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6" r:id="rId5"/>
  </p:sldMasterIdLst>
  <p:notesMasterIdLst>
    <p:notesMasterId r:id="rId14"/>
  </p:notesMasterIdLst>
  <p:sldIdLst>
    <p:sldId id="601" r:id="rId6"/>
    <p:sldId id="639" r:id="rId7"/>
    <p:sldId id="637" r:id="rId8"/>
    <p:sldId id="645" r:id="rId9"/>
    <p:sldId id="643" r:id="rId10"/>
    <p:sldId id="644" r:id="rId11"/>
    <p:sldId id="623" r:id="rId12"/>
    <p:sldId id="628" r:id="rId13"/>
  </p:sldIdLst>
  <p:sldSz cx="24384000" cy="13716000"/>
  <p:notesSz cx="6950075" cy="92360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lsi Williams" initials="CW" lastIdx="1" clrIdx="0">
    <p:extLst>
      <p:ext uri="{19B8F6BF-5375-455C-9EA6-DF929625EA0E}">
        <p15:presenceInfo xmlns:p15="http://schemas.microsoft.com/office/powerpoint/2012/main" userId="S::cwilliams@abccreative.com::5fb3d15c-f036-42f5-b66d-a7d1cb6ff885" providerId="AD"/>
      </p:ext>
    </p:extLst>
  </p:cmAuthor>
  <p:cmAuthor id="2" name="Kimmel, Daniel (OST)" initials="KD(" lastIdx="7" clrIdx="1">
    <p:extLst>
      <p:ext uri="{19B8F6BF-5375-455C-9EA6-DF929625EA0E}">
        <p15:presenceInfo xmlns:p15="http://schemas.microsoft.com/office/powerpoint/2012/main" userId="S::Daniel.Kimmel@delaware.gov::567fc9ba-7cab-4af8-919a-dddb237184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85F"/>
    <a:srgbClr val="FFCC00"/>
    <a:srgbClr val="8A171A"/>
    <a:srgbClr val="E4FF00"/>
    <a:srgbClr val="00BBC0"/>
    <a:srgbClr val="FFFF99"/>
    <a:srgbClr val="01C8B4"/>
    <a:srgbClr val="00D1D6"/>
    <a:srgbClr val="B9FCFF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FFE7FA-E834-4EDD-A27E-720E8B29FDC0}" v="24" dt="2024-05-30T16:43:32.35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45" y="29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yer, John A (OST)" userId="6a2d5c61-c12a-45dc-9459-8071f6aee036" providerId="ADAL" clId="{96FFE7FA-E834-4EDD-A27E-720E8B29FDC0}"/>
    <pc:docChg chg="custSel addSld delSld modSld sldOrd">
      <pc:chgData name="Meyer, John A (OST)" userId="6a2d5c61-c12a-45dc-9459-8071f6aee036" providerId="ADAL" clId="{96FFE7FA-E834-4EDD-A27E-720E8B29FDC0}" dt="2024-05-30T16:50:58.436" v="760" actId="47"/>
      <pc:docMkLst>
        <pc:docMk/>
      </pc:docMkLst>
      <pc:sldChg chg="modSp mod">
        <pc:chgData name="Meyer, John A (OST)" userId="6a2d5c61-c12a-45dc-9459-8071f6aee036" providerId="ADAL" clId="{96FFE7FA-E834-4EDD-A27E-720E8B29FDC0}" dt="2024-05-23T17:28:42.774" v="9" actId="20577"/>
        <pc:sldMkLst>
          <pc:docMk/>
          <pc:sldMk cId="4253745177" sldId="601"/>
        </pc:sldMkLst>
        <pc:spChg chg="mod">
          <ac:chgData name="Meyer, John A (OST)" userId="6a2d5c61-c12a-45dc-9459-8071f6aee036" providerId="ADAL" clId="{96FFE7FA-E834-4EDD-A27E-720E8B29FDC0}" dt="2024-05-23T17:28:42.774" v="9" actId="20577"/>
          <ac:spMkLst>
            <pc:docMk/>
            <pc:sldMk cId="4253745177" sldId="601"/>
            <ac:spMk id="12" creationId="{00000000-0000-0000-0000-000000000000}"/>
          </ac:spMkLst>
        </pc:spChg>
      </pc:sldChg>
      <pc:sldChg chg="addSp delSp modSp mod ord">
        <pc:chgData name="Meyer, John A (OST)" userId="6a2d5c61-c12a-45dc-9459-8071f6aee036" providerId="ADAL" clId="{96FFE7FA-E834-4EDD-A27E-720E8B29FDC0}" dt="2024-05-30T02:18:16.824" v="744" actId="20577"/>
        <pc:sldMkLst>
          <pc:docMk/>
          <pc:sldMk cId="3132246733" sldId="637"/>
        </pc:sldMkLst>
        <pc:spChg chg="mod">
          <ac:chgData name="Meyer, John A (OST)" userId="6a2d5c61-c12a-45dc-9459-8071f6aee036" providerId="ADAL" clId="{96FFE7FA-E834-4EDD-A27E-720E8B29FDC0}" dt="2024-05-30T02:18:16.824" v="744" actId="20577"/>
          <ac:spMkLst>
            <pc:docMk/>
            <pc:sldMk cId="3132246733" sldId="637"/>
            <ac:spMk id="6" creationId="{F1461065-FC34-43B7-9E83-60560F932C15}"/>
          </ac:spMkLst>
        </pc:spChg>
        <pc:spChg chg="mod topLvl">
          <ac:chgData name="Meyer, John A (OST)" userId="6a2d5c61-c12a-45dc-9459-8071f6aee036" providerId="ADAL" clId="{96FFE7FA-E834-4EDD-A27E-720E8B29FDC0}" dt="2024-05-23T18:34:18.944" v="30" actId="164"/>
          <ac:spMkLst>
            <pc:docMk/>
            <pc:sldMk cId="3132246733" sldId="637"/>
            <ac:spMk id="12" creationId="{CA9EBDF6-5829-5FD0-6771-B32B26A9D169}"/>
          </ac:spMkLst>
        </pc:spChg>
        <pc:spChg chg="del mod topLvl">
          <ac:chgData name="Meyer, John A (OST)" userId="6a2d5c61-c12a-45dc-9459-8071f6aee036" providerId="ADAL" clId="{96FFE7FA-E834-4EDD-A27E-720E8B29FDC0}" dt="2024-05-23T18:34:05.210" v="28" actId="478"/>
          <ac:spMkLst>
            <pc:docMk/>
            <pc:sldMk cId="3132246733" sldId="637"/>
            <ac:spMk id="15" creationId="{9C8E7347-E3C5-00C4-0984-7C055C7F677A}"/>
          </ac:spMkLst>
        </pc:spChg>
        <pc:spChg chg="del mod topLvl">
          <ac:chgData name="Meyer, John A (OST)" userId="6a2d5c61-c12a-45dc-9459-8071f6aee036" providerId="ADAL" clId="{96FFE7FA-E834-4EDD-A27E-720E8B29FDC0}" dt="2024-05-23T18:34:34.775" v="35" actId="478"/>
          <ac:spMkLst>
            <pc:docMk/>
            <pc:sldMk cId="3132246733" sldId="637"/>
            <ac:spMk id="16" creationId="{C86C6E70-4BCB-5FCC-D9AB-4F8488A269FB}"/>
          </ac:spMkLst>
        </pc:spChg>
        <pc:grpChg chg="add mod">
          <ac:chgData name="Meyer, John A (OST)" userId="6a2d5c61-c12a-45dc-9459-8071f6aee036" providerId="ADAL" clId="{96FFE7FA-E834-4EDD-A27E-720E8B29FDC0}" dt="2024-05-23T20:58:32.209" v="63" actId="1076"/>
          <ac:grpSpMkLst>
            <pc:docMk/>
            <pc:sldMk cId="3132246733" sldId="637"/>
            <ac:grpSpMk id="7" creationId="{33FD01CF-36C7-1765-B1B3-A92CCBE37786}"/>
          </ac:grpSpMkLst>
        </pc:grpChg>
        <pc:grpChg chg="del">
          <ac:chgData name="Meyer, John A (OST)" userId="6a2d5c61-c12a-45dc-9459-8071f6aee036" providerId="ADAL" clId="{96FFE7FA-E834-4EDD-A27E-720E8B29FDC0}" dt="2024-05-23T18:33:19.413" v="18" actId="165"/>
          <ac:grpSpMkLst>
            <pc:docMk/>
            <pc:sldMk cId="3132246733" sldId="637"/>
            <ac:grpSpMk id="8" creationId="{BD2D7045-326F-A3F6-E31D-BDE15375FCDA}"/>
          </ac:grpSpMkLst>
        </pc:grpChg>
        <pc:picChg chg="add mod ord">
          <ac:chgData name="Meyer, John A (OST)" userId="6a2d5c61-c12a-45dc-9459-8071f6aee036" providerId="ADAL" clId="{96FFE7FA-E834-4EDD-A27E-720E8B29FDC0}" dt="2024-05-23T18:34:18.944" v="30" actId="164"/>
          <ac:picMkLst>
            <pc:docMk/>
            <pc:sldMk cId="3132246733" sldId="637"/>
            <ac:picMk id="4" creationId="{93EF17E8-C616-541E-2B36-9624116E1185}"/>
          </ac:picMkLst>
        </pc:picChg>
        <pc:picChg chg="del mod topLvl">
          <ac:chgData name="Meyer, John A (OST)" userId="6a2d5c61-c12a-45dc-9459-8071f6aee036" providerId="ADAL" clId="{96FFE7FA-E834-4EDD-A27E-720E8B29FDC0}" dt="2024-05-23T18:33:26.993" v="21" actId="478"/>
          <ac:picMkLst>
            <pc:docMk/>
            <pc:sldMk cId="3132246733" sldId="637"/>
            <ac:picMk id="5" creationId="{7D19AA72-10AF-FB17-531F-5A1B65259563}"/>
          </ac:picMkLst>
        </pc:picChg>
        <pc:picChg chg="del mod">
          <ac:chgData name="Meyer, John A (OST)" userId="6a2d5c61-c12a-45dc-9459-8071f6aee036" providerId="ADAL" clId="{96FFE7FA-E834-4EDD-A27E-720E8B29FDC0}" dt="2024-05-23T20:58:15.637" v="60" actId="478"/>
          <ac:picMkLst>
            <pc:docMk/>
            <pc:sldMk cId="3132246733" sldId="637"/>
            <ac:picMk id="10" creationId="{A92A0809-696A-B13B-3688-C6B3BFBBBD12}"/>
          </ac:picMkLst>
        </pc:picChg>
      </pc:sldChg>
      <pc:sldChg chg="addSp delSp modSp del mod">
        <pc:chgData name="Meyer, John A (OST)" userId="6a2d5c61-c12a-45dc-9459-8071f6aee036" providerId="ADAL" clId="{96FFE7FA-E834-4EDD-A27E-720E8B29FDC0}" dt="2024-05-30T02:15:27.658" v="546" actId="47"/>
        <pc:sldMkLst>
          <pc:docMk/>
          <pc:sldMk cId="4152594688" sldId="638"/>
        </pc:sldMkLst>
        <pc:spChg chg="mod">
          <ac:chgData name="Meyer, John A (OST)" userId="6a2d5c61-c12a-45dc-9459-8071f6aee036" providerId="ADAL" clId="{96FFE7FA-E834-4EDD-A27E-720E8B29FDC0}" dt="2024-05-29T16:28:40.335" v="346" actId="164"/>
          <ac:spMkLst>
            <pc:docMk/>
            <pc:sldMk cId="4152594688" sldId="638"/>
            <ac:spMk id="6" creationId="{7757F67B-17CC-E50F-5482-296C9EB2139C}"/>
          </ac:spMkLst>
        </pc:spChg>
        <pc:spChg chg="mod">
          <ac:chgData name="Meyer, John A (OST)" userId="6a2d5c61-c12a-45dc-9459-8071f6aee036" providerId="ADAL" clId="{96FFE7FA-E834-4EDD-A27E-720E8B29FDC0}" dt="2024-05-29T16:28:40.335" v="346" actId="164"/>
          <ac:spMkLst>
            <pc:docMk/>
            <pc:sldMk cId="4152594688" sldId="638"/>
            <ac:spMk id="7" creationId="{60571B0B-3CC0-BB5F-6086-E01CEE7EA310}"/>
          </ac:spMkLst>
        </pc:spChg>
        <pc:spChg chg="mod">
          <ac:chgData name="Meyer, John A (OST)" userId="6a2d5c61-c12a-45dc-9459-8071f6aee036" providerId="ADAL" clId="{96FFE7FA-E834-4EDD-A27E-720E8B29FDC0}" dt="2024-05-29T16:28:40.335" v="346" actId="164"/>
          <ac:spMkLst>
            <pc:docMk/>
            <pc:sldMk cId="4152594688" sldId="638"/>
            <ac:spMk id="8" creationId="{3E49B174-F8A3-3333-EE79-2CC916071498}"/>
          </ac:spMkLst>
        </pc:spChg>
        <pc:spChg chg="mod">
          <ac:chgData name="Meyer, John A (OST)" userId="6a2d5c61-c12a-45dc-9459-8071f6aee036" providerId="ADAL" clId="{96FFE7FA-E834-4EDD-A27E-720E8B29FDC0}" dt="2024-05-29T16:30:24.513" v="485" actId="20577"/>
          <ac:spMkLst>
            <pc:docMk/>
            <pc:sldMk cId="4152594688" sldId="638"/>
            <ac:spMk id="9" creationId="{05E8A738-AA50-206F-7919-21424CCF2FB2}"/>
          </ac:spMkLst>
        </pc:spChg>
        <pc:grpChg chg="add mod">
          <ac:chgData name="Meyer, John A (OST)" userId="6a2d5c61-c12a-45dc-9459-8071f6aee036" providerId="ADAL" clId="{96FFE7FA-E834-4EDD-A27E-720E8B29FDC0}" dt="2024-05-29T16:28:58.994" v="348" actId="1076"/>
          <ac:grpSpMkLst>
            <pc:docMk/>
            <pc:sldMk cId="4152594688" sldId="638"/>
            <ac:grpSpMk id="12" creationId="{1436937D-7C52-6DBC-0A1E-C35F4AB9A68D}"/>
          </ac:grpSpMkLst>
        </pc:grpChg>
        <pc:picChg chg="add del mod">
          <ac:chgData name="Meyer, John A (OST)" userId="6a2d5c61-c12a-45dc-9459-8071f6aee036" providerId="ADAL" clId="{96FFE7FA-E834-4EDD-A27E-720E8B29FDC0}" dt="2024-05-29T16:18:03.662" v="327" actId="478"/>
          <ac:picMkLst>
            <pc:docMk/>
            <pc:sldMk cId="4152594688" sldId="638"/>
            <ac:picMk id="4" creationId="{2E57E0FE-904E-33DA-0ADF-4FEDF40541F0}"/>
          </ac:picMkLst>
        </pc:picChg>
        <pc:picChg chg="del mod">
          <ac:chgData name="Meyer, John A (OST)" userId="6a2d5c61-c12a-45dc-9459-8071f6aee036" providerId="ADAL" clId="{96FFE7FA-E834-4EDD-A27E-720E8B29FDC0}" dt="2024-05-29T16:17:48.784" v="323" actId="478"/>
          <ac:picMkLst>
            <pc:docMk/>
            <pc:sldMk cId="4152594688" sldId="638"/>
            <ac:picMk id="5" creationId="{98A38AE7-870A-7F90-F754-3B13B5F32D14}"/>
          </ac:picMkLst>
        </pc:picChg>
        <pc:picChg chg="add mod ord">
          <ac:chgData name="Meyer, John A (OST)" userId="6a2d5c61-c12a-45dc-9459-8071f6aee036" providerId="ADAL" clId="{96FFE7FA-E834-4EDD-A27E-720E8B29FDC0}" dt="2024-05-29T16:28:40.335" v="346" actId="164"/>
          <ac:picMkLst>
            <pc:docMk/>
            <pc:sldMk cId="4152594688" sldId="638"/>
            <ac:picMk id="11" creationId="{C8F38B51-3EDB-7625-565C-69473290557A}"/>
          </ac:picMkLst>
        </pc:picChg>
      </pc:sldChg>
      <pc:sldChg chg="modSp mod">
        <pc:chgData name="Meyer, John A (OST)" userId="6a2d5c61-c12a-45dc-9459-8071f6aee036" providerId="ADAL" clId="{96FFE7FA-E834-4EDD-A27E-720E8B29FDC0}" dt="2024-05-24T16:41:48.786" v="148" actId="20577"/>
        <pc:sldMkLst>
          <pc:docMk/>
          <pc:sldMk cId="2019057239" sldId="639"/>
        </pc:sldMkLst>
        <pc:spChg chg="mod">
          <ac:chgData name="Meyer, John A (OST)" userId="6a2d5c61-c12a-45dc-9459-8071f6aee036" providerId="ADAL" clId="{96FFE7FA-E834-4EDD-A27E-720E8B29FDC0}" dt="2024-05-23T18:11:20.431" v="13" actId="20577"/>
          <ac:spMkLst>
            <pc:docMk/>
            <pc:sldMk cId="2019057239" sldId="639"/>
            <ac:spMk id="28" creationId="{6E810447-566B-40B5-8E5A-482978B0FC40}"/>
          </ac:spMkLst>
        </pc:spChg>
        <pc:graphicFrameChg chg="modGraphic">
          <ac:chgData name="Meyer, John A (OST)" userId="6a2d5c61-c12a-45dc-9459-8071f6aee036" providerId="ADAL" clId="{96FFE7FA-E834-4EDD-A27E-720E8B29FDC0}" dt="2024-05-24T16:41:48.786" v="148" actId="20577"/>
          <ac:graphicFrameMkLst>
            <pc:docMk/>
            <pc:sldMk cId="2019057239" sldId="639"/>
            <ac:graphicFrameMk id="5" creationId="{FDB4D6B4-BAC0-A8C7-F602-83FC426A34E2}"/>
          </ac:graphicFrameMkLst>
        </pc:graphicFrameChg>
        <pc:graphicFrameChg chg="modGraphic">
          <ac:chgData name="Meyer, John A (OST)" userId="6a2d5c61-c12a-45dc-9459-8071f6aee036" providerId="ADAL" clId="{96FFE7FA-E834-4EDD-A27E-720E8B29FDC0}" dt="2024-05-24T16:39:42.398" v="106" actId="20577"/>
          <ac:graphicFrameMkLst>
            <pc:docMk/>
            <pc:sldMk cId="2019057239" sldId="639"/>
            <ac:graphicFrameMk id="16" creationId="{1D1E0960-D452-1911-C3CE-B67651D21873}"/>
          </ac:graphicFrameMkLst>
        </pc:graphicFrameChg>
      </pc:sldChg>
      <pc:sldChg chg="addSp delSp modSp mod">
        <pc:chgData name="Meyer, John A (OST)" userId="6a2d5c61-c12a-45dc-9459-8071f6aee036" providerId="ADAL" clId="{96FFE7FA-E834-4EDD-A27E-720E8B29FDC0}" dt="2024-05-24T16:36:53.402" v="92" actId="1076"/>
        <pc:sldMkLst>
          <pc:docMk/>
          <pc:sldMk cId="2401909025" sldId="643"/>
        </pc:sldMkLst>
        <pc:picChg chg="del">
          <ac:chgData name="Meyer, John A (OST)" userId="6a2d5c61-c12a-45dc-9459-8071f6aee036" providerId="ADAL" clId="{96FFE7FA-E834-4EDD-A27E-720E8B29FDC0}" dt="2024-05-23T20:53:59.032" v="52" actId="478"/>
          <ac:picMkLst>
            <pc:docMk/>
            <pc:sldMk cId="2401909025" sldId="643"/>
            <ac:picMk id="3" creationId="{A81C2199-1711-CE30-0230-3C594350AF84}"/>
          </ac:picMkLst>
        </pc:picChg>
        <pc:picChg chg="del">
          <ac:chgData name="Meyer, John A (OST)" userId="6a2d5c61-c12a-45dc-9459-8071f6aee036" providerId="ADAL" clId="{96FFE7FA-E834-4EDD-A27E-720E8B29FDC0}" dt="2024-05-23T20:53:37.822" v="46" actId="478"/>
          <ac:picMkLst>
            <pc:docMk/>
            <pc:sldMk cId="2401909025" sldId="643"/>
            <ac:picMk id="5" creationId="{9AC81286-3140-03C1-5DFF-293675A8932B}"/>
          </ac:picMkLst>
        </pc:picChg>
        <pc:picChg chg="add mod">
          <ac:chgData name="Meyer, John A (OST)" userId="6a2d5c61-c12a-45dc-9459-8071f6aee036" providerId="ADAL" clId="{96FFE7FA-E834-4EDD-A27E-720E8B29FDC0}" dt="2024-05-23T20:57:40.257" v="59" actId="1076"/>
          <ac:picMkLst>
            <pc:docMk/>
            <pc:sldMk cId="2401909025" sldId="643"/>
            <ac:picMk id="6" creationId="{CF67EAB8-5C98-7D37-B3B6-5E2B1544AA65}"/>
          </ac:picMkLst>
        </pc:picChg>
        <pc:picChg chg="add mod">
          <ac:chgData name="Meyer, John A (OST)" userId="6a2d5c61-c12a-45dc-9459-8071f6aee036" providerId="ADAL" clId="{96FFE7FA-E834-4EDD-A27E-720E8B29FDC0}" dt="2024-05-24T16:36:53.402" v="92" actId="1076"/>
          <ac:picMkLst>
            <pc:docMk/>
            <pc:sldMk cId="2401909025" sldId="643"/>
            <ac:picMk id="8" creationId="{D87BF35B-2B24-C10F-82F6-1683BCBB563D}"/>
          </ac:picMkLst>
        </pc:picChg>
        <pc:picChg chg="del">
          <ac:chgData name="Meyer, John A (OST)" userId="6a2d5c61-c12a-45dc-9459-8071f6aee036" providerId="ADAL" clId="{96FFE7FA-E834-4EDD-A27E-720E8B29FDC0}" dt="2024-05-23T20:53:35.515" v="45" actId="478"/>
          <ac:picMkLst>
            <pc:docMk/>
            <pc:sldMk cId="2401909025" sldId="643"/>
            <ac:picMk id="11" creationId="{DB531235-465B-4920-BAED-AE12BCBDD32F}"/>
          </ac:picMkLst>
        </pc:picChg>
        <pc:picChg chg="add mod">
          <ac:chgData name="Meyer, John A (OST)" userId="6a2d5c61-c12a-45dc-9459-8071f6aee036" providerId="ADAL" clId="{96FFE7FA-E834-4EDD-A27E-720E8B29FDC0}" dt="2024-05-23T20:54:12.564" v="55" actId="1076"/>
          <ac:picMkLst>
            <pc:docMk/>
            <pc:sldMk cId="2401909025" sldId="643"/>
            <ac:picMk id="1026" creationId="{6601FEDC-B599-933E-6A85-F9B97F850D67}"/>
          </ac:picMkLst>
        </pc:picChg>
        <pc:picChg chg="add mod">
          <ac:chgData name="Meyer, John A (OST)" userId="6a2d5c61-c12a-45dc-9459-8071f6aee036" providerId="ADAL" clId="{96FFE7FA-E834-4EDD-A27E-720E8B29FDC0}" dt="2024-05-23T20:53:56.363" v="51" actId="1076"/>
          <ac:picMkLst>
            <pc:docMk/>
            <pc:sldMk cId="2401909025" sldId="643"/>
            <ac:picMk id="1028" creationId="{699F33A5-D7C6-EE4C-8E20-54C2489B1068}"/>
          </ac:picMkLst>
        </pc:picChg>
        <pc:picChg chg="add mod">
          <ac:chgData name="Meyer, John A (OST)" userId="6a2d5c61-c12a-45dc-9459-8071f6aee036" providerId="ADAL" clId="{96FFE7FA-E834-4EDD-A27E-720E8B29FDC0}" dt="2024-05-23T20:53:47.100" v="48" actId="14100"/>
          <ac:picMkLst>
            <pc:docMk/>
            <pc:sldMk cId="2401909025" sldId="643"/>
            <ac:picMk id="1030" creationId="{CCF7DEA2-95AC-FD33-DCA2-1EAFC5FAA015}"/>
          </ac:picMkLst>
        </pc:picChg>
        <pc:picChg chg="del">
          <ac:chgData name="Meyer, John A (OST)" userId="6a2d5c61-c12a-45dc-9459-8071f6aee036" providerId="ADAL" clId="{96FFE7FA-E834-4EDD-A27E-720E8B29FDC0}" dt="2024-05-23T20:54:04.917" v="54" actId="478"/>
          <ac:picMkLst>
            <pc:docMk/>
            <pc:sldMk cId="2401909025" sldId="643"/>
            <ac:picMk id="3074" creationId="{B73A57E6-9C45-6AEF-9EAC-D2F918370F74}"/>
          </ac:picMkLst>
        </pc:picChg>
        <pc:picChg chg="del">
          <ac:chgData name="Meyer, John A (OST)" userId="6a2d5c61-c12a-45dc-9459-8071f6aee036" providerId="ADAL" clId="{96FFE7FA-E834-4EDD-A27E-720E8B29FDC0}" dt="2024-05-23T20:54:01.512" v="53" actId="478"/>
          <ac:picMkLst>
            <pc:docMk/>
            <pc:sldMk cId="2401909025" sldId="643"/>
            <ac:picMk id="3076" creationId="{4DBAE677-101A-61F2-1401-A7333B85E13B}"/>
          </ac:picMkLst>
        </pc:picChg>
        <pc:picChg chg="del">
          <ac:chgData name="Meyer, John A (OST)" userId="6a2d5c61-c12a-45dc-9459-8071f6aee036" providerId="ADAL" clId="{96FFE7FA-E834-4EDD-A27E-720E8B29FDC0}" dt="2024-05-23T20:53:28.909" v="43" actId="478"/>
          <ac:picMkLst>
            <pc:docMk/>
            <pc:sldMk cId="2401909025" sldId="643"/>
            <ac:picMk id="3078" creationId="{265D1276-D7D6-4AE5-5D2A-C9CBDB7E2222}"/>
          </ac:picMkLst>
        </pc:picChg>
      </pc:sldChg>
      <pc:sldChg chg="del">
        <pc:chgData name="Meyer, John A (OST)" userId="6a2d5c61-c12a-45dc-9459-8071f6aee036" providerId="ADAL" clId="{96FFE7FA-E834-4EDD-A27E-720E8B29FDC0}" dt="2024-05-23T21:03:10.096" v="89" actId="47"/>
        <pc:sldMkLst>
          <pc:docMk/>
          <pc:sldMk cId="493301355" sldId="644"/>
        </pc:sldMkLst>
      </pc:sldChg>
      <pc:sldChg chg="addSp delSp modSp add mod">
        <pc:chgData name="Meyer, John A (OST)" userId="6a2d5c61-c12a-45dc-9459-8071f6aee036" providerId="ADAL" clId="{96FFE7FA-E834-4EDD-A27E-720E8B29FDC0}" dt="2024-05-29T16:52:15.436" v="539" actId="1076"/>
        <pc:sldMkLst>
          <pc:docMk/>
          <pc:sldMk cId="1794760681" sldId="644"/>
        </pc:sldMkLst>
        <pc:spChg chg="add mod">
          <ac:chgData name="Meyer, John A (OST)" userId="6a2d5c61-c12a-45dc-9459-8071f6aee036" providerId="ADAL" clId="{96FFE7FA-E834-4EDD-A27E-720E8B29FDC0}" dt="2024-05-29T16:39:32.331" v="533" actId="207"/>
          <ac:spMkLst>
            <pc:docMk/>
            <pc:sldMk cId="1794760681" sldId="644"/>
            <ac:spMk id="23" creationId="{EF0AD2EC-DF6C-9E0D-2C79-576F989E9712}"/>
          </ac:spMkLst>
        </pc:spChg>
        <pc:spChg chg="mod">
          <ac:chgData name="Meyer, John A (OST)" userId="6a2d5c61-c12a-45dc-9459-8071f6aee036" providerId="ADAL" clId="{96FFE7FA-E834-4EDD-A27E-720E8B29FDC0}" dt="2024-05-29T16:31:42.361" v="497" actId="20577"/>
          <ac:spMkLst>
            <pc:docMk/>
            <pc:sldMk cId="1794760681" sldId="644"/>
            <ac:spMk id="28" creationId="{6E810447-566B-40B5-8E5A-482978B0FC40}"/>
          </ac:spMkLst>
        </pc:spChg>
        <pc:picChg chg="add mod">
          <ac:chgData name="Meyer, John A (OST)" userId="6a2d5c61-c12a-45dc-9459-8071f6aee036" providerId="ADAL" clId="{96FFE7FA-E834-4EDD-A27E-720E8B29FDC0}" dt="2024-05-29T16:36:55.837" v="519" actId="1076"/>
          <ac:picMkLst>
            <pc:docMk/>
            <pc:sldMk cId="1794760681" sldId="644"/>
            <ac:picMk id="4" creationId="{AB455225-93CA-A3AE-E573-034CB146183E}"/>
          </ac:picMkLst>
        </pc:picChg>
        <pc:picChg chg="del">
          <ac:chgData name="Meyer, John A (OST)" userId="6a2d5c61-c12a-45dc-9459-8071f6aee036" providerId="ADAL" clId="{96FFE7FA-E834-4EDD-A27E-720E8B29FDC0}" dt="2024-05-29T16:31:54.359" v="502" actId="478"/>
          <ac:picMkLst>
            <pc:docMk/>
            <pc:sldMk cId="1794760681" sldId="644"/>
            <ac:picMk id="6" creationId="{CF67EAB8-5C98-7D37-B3B6-5E2B1544AA65}"/>
          </ac:picMkLst>
        </pc:picChg>
        <pc:picChg chg="add del mod">
          <ac:chgData name="Meyer, John A (OST)" userId="6a2d5c61-c12a-45dc-9459-8071f6aee036" providerId="ADAL" clId="{96FFE7FA-E834-4EDD-A27E-720E8B29FDC0}" dt="2024-05-29T16:33:52.707" v="508" actId="478"/>
          <ac:picMkLst>
            <pc:docMk/>
            <pc:sldMk cId="1794760681" sldId="644"/>
            <ac:picMk id="7" creationId="{2DF78D2C-7D05-36F0-BD57-737D839E592B}"/>
          </ac:picMkLst>
        </pc:picChg>
        <pc:picChg chg="del">
          <ac:chgData name="Meyer, John A (OST)" userId="6a2d5c61-c12a-45dc-9459-8071f6aee036" providerId="ADAL" clId="{96FFE7FA-E834-4EDD-A27E-720E8B29FDC0}" dt="2024-05-29T16:31:52.067" v="501" actId="478"/>
          <ac:picMkLst>
            <pc:docMk/>
            <pc:sldMk cId="1794760681" sldId="644"/>
            <ac:picMk id="8" creationId="{D87BF35B-2B24-C10F-82F6-1683BCBB563D}"/>
          </ac:picMkLst>
        </pc:picChg>
        <pc:picChg chg="add mod">
          <ac:chgData name="Meyer, John A (OST)" userId="6a2d5c61-c12a-45dc-9459-8071f6aee036" providerId="ADAL" clId="{96FFE7FA-E834-4EDD-A27E-720E8B29FDC0}" dt="2024-05-29T16:36:51.957" v="518" actId="1076"/>
          <ac:picMkLst>
            <pc:docMk/>
            <pc:sldMk cId="1794760681" sldId="644"/>
            <ac:picMk id="10" creationId="{73372BAB-B1CE-6353-DA5F-24E388391B26}"/>
          </ac:picMkLst>
        </pc:picChg>
        <pc:picChg chg="add mod">
          <ac:chgData name="Meyer, John A (OST)" userId="6a2d5c61-c12a-45dc-9459-8071f6aee036" providerId="ADAL" clId="{96FFE7FA-E834-4EDD-A27E-720E8B29FDC0}" dt="2024-05-29T16:52:15.436" v="539" actId="1076"/>
          <ac:picMkLst>
            <pc:docMk/>
            <pc:sldMk cId="1794760681" sldId="644"/>
            <ac:picMk id="12" creationId="{7A8258AE-39FE-8D78-78A8-8A348D144722}"/>
          </ac:picMkLst>
        </pc:picChg>
        <pc:picChg chg="add del mod">
          <ac:chgData name="Meyer, John A (OST)" userId="6a2d5c61-c12a-45dc-9459-8071f6aee036" providerId="ADAL" clId="{96FFE7FA-E834-4EDD-A27E-720E8B29FDC0}" dt="2024-05-29T16:37:55.723" v="524" actId="478"/>
          <ac:picMkLst>
            <pc:docMk/>
            <pc:sldMk cId="1794760681" sldId="644"/>
            <ac:picMk id="15" creationId="{4FD42760-6791-D4F7-4314-FE56FD261DCE}"/>
          </ac:picMkLst>
        </pc:picChg>
        <pc:picChg chg="add mod">
          <ac:chgData name="Meyer, John A (OST)" userId="6a2d5c61-c12a-45dc-9459-8071f6aee036" providerId="ADAL" clId="{96FFE7FA-E834-4EDD-A27E-720E8B29FDC0}" dt="2024-05-29T16:37:53.383" v="523" actId="1076"/>
          <ac:picMkLst>
            <pc:docMk/>
            <pc:sldMk cId="1794760681" sldId="644"/>
            <ac:picMk id="17" creationId="{ED284634-8EF7-2100-FA86-2EB62B413796}"/>
          </ac:picMkLst>
        </pc:picChg>
        <pc:picChg chg="add del">
          <ac:chgData name="Meyer, John A (OST)" userId="6a2d5c61-c12a-45dc-9459-8071f6aee036" providerId="ADAL" clId="{96FFE7FA-E834-4EDD-A27E-720E8B29FDC0}" dt="2024-05-29T16:38:37.791" v="526" actId="478"/>
          <ac:picMkLst>
            <pc:docMk/>
            <pc:sldMk cId="1794760681" sldId="644"/>
            <ac:picMk id="19" creationId="{AB2AB1F6-5B55-8753-57B3-64B62448B7A5}"/>
          </ac:picMkLst>
        </pc:picChg>
        <pc:picChg chg="add mod">
          <ac:chgData name="Meyer, John A (OST)" userId="6a2d5c61-c12a-45dc-9459-8071f6aee036" providerId="ADAL" clId="{96FFE7FA-E834-4EDD-A27E-720E8B29FDC0}" dt="2024-05-29T16:39:05.242" v="529" actId="1076"/>
          <ac:picMkLst>
            <pc:docMk/>
            <pc:sldMk cId="1794760681" sldId="644"/>
            <ac:picMk id="21" creationId="{E341CA2C-7156-F76B-D0A0-F42CAAD5CE08}"/>
          </ac:picMkLst>
        </pc:picChg>
        <pc:picChg chg="add del mod">
          <ac:chgData name="Meyer, John A (OST)" userId="6a2d5c61-c12a-45dc-9459-8071f6aee036" providerId="ADAL" clId="{96FFE7FA-E834-4EDD-A27E-720E8B29FDC0}" dt="2024-05-29T16:52:04.699" v="536" actId="478"/>
          <ac:picMkLst>
            <pc:docMk/>
            <pc:sldMk cId="1794760681" sldId="644"/>
            <ac:picMk id="25" creationId="{66EC3CA5-E8E5-EA65-E770-6A755D5B1BE6}"/>
          </ac:picMkLst>
        </pc:picChg>
        <pc:picChg chg="add mod">
          <ac:chgData name="Meyer, John A (OST)" userId="6a2d5c61-c12a-45dc-9459-8071f6aee036" providerId="ADAL" clId="{96FFE7FA-E834-4EDD-A27E-720E8B29FDC0}" dt="2024-05-29T16:52:10.096" v="538" actId="1076"/>
          <ac:picMkLst>
            <pc:docMk/>
            <pc:sldMk cId="1794760681" sldId="644"/>
            <ac:picMk id="30" creationId="{6593EF08-118A-D5DC-B5CC-DB76191DAC60}"/>
          </ac:picMkLst>
        </pc:picChg>
        <pc:picChg chg="del">
          <ac:chgData name="Meyer, John A (OST)" userId="6a2d5c61-c12a-45dc-9459-8071f6aee036" providerId="ADAL" clId="{96FFE7FA-E834-4EDD-A27E-720E8B29FDC0}" dt="2024-05-29T16:31:49.914" v="500" actId="478"/>
          <ac:picMkLst>
            <pc:docMk/>
            <pc:sldMk cId="1794760681" sldId="644"/>
            <ac:picMk id="1026" creationId="{6601FEDC-B599-933E-6A85-F9B97F850D67}"/>
          </ac:picMkLst>
        </pc:picChg>
        <pc:picChg chg="del">
          <ac:chgData name="Meyer, John A (OST)" userId="6a2d5c61-c12a-45dc-9459-8071f6aee036" providerId="ADAL" clId="{96FFE7FA-E834-4EDD-A27E-720E8B29FDC0}" dt="2024-05-29T16:31:47.652" v="499" actId="478"/>
          <ac:picMkLst>
            <pc:docMk/>
            <pc:sldMk cId="1794760681" sldId="644"/>
            <ac:picMk id="1028" creationId="{699F33A5-D7C6-EE4C-8E20-54C2489B1068}"/>
          </ac:picMkLst>
        </pc:picChg>
        <pc:picChg chg="del">
          <ac:chgData name="Meyer, John A (OST)" userId="6a2d5c61-c12a-45dc-9459-8071f6aee036" providerId="ADAL" clId="{96FFE7FA-E834-4EDD-A27E-720E8B29FDC0}" dt="2024-05-29T16:31:45.532" v="498" actId="478"/>
          <ac:picMkLst>
            <pc:docMk/>
            <pc:sldMk cId="1794760681" sldId="644"/>
            <ac:picMk id="1030" creationId="{CCF7DEA2-95AC-FD33-DCA2-1EAFC5FAA015}"/>
          </ac:picMkLst>
        </pc:picChg>
      </pc:sldChg>
      <pc:sldChg chg="add ord">
        <pc:chgData name="Meyer, John A (OST)" userId="6a2d5c61-c12a-45dc-9459-8071f6aee036" providerId="ADAL" clId="{96FFE7FA-E834-4EDD-A27E-720E8B29FDC0}" dt="2024-05-29T16:52:34.964" v="543"/>
        <pc:sldMkLst>
          <pc:docMk/>
          <pc:sldMk cId="2270425683" sldId="645"/>
        </pc:sldMkLst>
      </pc:sldChg>
      <pc:sldChg chg="del">
        <pc:chgData name="Meyer, John A (OST)" userId="6a2d5c61-c12a-45dc-9459-8071f6aee036" providerId="ADAL" clId="{96FFE7FA-E834-4EDD-A27E-720E8B29FDC0}" dt="2024-05-23T21:03:13.565" v="90" actId="47"/>
        <pc:sldMkLst>
          <pc:docMk/>
          <pc:sldMk cId="2372432236" sldId="645"/>
        </pc:sldMkLst>
      </pc:sldChg>
      <pc:sldChg chg="del">
        <pc:chgData name="Meyer, John A (OST)" userId="6a2d5c61-c12a-45dc-9459-8071f6aee036" providerId="ADAL" clId="{96FFE7FA-E834-4EDD-A27E-720E8B29FDC0}" dt="2024-05-29T16:52:28.136" v="540" actId="47"/>
        <pc:sldMkLst>
          <pc:docMk/>
          <pc:sldMk cId="4034730463" sldId="645"/>
        </pc:sldMkLst>
      </pc:sldChg>
      <pc:sldChg chg="delSp modSp add del mod">
        <pc:chgData name="Meyer, John A (OST)" userId="6a2d5c61-c12a-45dc-9459-8071f6aee036" providerId="ADAL" clId="{96FFE7FA-E834-4EDD-A27E-720E8B29FDC0}" dt="2024-05-30T16:50:58.436" v="760" actId="47"/>
        <pc:sldMkLst>
          <pc:docMk/>
          <pc:sldMk cId="2082389443" sldId="646"/>
        </pc:sldMkLst>
        <pc:spChg chg="del">
          <ac:chgData name="Meyer, John A (OST)" userId="6a2d5c61-c12a-45dc-9459-8071f6aee036" providerId="ADAL" clId="{96FFE7FA-E834-4EDD-A27E-720E8B29FDC0}" dt="2024-05-30T16:50:55.016" v="759" actId="478"/>
          <ac:spMkLst>
            <pc:docMk/>
            <pc:sldMk cId="2082389443" sldId="646"/>
            <ac:spMk id="6" creationId="{F1461065-FC34-43B7-9E83-60560F932C15}"/>
          </ac:spMkLst>
        </pc:spChg>
        <pc:spChg chg="mod">
          <ac:chgData name="Meyer, John A (OST)" userId="6a2d5c61-c12a-45dc-9459-8071f6aee036" providerId="ADAL" clId="{96FFE7FA-E834-4EDD-A27E-720E8B29FDC0}" dt="2024-05-30T16:43:55.005" v="757" actId="20577"/>
          <ac:spMkLst>
            <pc:docMk/>
            <pc:sldMk cId="2082389443" sldId="646"/>
            <ac:spMk id="28" creationId="{6E810447-566B-40B5-8E5A-482978B0FC40}"/>
          </ac:spMkLst>
        </pc:spChg>
        <pc:grpChg chg="del">
          <ac:chgData name="Meyer, John A (OST)" userId="6a2d5c61-c12a-45dc-9459-8071f6aee036" providerId="ADAL" clId="{96FFE7FA-E834-4EDD-A27E-720E8B29FDC0}" dt="2024-05-30T16:43:57.719" v="758" actId="478"/>
          <ac:grpSpMkLst>
            <pc:docMk/>
            <pc:sldMk cId="2082389443" sldId="646"/>
            <ac:grpSpMk id="7" creationId="{33FD01CF-36C7-1765-B1B3-A92CCBE37786}"/>
          </ac:grpSpMkLst>
        </pc:grpChg>
      </pc:sldChg>
      <pc:sldChg chg="del">
        <pc:chgData name="Meyer, John A (OST)" userId="6a2d5c61-c12a-45dc-9459-8071f6aee036" providerId="ADAL" clId="{96FFE7FA-E834-4EDD-A27E-720E8B29FDC0}" dt="2024-05-24T17:22:56.885" v="321" actId="47"/>
        <pc:sldMkLst>
          <pc:docMk/>
          <pc:sldMk cId="3609659400" sldId="646"/>
        </pc:sldMkLst>
      </pc:sldChg>
      <pc:sldChg chg="del">
        <pc:chgData name="Meyer, John A (OST)" userId="6a2d5c61-c12a-45dc-9459-8071f6aee036" providerId="ADAL" clId="{96FFE7FA-E834-4EDD-A27E-720E8B29FDC0}" dt="2024-05-30T16:43:35.093" v="745" actId="47"/>
        <pc:sldMkLst>
          <pc:docMk/>
          <pc:sldMk cId="4166816722" sldId="6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</p:spPr>
        <p:txBody>
          <a:bodyPr lIns="92484" tIns="46242" rIns="92484" bIns="46242"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26677" y="4387137"/>
            <a:ext cx="5096722" cy="4156234"/>
          </a:xfrm>
          <a:prstGeom prst="rect">
            <a:avLst/>
          </a:prstGeom>
        </p:spPr>
        <p:txBody>
          <a:bodyPr lIns="92484" tIns="46242" rIns="92484" bIns="46242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73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92150"/>
            <a:ext cx="6156325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03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92150"/>
            <a:ext cx="6156325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67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92150"/>
            <a:ext cx="6156325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34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82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39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00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9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9" y="2303863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9" y="7072315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57117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3539" y="0"/>
            <a:ext cx="18288002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92537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906363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833939" y="2303863"/>
            <a:ext cx="14716126" cy="464343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4833939" y="7072315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solidFill>
                  <a:srgbClr val="000000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400">
                <a:solidFill>
                  <a:srgbClr val="000000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400">
                <a:solidFill>
                  <a:srgbClr val="000000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400">
                <a:solidFill>
                  <a:srgbClr val="000000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12081690" y="13010557"/>
            <a:ext cx="530592" cy="513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488880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 userDrawn="1">
            <p:ph type="title"/>
          </p:nvPr>
        </p:nvSpPr>
        <p:spPr>
          <a:xfrm>
            <a:off x="3657600" y="2514600"/>
            <a:ext cx="10058400" cy="3585324"/>
          </a:xfrm>
        </p:spPr>
        <p:txBody>
          <a:bodyPr/>
          <a:lstStyle>
            <a:lvl1pPr>
              <a:defRPr b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2"/>
          </p:nvPr>
        </p:nvSpPr>
        <p:spPr>
          <a:xfrm>
            <a:off x="3657600" y="7086600"/>
            <a:ext cx="8382000" cy="4114800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/>
          <p:cNvSpPr txBox="1">
            <a:spLocks/>
          </p:cNvSpPr>
          <p:nvPr userDrawn="1"/>
        </p:nvSpPr>
        <p:spPr>
          <a:xfrm>
            <a:off x="18288000" y="12877800"/>
            <a:ext cx="4876800" cy="427784"/>
          </a:xfrm>
          <a:prstGeom prst="rect">
            <a:avLst/>
          </a:prstGeom>
        </p:spPr>
        <p:txBody>
          <a:bodyPr vert="horz" lIns="0" tIns="0" rIns="0" bIns="91440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160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© 2018 Valassis Digital  |  CONFIDENTIAL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14401"/>
            <a:ext cx="3810000" cy="8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22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10800000">
            <a:off x="7620" y="8314442"/>
            <a:ext cx="24384000" cy="54015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sp>
        <p:nvSpPr>
          <p:cNvPr id="4" name="Rectangle 3"/>
          <p:cNvSpPr/>
          <p:nvPr userDrawn="1"/>
        </p:nvSpPr>
        <p:spPr>
          <a:xfrm rot="1072647" flipH="1">
            <a:off x="-1722857" y="6514526"/>
            <a:ext cx="18380910" cy="13001932"/>
          </a:xfrm>
          <a:prstGeom prst="rect">
            <a:avLst/>
          </a:prstGeom>
          <a:blipFill dpi="0" rotWithShape="1">
            <a:blip r:embed="rId2">
              <a:alphaModFix amt="38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865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 l="-250" t="-10915" r="-250" b="-10915"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14401"/>
            <a:ext cx="3810000" cy="874890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 userDrawn="1"/>
        </p:nvSpPr>
        <p:spPr>
          <a:xfrm>
            <a:off x="3657600" y="12587708"/>
            <a:ext cx="4876800" cy="427784"/>
          </a:xfrm>
          <a:prstGeom prst="rect">
            <a:avLst/>
          </a:prstGeom>
        </p:spPr>
        <p:txBody>
          <a:bodyPr vert="horz" lIns="0" tIns="0" rIns="0" bIns="91440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</a:pPr>
            <a:r>
              <a:rPr lang="en-US" sz="1600" i="1">
                <a:solidFill>
                  <a:schemeClr val="tx1">
                    <a:alpha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© 2018</a:t>
            </a:r>
            <a:r>
              <a:rPr lang="en-US" sz="1600" i="1" baseline="0">
                <a:solidFill>
                  <a:schemeClr val="tx1">
                    <a:alpha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err="1">
                <a:solidFill>
                  <a:schemeClr val="tx1">
                    <a:alpha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Valassis</a:t>
            </a:r>
            <a:r>
              <a:rPr lang="en-US" sz="1600" i="1">
                <a:solidFill>
                  <a:schemeClr val="tx1">
                    <a:alpha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 Digital  | 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2767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10800000">
            <a:off x="0" y="7449229"/>
            <a:ext cx="24384000" cy="62667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14401"/>
            <a:ext cx="3810000" cy="874890"/>
          </a:xfrm>
          <a:prstGeom prst="rect">
            <a:avLst/>
          </a:prstGeom>
        </p:spPr>
      </p:pic>
      <p:sp>
        <p:nvSpPr>
          <p:cNvPr id="6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7221200" y="76200"/>
            <a:ext cx="13716000" cy="137160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7" name="Text Placeholder 3"/>
          <p:cNvSpPr txBox="1">
            <a:spLocks/>
          </p:cNvSpPr>
          <p:nvPr userDrawn="1"/>
        </p:nvSpPr>
        <p:spPr>
          <a:xfrm>
            <a:off x="3657600" y="12587708"/>
            <a:ext cx="4876800" cy="427784"/>
          </a:xfrm>
          <a:prstGeom prst="rect">
            <a:avLst/>
          </a:prstGeom>
        </p:spPr>
        <p:txBody>
          <a:bodyPr vert="horz" lIns="0" tIns="0" rIns="0" bIns="91440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400"/>
              </a:lnSpc>
            </a:pPr>
            <a:r>
              <a:rPr lang="en-US" sz="1600" i="1">
                <a:solidFill>
                  <a:schemeClr val="tx1">
                    <a:alpha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© 2018</a:t>
            </a:r>
            <a:r>
              <a:rPr lang="en-US" sz="1600" i="1" baseline="0">
                <a:solidFill>
                  <a:schemeClr val="tx1">
                    <a:alpha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>
                <a:solidFill>
                  <a:schemeClr val="tx1">
                    <a:alpha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Valassis Digital  |  CONFIDENTIAL</a:t>
            </a:r>
          </a:p>
        </p:txBody>
      </p:sp>
      <p:sp>
        <p:nvSpPr>
          <p:cNvPr id="9" name="Rectangle 8"/>
          <p:cNvSpPr/>
          <p:nvPr userDrawn="1"/>
        </p:nvSpPr>
        <p:spPr>
          <a:xfrm rot="1072647" flipH="1">
            <a:off x="-1722857" y="6514526"/>
            <a:ext cx="18380910" cy="13001932"/>
          </a:xfrm>
          <a:prstGeom prst="rect">
            <a:avLst/>
          </a:prstGeom>
          <a:blipFill dpi="0" rotWithShape="1">
            <a:blip r:embed="rId2">
              <a:alphaModFix amt="38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865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 l="-250" t="-10915" r="-250" b="-10915"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</p:spTree>
    <p:extLst>
      <p:ext uri="{BB962C8B-B14F-4D97-AF65-F5344CB8AC3E}">
        <p14:creationId xmlns:p14="http://schemas.microsoft.com/office/powerpoint/2010/main" val="564650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sp>
        <p:nvSpPr>
          <p:cNvPr id="15" name="Rectangle 14"/>
          <p:cNvSpPr/>
          <p:nvPr userDrawn="1"/>
        </p:nvSpPr>
        <p:spPr>
          <a:xfrm>
            <a:off x="1219200" y="0"/>
            <a:ext cx="23164800" cy="13716000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 l="-250" t="-10915" r="-250" b="-10915"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4" y="1412551"/>
            <a:ext cx="3678064" cy="835194"/>
          </a:xfrm>
          <a:prstGeom prst="rect">
            <a:avLst/>
          </a:prstGeom>
        </p:spPr>
      </p:pic>
      <p:sp>
        <p:nvSpPr>
          <p:cNvPr id="17" name="Text Placeholder 3"/>
          <p:cNvSpPr txBox="1">
            <a:spLocks/>
          </p:cNvSpPr>
          <p:nvPr userDrawn="1"/>
        </p:nvSpPr>
        <p:spPr>
          <a:xfrm>
            <a:off x="17221200" y="12344401"/>
            <a:ext cx="4419600" cy="518690"/>
          </a:xfrm>
          <a:prstGeom prst="rect">
            <a:avLst/>
          </a:prstGeom>
        </p:spPr>
        <p:txBody>
          <a:bodyPr vert="horz" lIns="0" tIns="0" rIns="0" bIns="91440" rtlCol="0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1600" i="1">
                <a:solidFill>
                  <a:schemeClr val="bg1">
                    <a:alpha val="80000"/>
                  </a:schemeClr>
                </a:solidFill>
                <a:latin typeface="Arial" charset="0"/>
                <a:ea typeface="Arial" charset="0"/>
                <a:cs typeface="Arial" charset="0"/>
              </a:rPr>
              <a:t>© 2018 Valassis Digital  | 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69403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 userDrawn="1"/>
        </p:nvSpPr>
        <p:spPr>
          <a:xfrm>
            <a:off x="18288000" y="12877800"/>
            <a:ext cx="4876800" cy="427784"/>
          </a:xfrm>
          <a:prstGeom prst="rect">
            <a:avLst/>
          </a:prstGeom>
        </p:spPr>
        <p:txBody>
          <a:bodyPr vert="horz" lIns="0" tIns="0" rIns="0" bIns="91440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160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© 2018 Valassis Digital  |  CONFIDENTIAL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14401"/>
            <a:ext cx="3810000" cy="87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78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4782800" y="1937658"/>
            <a:ext cx="9601200" cy="100584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066800" y="3962400"/>
            <a:ext cx="10058400" cy="1828800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66800" y="457200"/>
            <a:ext cx="12649200" cy="1981200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18288000" y="12877800"/>
            <a:ext cx="4876800" cy="427784"/>
          </a:xfrm>
          <a:prstGeom prst="rect">
            <a:avLst/>
          </a:prstGeom>
        </p:spPr>
        <p:txBody>
          <a:bodyPr vert="horz" lIns="0" tIns="0" rIns="0" bIns="91440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160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© 2018 Valassis Digital  |  CONFIDENTIAL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438400" y="13091692"/>
            <a:ext cx="164592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 txBox="1">
            <a:spLocks/>
          </p:cNvSpPr>
          <p:nvPr userDrawn="1"/>
        </p:nvSpPr>
        <p:spPr>
          <a:xfrm>
            <a:off x="1066800" y="12877800"/>
            <a:ext cx="3200400" cy="427784"/>
          </a:xfrm>
          <a:prstGeom prst="rect">
            <a:avLst/>
          </a:prstGeom>
        </p:spPr>
        <p:txBody>
          <a:bodyPr vert="horz" lIns="0" tIns="0" rIns="0" bIns="91436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600" b="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Page</a:t>
            </a:r>
            <a:r>
              <a:rPr lang="en-US" sz="1600" b="0" i="1" baseline="0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fld id="{D8D877B3-D348-4611-9BDB-C5374591D951}" type="slidenum">
              <a:rPr lang="en-US" sz="1600" b="0" i="1" smtClean="0">
                <a:latin typeface="Arial" charset="0"/>
                <a:ea typeface="Arial" charset="0"/>
                <a:cs typeface="Arial" charset="0"/>
              </a:rPr>
              <a:pPr>
                <a:lnSpc>
                  <a:spcPts val="2400"/>
                </a:lnSpc>
              </a:pPr>
              <a:t>‹#›</a:t>
            </a:fld>
            <a:endParaRPr lang="en-US" sz="1600" b="0" i="1">
              <a:solidFill>
                <a:srgbClr val="071C49">
                  <a:alpha val="8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0" y="609600"/>
            <a:ext cx="2743200" cy="6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36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2344400" y="0"/>
            <a:ext cx="12039600" cy="13716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438400" y="7086600"/>
            <a:ext cx="8077200" cy="4114800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1" y="676518"/>
            <a:ext cx="11778342" cy="3276600"/>
          </a:xfrm>
        </p:spPr>
        <p:txBody>
          <a:bodyPr/>
          <a:lstStyle>
            <a:lvl1pPr>
              <a:defRPr b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 txBox="1">
            <a:spLocks/>
          </p:cNvSpPr>
          <p:nvPr userDrawn="1"/>
        </p:nvSpPr>
        <p:spPr>
          <a:xfrm>
            <a:off x="18288000" y="12877800"/>
            <a:ext cx="4876800" cy="427784"/>
          </a:xfrm>
          <a:prstGeom prst="rect">
            <a:avLst/>
          </a:prstGeom>
        </p:spPr>
        <p:txBody>
          <a:bodyPr vert="horz" lIns="0" tIns="0" rIns="0" bIns="91440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160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© 2018 Valassis Digital  |  CONFIDENTIAL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438400" y="13091692"/>
            <a:ext cx="164592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1066800" y="12877800"/>
            <a:ext cx="3200400" cy="427784"/>
          </a:xfrm>
          <a:prstGeom prst="rect">
            <a:avLst/>
          </a:prstGeom>
        </p:spPr>
        <p:txBody>
          <a:bodyPr vert="horz" lIns="0" tIns="0" rIns="0" bIns="91436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600" b="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Page</a:t>
            </a:r>
            <a:r>
              <a:rPr lang="en-US" sz="1600" b="0" i="1" baseline="0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fld id="{D8D877B3-D348-4611-9BDB-C5374591D951}" type="slidenum">
              <a:rPr lang="en-US" sz="1600" b="0" i="1" smtClean="0">
                <a:latin typeface="Arial" charset="0"/>
                <a:ea typeface="Arial" charset="0"/>
                <a:cs typeface="Arial" charset="0"/>
              </a:rPr>
              <a:pPr>
                <a:lnSpc>
                  <a:spcPts val="2400"/>
                </a:lnSpc>
              </a:pPr>
              <a:t>‹#›</a:t>
            </a:fld>
            <a:endParaRPr lang="en-US" sz="1600" b="0" i="1">
              <a:solidFill>
                <a:srgbClr val="071C49">
                  <a:alpha val="8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0" y="609600"/>
            <a:ext cx="2743200" cy="6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9" y="4536285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87802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4384000" cy="13716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Text Placeholder 3"/>
          <p:cNvSpPr txBox="1">
            <a:spLocks/>
          </p:cNvSpPr>
          <p:nvPr userDrawn="1"/>
        </p:nvSpPr>
        <p:spPr>
          <a:xfrm>
            <a:off x="18288000" y="12877800"/>
            <a:ext cx="4876800" cy="427784"/>
          </a:xfrm>
          <a:prstGeom prst="rect">
            <a:avLst/>
          </a:prstGeom>
        </p:spPr>
        <p:txBody>
          <a:bodyPr vert="horz" lIns="0" tIns="0" rIns="0" bIns="91440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160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© 2018 Valassis Digital  |  CONFIDENTIAL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38400" y="13091692"/>
            <a:ext cx="164592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1066800" y="12877800"/>
            <a:ext cx="3200400" cy="427784"/>
          </a:xfrm>
          <a:prstGeom prst="rect">
            <a:avLst/>
          </a:prstGeom>
        </p:spPr>
        <p:txBody>
          <a:bodyPr vert="horz" lIns="0" tIns="0" rIns="0" bIns="91436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600" b="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Page</a:t>
            </a:r>
            <a:r>
              <a:rPr lang="en-US" sz="1600" b="0" i="1" baseline="0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fld id="{D8D877B3-D348-4611-9BDB-C5374591D951}" type="slidenum">
              <a:rPr lang="en-US" sz="1600" b="0" i="1" smtClean="0">
                <a:latin typeface="Arial" charset="0"/>
                <a:ea typeface="Arial" charset="0"/>
                <a:cs typeface="Arial" charset="0"/>
              </a:rPr>
              <a:pPr>
                <a:lnSpc>
                  <a:spcPts val="2400"/>
                </a:lnSpc>
              </a:pPr>
              <a:t>‹#›</a:t>
            </a:fld>
            <a:endParaRPr lang="en-US" sz="1600" b="0" i="1">
              <a:solidFill>
                <a:srgbClr val="071C49">
                  <a:alpha val="8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0" y="609600"/>
            <a:ext cx="2743200" cy="6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14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THREE COLU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726541" y="3962399"/>
            <a:ext cx="4876802" cy="487680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788069" y="3962399"/>
            <a:ext cx="4876802" cy="487680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5849599" y="3962399"/>
            <a:ext cx="4876802" cy="487680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45028" y="493338"/>
            <a:ext cx="14956972" cy="2975724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18288000" y="12877800"/>
            <a:ext cx="4876800" cy="427784"/>
          </a:xfrm>
          <a:prstGeom prst="rect">
            <a:avLst/>
          </a:prstGeom>
        </p:spPr>
        <p:txBody>
          <a:bodyPr vert="horz" lIns="0" tIns="0" rIns="0" bIns="91440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160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© 2018 Valassis Digital  |  CONFIDENTIAL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438400" y="13091692"/>
            <a:ext cx="164592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1066800" y="12877800"/>
            <a:ext cx="3200400" cy="427784"/>
          </a:xfrm>
          <a:prstGeom prst="rect">
            <a:avLst/>
          </a:prstGeom>
        </p:spPr>
        <p:txBody>
          <a:bodyPr vert="horz" lIns="0" tIns="0" rIns="0" bIns="91436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600" b="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Page</a:t>
            </a:r>
            <a:r>
              <a:rPr lang="en-US" sz="1600" b="0" i="1" baseline="0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fld id="{D8D877B3-D348-4611-9BDB-C5374591D951}" type="slidenum">
              <a:rPr lang="en-US" sz="1600" b="0" i="1" smtClean="0">
                <a:latin typeface="Arial" charset="0"/>
                <a:ea typeface="Arial" charset="0"/>
                <a:cs typeface="Arial" charset="0"/>
              </a:rPr>
              <a:pPr>
                <a:lnSpc>
                  <a:spcPts val="2400"/>
                </a:lnSpc>
              </a:pPr>
              <a:t>‹#›</a:t>
            </a:fld>
            <a:endParaRPr lang="en-US" sz="1600" b="0" i="1">
              <a:solidFill>
                <a:srgbClr val="071C49">
                  <a:alpha val="8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0" y="609600"/>
            <a:ext cx="2743200" cy="6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98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43001" y="5936345"/>
            <a:ext cx="2075542" cy="2075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954264" y="3962400"/>
            <a:ext cx="2751336" cy="2751336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45028" y="493338"/>
            <a:ext cx="14956972" cy="2975724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3954264" y="7772400"/>
            <a:ext cx="2751336" cy="2751336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2336264" y="3962400"/>
            <a:ext cx="2751336" cy="2751336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12336264" y="7772400"/>
            <a:ext cx="2751336" cy="2751336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Text Placeholder 3"/>
          <p:cNvSpPr txBox="1">
            <a:spLocks/>
          </p:cNvSpPr>
          <p:nvPr userDrawn="1"/>
        </p:nvSpPr>
        <p:spPr>
          <a:xfrm>
            <a:off x="18288000" y="12877800"/>
            <a:ext cx="4876800" cy="427784"/>
          </a:xfrm>
          <a:prstGeom prst="rect">
            <a:avLst/>
          </a:prstGeom>
        </p:spPr>
        <p:txBody>
          <a:bodyPr vert="horz" lIns="0" tIns="0" rIns="0" bIns="91440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160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© 2018 Valassis Digital  |  CONFIDENTIAL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438400" y="13091692"/>
            <a:ext cx="164592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 txBox="1">
            <a:spLocks/>
          </p:cNvSpPr>
          <p:nvPr userDrawn="1"/>
        </p:nvSpPr>
        <p:spPr>
          <a:xfrm>
            <a:off x="1066800" y="12877800"/>
            <a:ext cx="3200400" cy="427784"/>
          </a:xfrm>
          <a:prstGeom prst="rect">
            <a:avLst/>
          </a:prstGeom>
        </p:spPr>
        <p:txBody>
          <a:bodyPr vert="horz" lIns="0" tIns="0" rIns="0" bIns="91436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600" b="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Page</a:t>
            </a:r>
            <a:r>
              <a:rPr lang="en-US" sz="1600" b="0" i="1" baseline="0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fld id="{D8D877B3-D348-4611-9BDB-C5374591D951}" type="slidenum">
              <a:rPr lang="en-US" sz="1600" b="0" i="1" smtClean="0">
                <a:latin typeface="Arial" charset="0"/>
                <a:ea typeface="Arial" charset="0"/>
                <a:cs typeface="Arial" charset="0"/>
              </a:rPr>
              <a:pPr>
                <a:lnSpc>
                  <a:spcPts val="2400"/>
                </a:lnSpc>
              </a:pPr>
              <a:t>‹#›</a:t>
            </a:fld>
            <a:endParaRPr lang="en-US" sz="1600" b="0" i="1">
              <a:solidFill>
                <a:srgbClr val="071C49">
                  <a:alpha val="8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0" y="609600"/>
            <a:ext cx="2743200" cy="6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78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3962400" y="3657601"/>
            <a:ext cx="14020800" cy="1611086"/>
          </a:xfrm>
        </p:spPr>
        <p:txBody>
          <a:bodyPr/>
          <a:lstStyle>
            <a:lvl1pPr>
              <a:defRPr b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962400" y="7772400"/>
            <a:ext cx="9601200" cy="3962400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 txBox="1">
            <a:spLocks/>
          </p:cNvSpPr>
          <p:nvPr userDrawn="1"/>
        </p:nvSpPr>
        <p:spPr>
          <a:xfrm>
            <a:off x="18288000" y="12877800"/>
            <a:ext cx="4876800" cy="427784"/>
          </a:xfrm>
          <a:prstGeom prst="rect">
            <a:avLst/>
          </a:prstGeom>
        </p:spPr>
        <p:txBody>
          <a:bodyPr vert="horz" lIns="0" tIns="0" rIns="0" bIns="91440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160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© 2018 Valassis Digital  |  CONFIDENTIAL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38400" y="13091692"/>
            <a:ext cx="164592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1066800" y="12877800"/>
            <a:ext cx="3200400" cy="427784"/>
          </a:xfrm>
          <a:prstGeom prst="rect">
            <a:avLst/>
          </a:prstGeom>
        </p:spPr>
        <p:txBody>
          <a:bodyPr vert="horz" lIns="0" tIns="0" rIns="0" bIns="91436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600" b="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Page</a:t>
            </a:r>
            <a:r>
              <a:rPr lang="en-US" sz="1600" b="0" i="1" baseline="0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fld id="{D8D877B3-D348-4611-9BDB-C5374591D951}" type="slidenum">
              <a:rPr lang="en-US" sz="1600" b="0" i="1" smtClean="0">
                <a:latin typeface="Arial" charset="0"/>
                <a:ea typeface="Arial" charset="0"/>
                <a:cs typeface="Arial" charset="0"/>
              </a:rPr>
              <a:pPr>
                <a:lnSpc>
                  <a:spcPts val="2400"/>
                </a:lnSpc>
              </a:pPr>
              <a:t>‹#›</a:t>
            </a:fld>
            <a:endParaRPr lang="en-US" sz="1600" b="0" i="1">
              <a:solidFill>
                <a:srgbClr val="071C49">
                  <a:alpha val="8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0" y="609600"/>
            <a:ext cx="2743200" cy="6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18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370115"/>
            <a:ext cx="14020800" cy="1611086"/>
          </a:xfrm>
        </p:spPr>
        <p:txBody>
          <a:bodyPr/>
          <a:lstStyle>
            <a:lvl1pPr>
              <a:defRPr b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073728" y="3962400"/>
            <a:ext cx="9601200" cy="6096000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58" hasCustomPrompt="1"/>
          </p:nvPr>
        </p:nvSpPr>
        <p:spPr>
          <a:xfrm>
            <a:off x="12039600" y="2895600"/>
            <a:ext cx="2730140" cy="28956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59" hasCustomPrompt="1"/>
          </p:nvPr>
        </p:nvSpPr>
        <p:spPr>
          <a:xfrm>
            <a:off x="17526000" y="2895600"/>
            <a:ext cx="2730140" cy="28956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60" hasCustomPrompt="1"/>
          </p:nvPr>
        </p:nvSpPr>
        <p:spPr>
          <a:xfrm>
            <a:off x="12039600" y="7772400"/>
            <a:ext cx="2730140" cy="28956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61" hasCustomPrompt="1"/>
          </p:nvPr>
        </p:nvSpPr>
        <p:spPr>
          <a:xfrm>
            <a:off x="17526000" y="7772400"/>
            <a:ext cx="2730140" cy="28956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Text Placeholder 3"/>
          <p:cNvSpPr txBox="1">
            <a:spLocks/>
          </p:cNvSpPr>
          <p:nvPr userDrawn="1"/>
        </p:nvSpPr>
        <p:spPr>
          <a:xfrm>
            <a:off x="18288000" y="12877800"/>
            <a:ext cx="4876800" cy="427784"/>
          </a:xfrm>
          <a:prstGeom prst="rect">
            <a:avLst/>
          </a:prstGeom>
        </p:spPr>
        <p:txBody>
          <a:bodyPr vert="horz" lIns="0" tIns="0" rIns="0" bIns="91440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160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© 2018 Valassis Digital  |  CONFIDENTIAL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438400" y="13091692"/>
            <a:ext cx="164592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/>
          <p:cNvSpPr txBox="1">
            <a:spLocks/>
          </p:cNvSpPr>
          <p:nvPr userDrawn="1"/>
        </p:nvSpPr>
        <p:spPr>
          <a:xfrm>
            <a:off x="1066800" y="12877800"/>
            <a:ext cx="3200400" cy="427784"/>
          </a:xfrm>
          <a:prstGeom prst="rect">
            <a:avLst/>
          </a:prstGeom>
        </p:spPr>
        <p:txBody>
          <a:bodyPr vert="horz" lIns="0" tIns="0" rIns="0" bIns="91436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600" b="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Page</a:t>
            </a:r>
            <a:r>
              <a:rPr lang="en-US" sz="1600" b="0" i="1" baseline="0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fld id="{D8D877B3-D348-4611-9BDB-C5374591D951}" type="slidenum">
              <a:rPr lang="en-US" sz="1600" b="0" i="1" smtClean="0">
                <a:latin typeface="Arial" charset="0"/>
                <a:ea typeface="Arial" charset="0"/>
                <a:cs typeface="Arial" charset="0"/>
              </a:rPr>
              <a:pPr>
                <a:lnSpc>
                  <a:spcPts val="2400"/>
                </a:lnSpc>
              </a:pPr>
              <a:t>‹#›</a:t>
            </a:fld>
            <a:endParaRPr lang="en-US" sz="1600" b="0" i="1">
              <a:solidFill>
                <a:srgbClr val="071C49">
                  <a:alpha val="8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0" y="609600"/>
            <a:ext cx="2743200" cy="6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26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 txBox="1">
            <a:spLocks/>
          </p:cNvSpPr>
          <p:nvPr userDrawn="1"/>
        </p:nvSpPr>
        <p:spPr>
          <a:xfrm>
            <a:off x="18288000" y="12877800"/>
            <a:ext cx="4876800" cy="427784"/>
          </a:xfrm>
          <a:prstGeom prst="rect">
            <a:avLst/>
          </a:prstGeom>
        </p:spPr>
        <p:txBody>
          <a:bodyPr vert="horz" lIns="0" tIns="0" rIns="0" bIns="91440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160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© 2018 Valassis Digital  |  CONFIDENTIAL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8400" y="13091692"/>
            <a:ext cx="164592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 txBox="1">
            <a:spLocks/>
          </p:cNvSpPr>
          <p:nvPr userDrawn="1"/>
        </p:nvSpPr>
        <p:spPr>
          <a:xfrm>
            <a:off x="1066800" y="12877800"/>
            <a:ext cx="3200400" cy="427784"/>
          </a:xfrm>
          <a:prstGeom prst="rect">
            <a:avLst/>
          </a:prstGeom>
        </p:spPr>
        <p:txBody>
          <a:bodyPr vert="horz" lIns="0" tIns="0" rIns="0" bIns="91436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600" b="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Page</a:t>
            </a:r>
            <a:r>
              <a:rPr lang="en-US" sz="1600" b="0" i="1" baseline="0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fld id="{D8D877B3-D348-4611-9BDB-C5374591D951}" type="slidenum">
              <a:rPr lang="en-US" sz="1600" b="0" i="1" smtClean="0">
                <a:latin typeface="Arial" charset="0"/>
                <a:ea typeface="Arial" charset="0"/>
                <a:cs typeface="Arial" charset="0"/>
              </a:rPr>
              <a:pPr>
                <a:lnSpc>
                  <a:spcPts val="2400"/>
                </a:lnSpc>
              </a:pPr>
              <a:t>‹#›</a:t>
            </a:fld>
            <a:endParaRPr lang="en-US" sz="1600" b="0" i="1">
              <a:solidFill>
                <a:srgbClr val="071C49">
                  <a:alpha val="8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0" y="609600"/>
            <a:ext cx="2743200" cy="629920"/>
          </a:xfrm>
          <a:prstGeom prst="rect">
            <a:avLst/>
          </a:prstGeom>
        </p:spPr>
      </p:pic>
      <p:sp>
        <p:nvSpPr>
          <p:cNvPr id="8" name="Content Placeholder 10"/>
          <p:cNvSpPr>
            <a:spLocks noGrp="1"/>
          </p:cNvSpPr>
          <p:nvPr>
            <p:ph sz="quarter" idx="45"/>
          </p:nvPr>
        </p:nvSpPr>
        <p:spPr>
          <a:xfrm>
            <a:off x="1066800" y="9144000"/>
            <a:ext cx="22098000" cy="3352800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82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9"/>
          <p:cNvSpPr>
            <a:spLocks noGrp="1"/>
          </p:cNvSpPr>
          <p:nvPr>
            <p:ph type="pic" sz="quarter" idx="54" hasCustomPrompt="1"/>
          </p:nvPr>
        </p:nvSpPr>
        <p:spPr>
          <a:xfrm>
            <a:off x="1058563" y="3962400"/>
            <a:ext cx="5037438" cy="77724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55" hasCustomPrompt="1"/>
          </p:nvPr>
        </p:nvSpPr>
        <p:spPr>
          <a:xfrm>
            <a:off x="6754717" y="3962400"/>
            <a:ext cx="5037438" cy="77724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56" hasCustomPrompt="1"/>
          </p:nvPr>
        </p:nvSpPr>
        <p:spPr>
          <a:xfrm>
            <a:off x="12450871" y="3962400"/>
            <a:ext cx="5037438" cy="77724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57" hasCustomPrompt="1"/>
          </p:nvPr>
        </p:nvSpPr>
        <p:spPr>
          <a:xfrm>
            <a:off x="18147027" y="3962400"/>
            <a:ext cx="5037438" cy="77724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3" name="Title 3"/>
          <p:cNvSpPr>
            <a:spLocks noGrp="1"/>
          </p:cNvSpPr>
          <p:nvPr>
            <p:ph type="title"/>
          </p:nvPr>
        </p:nvSpPr>
        <p:spPr>
          <a:xfrm>
            <a:off x="1066800" y="370114"/>
            <a:ext cx="19507200" cy="2590800"/>
          </a:xfrm>
        </p:spPr>
        <p:txBody>
          <a:bodyPr/>
          <a:lstStyle>
            <a:lvl1pPr>
              <a:defRPr b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/>
          <p:cNvSpPr txBox="1">
            <a:spLocks/>
          </p:cNvSpPr>
          <p:nvPr userDrawn="1"/>
        </p:nvSpPr>
        <p:spPr>
          <a:xfrm>
            <a:off x="18288000" y="12877800"/>
            <a:ext cx="4876800" cy="427784"/>
          </a:xfrm>
          <a:prstGeom prst="rect">
            <a:avLst/>
          </a:prstGeom>
        </p:spPr>
        <p:txBody>
          <a:bodyPr vert="horz" lIns="0" tIns="0" rIns="0" bIns="91440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160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© 2018 Valassis Digital  |  CONFIDENTIAL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438400" y="13091692"/>
            <a:ext cx="164592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 txBox="1">
            <a:spLocks/>
          </p:cNvSpPr>
          <p:nvPr userDrawn="1"/>
        </p:nvSpPr>
        <p:spPr>
          <a:xfrm>
            <a:off x="1066800" y="12877800"/>
            <a:ext cx="3200400" cy="427784"/>
          </a:xfrm>
          <a:prstGeom prst="rect">
            <a:avLst/>
          </a:prstGeom>
        </p:spPr>
        <p:txBody>
          <a:bodyPr vert="horz" lIns="0" tIns="0" rIns="0" bIns="91436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600" b="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Page</a:t>
            </a:r>
            <a:r>
              <a:rPr lang="en-US" sz="1600" b="0" i="1" baseline="0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fld id="{D8D877B3-D348-4611-9BDB-C5374591D951}" type="slidenum">
              <a:rPr lang="en-US" sz="1600" b="0" i="1" smtClean="0">
                <a:latin typeface="Arial" charset="0"/>
                <a:ea typeface="Arial" charset="0"/>
                <a:cs typeface="Arial" charset="0"/>
              </a:rPr>
              <a:pPr>
                <a:lnSpc>
                  <a:spcPts val="2400"/>
                </a:lnSpc>
              </a:pPr>
              <a:t>‹#›</a:t>
            </a:fld>
            <a:endParaRPr lang="en-US" sz="1600" b="0" i="1">
              <a:solidFill>
                <a:srgbClr val="071C49">
                  <a:alpha val="8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0" y="609600"/>
            <a:ext cx="2743200" cy="6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6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18288000" y="12877800"/>
            <a:ext cx="4876800" cy="427784"/>
          </a:xfrm>
          <a:prstGeom prst="rect">
            <a:avLst/>
          </a:prstGeom>
        </p:spPr>
        <p:txBody>
          <a:bodyPr vert="horz" lIns="0" tIns="0" rIns="0" bIns="91440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160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© 2018 Valassis Digital  |  CONFIDENTIAL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38400" y="13091692"/>
            <a:ext cx="164592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1066800" y="12877800"/>
            <a:ext cx="3200400" cy="427784"/>
          </a:xfrm>
          <a:prstGeom prst="rect">
            <a:avLst/>
          </a:prstGeom>
        </p:spPr>
        <p:txBody>
          <a:bodyPr vert="horz" lIns="0" tIns="0" rIns="0" bIns="91436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600" b="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Page</a:t>
            </a:r>
            <a:r>
              <a:rPr lang="en-US" sz="1600" b="0" i="1" baseline="0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fld id="{D8D877B3-D348-4611-9BDB-C5374591D951}" type="slidenum">
              <a:rPr lang="en-US" sz="1600" b="0" i="1" smtClean="0">
                <a:latin typeface="Arial" charset="0"/>
                <a:ea typeface="Arial" charset="0"/>
                <a:cs typeface="Arial" charset="0"/>
              </a:rPr>
              <a:pPr>
                <a:lnSpc>
                  <a:spcPts val="2400"/>
                </a:lnSpc>
              </a:pPr>
              <a:t>‹#›</a:t>
            </a:fld>
            <a:endParaRPr lang="en-US" sz="1600" b="0" i="1">
              <a:solidFill>
                <a:srgbClr val="071C49">
                  <a:alpha val="8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0" y="609600"/>
            <a:ext cx="2743200" cy="629920"/>
          </a:xfrm>
          <a:prstGeom prst="rect">
            <a:avLst/>
          </a:prstGeom>
        </p:spPr>
      </p:pic>
      <p:sp>
        <p:nvSpPr>
          <p:cNvPr id="9" name="Content Placeholder 10"/>
          <p:cNvSpPr>
            <a:spLocks noGrp="1"/>
          </p:cNvSpPr>
          <p:nvPr>
            <p:ph sz="quarter" idx="45"/>
          </p:nvPr>
        </p:nvSpPr>
        <p:spPr>
          <a:xfrm>
            <a:off x="1066800" y="2698228"/>
            <a:ext cx="22098000" cy="6950440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36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42" hasCustomPrompt="1"/>
          </p:nvPr>
        </p:nvSpPr>
        <p:spPr>
          <a:xfrm>
            <a:off x="12344400" y="1981200"/>
            <a:ext cx="12039600" cy="97536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304800"/>
            <a:ext cx="9151258" cy="2975724"/>
          </a:xfrm>
        </p:spPr>
        <p:txBody>
          <a:bodyPr/>
          <a:lstStyle>
            <a:lvl1pPr>
              <a:defRPr sz="5600" b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18288000" y="12877800"/>
            <a:ext cx="4876800" cy="427784"/>
          </a:xfrm>
          <a:prstGeom prst="rect">
            <a:avLst/>
          </a:prstGeom>
        </p:spPr>
        <p:txBody>
          <a:bodyPr vert="horz" lIns="0" tIns="0" rIns="0" bIns="91440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160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© 2018 Valassis Digital  |  CONFIDENTIAL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438400" y="13091692"/>
            <a:ext cx="164592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 txBox="1">
            <a:spLocks/>
          </p:cNvSpPr>
          <p:nvPr userDrawn="1"/>
        </p:nvSpPr>
        <p:spPr>
          <a:xfrm>
            <a:off x="1066800" y="12877800"/>
            <a:ext cx="3200400" cy="427784"/>
          </a:xfrm>
          <a:prstGeom prst="rect">
            <a:avLst/>
          </a:prstGeom>
        </p:spPr>
        <p:txBody>
          <a:bodyPr vert="horz" lIns="0" tIns="0" rIns="0" bIns="91436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600" b="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Page</a:t>
            </a:r>
            <a:r>
              <a:rPr lang="en-US" sz="1600" b="0" i="1" baseline="0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fld id="{D8D877B3-D348-4611-9BDB-C5374591D951}" type="slidenum">
              <a:rPr lang="en-US" sz="1600" b="0" i="1" smtClean="0">
                <a:latin typeface="Arial" charset="0"/>
                <a:ea typeface="Arial" charset="0"/>
                <a:cs typeface="Arial" charset="0"/>
              </a:rPr>
              <a:pPr>
                <a:lnSpc>
                  <a:spcPts val="2400"/>
                </a:lnSpc>
              </a:pPr>
              <a:t>‹#›</a:t>
            </a:fld>
            <a:endParaRPr lang="en-US" sz="1600" b="0" i="1">
              <a:solidFill>
                <a:srgbClr val="071C49">
                  <a:alpha val="8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0" y="609600"/>
            <a:ext cx="2743200" cy="6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05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42" hasCustomPrompt="1"/>
          </p:nvPr>
        </p:nvSpPr>
        <p:spPr>
          <a:xfrm>
            <a:off x="14478001" y="1"/>
            <a:ext cx="5257798" cy="458496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182" y="914400"/>
            <a:ext cx="9601200" cy="2975724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43" hasCustomPrompt="1"/>
          </p:nvPr>
        </p:nvSpPr>
        <p:spPr>
          <a:xfrm>
            <a:off x="14478001" y="4575096"/>
            <a:ext cx="5257798" cy="457045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14477999" y="9145548"/>
            <a:ext cx="5257798" cy="457045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Text Placeholder 3"/>
          <p:cNvSpPr txBox="1">
            <a:spLocks/>
          </p:cNvSpPr>
          <p:nvPr userDrawn="1"/>
        </p:nvSpPr>
        <p:spPr>
          <a:xfrm>
            <a:off x="18288000" y="12877800"/>
            <a:ext cx="4876800" cy="427784"/>
          </a:xfrm>
          <a:prstGeom prst="rect">
            <a:avLst/>
          </a:prstGeom>
        </p:spPr>
        <p:txBody>
          <a:bodyPr vert="horz" lIns="0" tIns="0" rIns="0" bIns="91440" rtlCol="0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160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© 2018 Valassis Digital  |  CONFIDENTIAL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8400" y="13106400"/>
            <a:ext cx="15392400" cy="0"/>
          </a:xfrm>
          <a:prstGeom prst="line">
            <a:avLst/>
          </a:prstGeom>
          <a:ln w="15875">
            <a:solidFill>
              <a:srgbClr val="CA1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1066800" y="12877800"/>
            <a:ext cx="3200400" cy="427784"/>
          </a:xfrm>
          <a:prstGeom prst="rect">
            <a:avLst/>
          </a:prstGeom>
        </p:spPr>
        <p:txBody>
          <a:bodyPr vert="horz" lIns="0" tIns="0" rIns="0" bIns="91436" rtlCol="0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600" b="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Page</a:t>
            </a:r>
            <a:r>
              <a:rPr lang="en-US" sz="1600" b="0" i="1" baseline="0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fld id="{D8D877B3-D348-4611-9BDB-C5374591D951}" type="slidenum">
              <a:rPr lang="en-US" sz="1600" b="0" i="1" smtClean="0">
                <a:latin typeface="Arial" charset="0"/>
                <a:ea typeface="Arial" charset="0"/>
                <a:cs typeface="Arial" charset="0"/>
              </a:rPr>
              <a:pPr>
                <a:lnSpc>
                  <a:spcPts val="2400"/>
                </a:lnSpc>
              </a:pPr>
              <a:t>‹#›</a:t>
            </a:fld>
            <a:endParaRPr lang="en-US" sz="1600" b="0" i="1">
              <a:solidFill>
                <a:srgbClr val="071C49">
                  <a:alpha val="8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0" y="609600"/>
            <a:ext cx="2743200" cy="6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5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13" y="898482"/>
            <a:ext cx="7489362" cy="115550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7" y="892969"/>
            <a:ext cx="7500938" cy="5607846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7" y="6697266"/>
            <a:ext cx="7500938" cy="578644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517586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42" hasCustomPrompt="1"/>
          </p:nvPr>
        </p:nvSpPr>
        <p:spPr>
          <a:xfrm>
            <a:off x="1066799" y="2895600"/>
            <a:ext cx="22112242" cy="9906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12649200" cy="2975724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18288000" y="12877800"/>
            <a:ext cx="4876800" cy="427784"/>
          </a:xfrm>
          <a:prstGeom prst="rect">
            <a:avLst/>
          </a:prstGeom>
        </p:spPr>
        <p:txBody>
          <a:bodyPr vert="horz" lIns="0" tIns="0" rIns="0" bIns="91440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160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© 2018 Valassis Digital  |  CONFIDENTIAL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438400" y="13091692"/>
            <a:ext cx="164592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1066800" y="12877800"/>
            <a:ext cx="3200400" cy="427784"/>
          </a:xfrm>
          <a:prstGeom prst="rect">
            <a:avLst/>
          </a:prstGeom>
        </p:spPr>
        <p:txBody>
          <a:bodyPr vert="horz" lIns="0" tIns="0" rIns="0" bIns="91436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600" b="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Page</a:t>
            </a:r>
            <a:r>
              <a:rPr lang="en-US" sz="1600" b="0" i="1" baseline="0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fld id="{D8D877B3-D348-4611-9BDB-C5374591D951}" type="slidenum">
              <a:rPr lang="en-US" sz="1600" b="0" i="1" smtClean="0">
                <a:latin typeface="Arial" charset="0"/>
                <a:ea typeface="Arial" charset="0"/>
                <a:cs typeface="Arial" charset="0"/>
              </a:rPr>
              <a:pPr>
                <a:lnSpc>
                  <a:spcPts val="2400"/>
                </a:lnSpc>
              </a:pPr>
              <a:t>‹#›</a:t>
            </a:fld>
            <a:endParaRPr lang="en-US" sz="1600" b="0" i="1">
              <a:solidFill>
                <a:srgbClr val="071C49">
                  <a:alpha val="8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0" y="609600"/>
            <a:ext cx="2743200" cy="6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15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726541" y="2971799"/>
            <a:ext cx="3810002" cy="381000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788069" y="2971799"/>
            <a:ext cx="3810002" cy="381000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5849599" y="2971799"/>
            <a:ext cx="3810002" cy="381000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5028" y="493339"/>
            <a:ext cx="14956972" cy="1487862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726541" y="7772401"/>
            <a:ext cx="3810002" cy="381000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9788069" y="7772401"/>
            <a:ext cx="3810002" cy="381000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5849599" y="7772401"/>
            <a:ext cx="3810002" cy="3810002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Text Placeholder 3"/>
          <p:cNvSpPr txBox="1">
            <a:spLocks/>
          </p:cNvSpPr>
          <p:nvPr userDrawn="1"/>
        </p:nvSpPr>
        <p:spPr>
          <a:xfrm>
            <a:off x="18288000" y="12877800"/>
            <a:ext cx="4876800" cy="427784"/>
          </a:xfrm>
          <a:prstGeom prst="rect">
            <a:avLst/>
          </a:prstGeom>
        </p:spPr>
        <p:txBody>
          <a:bodyPr vert="horz" lIns="0" tIns="0" rIns="0" bIns="91440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160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© 2018 Valassis Digital  |  CONFIDENTIAL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438400" y="13091692"/>
            <a:ext cx="164592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/>
          <p:cNvSpPr txBox="1">
            <a:spLocks/>
          </p:cNvSpPr>
          <p:nvPr userDrawn="1"/>
        </p:nvSpPr>
        <p:spPr>
          <a:xfrm>
            <a:off x="1066800" y="12877800"/>
            <a:ext cx="3200400" cy="427784"/>
          </a:xfrm>
          <a:prstGeom prst="rect">
            <a:avLst/>
          </a:prstGeom>
        </p:spPr>
        <p:txBody>
          <a:bodyPr vert="horz" lIns="0" tIns="0" rIns="0" bIns="91436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600" b="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Page</a:t>
            </a:r>
            <a:r>
              <a:rPr lang="en-US" sz="1600" b="0" i="1" baseline="0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fld id="{D8D877B3-D348-4611-9BDB-C5374591D951}" type="slidenum">
              <a:rPr lang="en-US" sz="1600" b="0" i="1" smtClean="0">
                <a:latin typeface="Arial" charset="0"/>
                <a:ea typeface="Arial" charset="0"/>
                <a:cs typeface="Arial" charset="0"/>
              </a:rPr>
              <a:pPr>
                <a:lnSpc>
                  <a:spcPts val="2400"/>
                </a:lnSpc>
              </a:pPr>
              <a:t>‹#›</a:t>
            </a:fld>
            <a:endParaRPr lang="en-US" sz="1600" b="0" i="1">
              <a:solidFill>
                <a:srgbClr val="071C49">
                  <a:alpha val="8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0" y="609600"/>
            <a:ext cx="2743200" cy="6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02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sumer 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 txBox="1">
            <a:spLocks/>
          </p:cNvSpPr>
          <p:nvPr userDrawn="1"/>
        </p:nvSpPr>
        <p:spPr>
          <a:xfrm>
            <a:off x="18288000" y="12877800"/>
            <a:ext cx="4876800" cy="427784"/>
          </a:xfrm>
          <a:prstGeom prst="rect">
            <a:avLst/>
          </a:prstGeom>
        </p:spPr>
        <p:txBody>
          <a:bodyPr vert="horz" lIns="0" tIns="0" rIns="0" bIns="91440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sz="160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© 2018 Valassis Digital  |  CONFIDENTIAL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38400" y="13091692"/>
            <a:ext cx="164592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1066800" y="12877800"/>
            <a:ext cx="3200400" cy="427784"/>
          </a:xfrm>
          <a:prstGeom prst="rect">
            <a:avLst/>
          </a:prstGeom>
        </p:spPr>
        <p:txBody>
          <a:bodyPr vert="horz" lIns="0" tIns="0" rIns="0" bIns="91436" rtlCol="0" anchor="ctr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600" b="0" i="1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Page</a:t>
            </a:r>
            <a:r>
              <a:rPr lang="en-US" sz="1600" b="0" i="1" baseline="0">
                <a:solidFill>
                  <a:srgbClr val="071C49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fld id="{D8D877B3-D348-4611-9BDB-C5374591D951}" type="slidenum">
              <a:rPr lang="en-US" sz="1600" b="0" i="1" smtClean="0">
                <a:latin typeface="Arial" charset="0"/>
                <a:ea typeface="Arial" charset="0"/>
                <a:cs typeface="Arial" charset="0"/>
              </a:rPr>
              <a:pPr>
                <a:lnSpc>
                  <a:spcPts val="2400"/>
                </a:lnSpc>
              </a:pPr>
              <a:t>‹#›</a:t>
            </a:fld>
            <a:endParaRPr lang="en-US" sz="1600" b="0" i="1">
              <a:solidFill>
                <a:srgbClr val="071C49">
                  <a:alpha val="80000"/>
                </a:srgb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0" y="609600"/>
            <a:ext cx="2743200" cy="6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69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42" hasCustomPrompt="1"/>
          </p:nvPr>
        </p:nvSpPr>
        <p:spPr>
          <a:xfrm>
            <a:off x="14782800" y="1981201"/>
            <a:ext cx="8382000" cy="681481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/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937384" y="724332"/>
            <a:ext cx="2227416" cy="542680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 userDrawn="1"/>
        </p:nvSpPr>
        <p:spPr>
          <a:xfrm>
            <a:off x="18288000" y="12877800"/>
            <a:ext cx="4876800" cy="427784"/>
          </a:xfrm>
          <a:prstGeom prst="rect">
            <a:avLst/>
          </a:prstGeom>
        </p:spPr>
        <p:txBody>
          <a:bodyPr vert="horz" lIns="0" tIns="0" rIns="0" bIns="91440" rtlCol="0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600" i="1">
                <a:solidFill>
                  <a:srgbClr val="071C49">
                    <a:alpha val="80000"/>
                  </a:srgbClr>
                </a:solidFill>
                <a:latin typeface="Helvetica" charset="0"/>
                <a:ea typeface="Helvetica" charset="0"/>
                <a:cs typeface="Helvetica" charset="0"/>
              </a:rPr>
              <a:t>© 2017 MaxPoint Interactive, Inc.  |  CONFIDENTIAL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38400" y="13106400"/>
            <a:ext cx="15392400" cy="0"/>
          </a:xfrm>
          <a:prstGeom prst="line">
            <a:avLst/>
          </a:prstGeom>
          <a:ln w="15875">
            <a:solidFill>
              <a:srgbClr val="CA1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1066800" y="12877800"/>
            <a:ext cx="3200400" cy="427784"/>
          </a:xfrm>
          <a:prstGeom prst="rect">
            <a:avLst/>
          </a:prstGeom>
        </p:spPr>
        <p:txBody>
          <a:bodyPr vert="horz" lIns="0" tIns="0" rIns="0" bIns="91436" rtlCol="0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600" b="0" i="1">
                <a:solidFill>
                  <a:srgbClr val="071C49">
                    <a:alpha val="80000"/>
                  </a:srgbClr>
                </a:solidFill>
                <a:latin typeface="Helvetica Oblique" charset="0"/>
                <a:ea typeface="Helvetica Oblique" charset="0"/>
                <a:cs typeface="Helvetica Oblique" charset="0"/>
              </a:rPr>
              <a:t>Page</a:t>
            </a:r>
            <a:r>
              <a:rPr lang="en-US" sz="1600" b="0" i="1" baseline="0">
                <a:solidFill>
                  <a:srgbClr val="071C49">
                    <a:alpha val="80000"/>
                  </a:srgbClr>
                </a:solidFill>
                <a:latin typeface="Helvetica Oblique" charset="0"/>
                <a:ea typeface="Helvetica Oblique" charset="0"/>
                <a:cs typeface="Helvetica Oblique" charset="0"/>
              </a:rPr>
              <a:t> / </a:t>
            </a:r>
            <a:fld id="{D8D877B3-D348-4611-9BDB-C5374591D951}" type="slidenum">
              <a:rPr lang="en-US" sz="1600" b="0" i="1" smtClean="0">
                <a:latin typeface="Helvetica Oblique" charset="0"/>
                <a:ea typeface="Helvetica Oblique" charset="0"/>
                <a:cs typeface="Helvetica Oblique" charset="0"/>
              </a:rPr>
              <a:pPr>
                <a:lnSpc>
                  <a:spcPts val="2400"/>
                </a:lnSpc>
              </a:pPr>
              <a:t>‹#›</a:t>
            </a:fld>
            <a:endParaRPr lang="en-US" sz="1600" b="0" i="1">
              <a:solidFill>
                <a:srgbClr val="071C49">
                  <a:alpha val="80000"/>
                </a:srgbClr>
              </a:solidFill>
              <a:latin typeface="Helvetica Oblique" charset="0"/>
              <a:ea typeface="Helvetica Oblique" charset="0"/>
              <a:cs typeface="Helvetica Oblique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5"/>
          </p:nvPr>
        </p:nvSpPr>
        <p:spPr>
          <a:xfrm>
            <a:off x="1066800" y="9144000"/>
            <a:ext cx="22098000" cy="3352800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37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42" hasCustomPrompt="1"/>
          </p:nvPr>
        </p:nvSpPr>
        <p:spPr>
          <a:xfrm>
            <a:off x="14782800" y="1981201"/>
            <a:ext cx="8382000" cy="681481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/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937384" y="724332"/>
            <a:ext cx="2227416" cy="542680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 userDrawn="1"/>
        </p:nvSpPr>
        <p:spPr>
          <a:xfrm>
            <a:off x="18288000" y="12877800"/>
            <a:ext cx="4876800" cy="427784"/>
          </a:xfrm>
          <a:prstGeom prst="rect">
            <a:avLst/>
          </a:prstGeom>
        </p:spPr>
        <p:txBody>
          <a:bodyPr vert="horz" lIns="0" tIns="0" rIns="0" bIns="91440" rtlCol="0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600" i="1">
                <a:solidFill>
                  <a:srgbClr val="071C49">
                    <a:alpha val="80000"/>
                  </a:srgbClr>
                </a:solidFill>
                <a:latin typeface="Helvetica" charset="0"/>
                <a:ea typeface="Helvetica" charset="0"/>
                <a:cs typeface="Helvetica" charset="0"/>
              </a:rPr>
              <a:t>© 2017 MaxPoint Interactive, Inc.  |  CONFIDENTIAL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38400" y="13106400"/>
            <a:ext cx="15392400" cy="0"/>
          </a:xfrm>
          <a:prstGeom prst="line">
            <a:avLst/>
          </a:prstGeom>
          <a:ln w="15875">
            <a:solidFill>
              <a:srgbClr val="CA1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1066800" y="12877800"/>
            <a:ext cx="3200400" cy="427784"/>
          </a:xfrm>
          <a:prstGeom prst="rect">
            <a:avLst/>
          </a:prstGeom>
        </p:spPr>
        <p:txBody>
          <a:bodyPr vert="horz" lIns="0" tIns="0" rIns="0" bIns="91436" rtlCol="0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600" b="0" i="1">
                <a:solidFill>
                  <a:srgbClr val="071C49">
                    <a:alpha val="80000"/>
                  </a:srgbClr>
                </a:solidFill>
                <a:latin typeface="Helvetica Oblique" charset="0"/>
                <a:ea typeface="Helvetica Oblique" charset="0"/>
                <a:cs typeface="Helvetica Oblique" charset="0"/>
              </a:rPr>
              <a:t>Page</a:t>
            </a:r>
            <a:r>
              <a:rPr lang="en-US" sz="1600" b="0" i="1" baseline="0">
                <a:solidFill>
                  <a:srgbClr val="071C49">
                    <a:alpha val="80000"/>
                  </a:srgbClr>
                </a:solidFill>
                <a:latin typeface="Helvetica Oblique" charset="0"/>
                <a:ea typeface="Helvetica Oblique" charset="0"/>
                <a:cs typeface="Helvetica Oblique" charset="0"/>
              </a:rPr>
              <a:t> / </a:t>
            </a:r>
            <a:fld id="{D8D877B3-D348-4611-9BDB-C5374591D951}" type="slidenum">
              <a:rPr lang="en-US" sz="1600" b="0" i="1" smtClean="0">
                <a:latin typeface="Helvetica Oblique" charset="0"/>
                <a:ea typeface="Helvetica Oblique" charset="0"/>
                <a:cs typeface="Helvetica Oblique" charset="0"/>
              </a:rPr>
              <a:pPr>
                <a:lnSpc>
                  <a:spcPts val="2400"/>
                </a:lnSpc>
              </a:pPr>
              <a:t>‹#›</a:t>
            </a:fld>
            <a:endParaRPr lang="en-US" sz="1600" b="0" i="1">
              <a:solidFill>
                <a:srgbClr val="071C49">
                  <a:alpha val="80000"/>
                </a:srgbClr>
              </a:solidFill>
              <a:latin typeface="Helvetica Oblique" charset="0"/>
              <a:ea typeface="Helvetica Oblique" charset="0"/>
              <a:cs typeface="Helvetica Oblique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5"/>
          </p:nvPr>
        </p:nvSpPr>
        <p:spPr>
          <a:xfrm>
            <a:off x="1066800" y="9144000"/>
            <a:ext cx="22098000" cy="3352800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94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42" hasCustomPrompt="1"/>
          </p:nvPr>
        </p:nvSpPr>
        <p:spPr>
          <a:xfrm>
            <a:off x="14782800" y="1981201"/>
            <a:ext cx="8382000" cy="681481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/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937384" y="724332"/>
            <a:ext cx="2227416" cy="542680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 userDrawn="1"/>
        </p:nvSpPr>
        <p:spPr>
          <a:xfrm>
            <a:off x="18288000" y="12877800"/>
            <a:ext cx="4876800" cy="427784"/>
          </a:xfrm>
          <a:prstGeom prst="rect">
            <a:avLst/>
          </a:prstGeom>
        </p:spPr>
        <p:txBody>
          <a:bodyPr vert="horz" lIns="0" tIns="0" rIns="0" bIns="91440" rtlCol="0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600" i="1">
                <a:solidFill>
                  <a:srgbClr val="071C49">
                    <a:alpha val="80000"/>
                  </a:srgbClr>
                </a:solidFill>
                <a:latin typeface="Helvetica" charset="0"/>
                <a:ea typeface="Helvetica" charset="0"/>
                <a:cs typeface="Helvetica" charset="0"/>
              </a:rPr>
              <a:t>© 2017 MaxPoint Interactive, Inc.  |  CONFIDENTIAL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38400" y="13106400"/>
            <a:ext cx="15392400" cy="0"/>
          </a:xfrm>
          <a:prstGeom prst="line">
            <a:avLst/>
          </a:prstGeom>
          <a:ln w="15875">
            <a:solidFill>
              <a:srgbClr val="CA1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1066800" y="12877800"/>
            <a:ext cx="3200400" cy="427784"/>
          </a:xfrm>
          <a:prstGeom prst="rect">
            <a:avLst/>
          </a:prstGeom>
        </p:spPr>
        <p:txBody>
          <a:bodyPr vert="horz" lIns="0" tIns="0" rIns="0" bIns="91436" rtlCol="0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600" b="0" i="1">
                <a:solidFill>
                  <a:srgbClr val="071C49">
                    <a:alpha val="80000"/>
                  </a:srgbClr>
                </a:solidFill>
                <a:latin typeface="Helvetica Oblique" charset="0"/>
                <a:ea typeface="Helvetica Oblique" charset="0"/>
                <a:cs typeface="Helvetica Oblique" charset="0"/>
              </a:rPr>
              <a:t>Page</a:t>
            </a:r>
            <a:r>
              <a:rPr lang="en-US" sz="1600" b="0" i="1" baseline="0">
                <a:solidFill>
                  <a:srgbClr val="071C49">
                    <a:alpha val="80000"/>
                  </a:srgbClr>
                </a:solidFill>
                <a:latin typeface="Helvetica Oblique" charset="0"/>
                <a:ea typeface="Helvetica Oblique" charset="0"/>
                <a:cs typeface="Helvetica Oblique" charset="0"/>
              </a:rPr>
              <a:t> / </a:t>
            </a:r>
            <a:fld id="{D8D877B3-D348-4611-9BDB-C5374591D951}" type="slidenum">
              <a:rPr lang="en-US" sz="1600" b="0" i="1" smtClean="0">
                <a:latin typeface="Helvetica Oblique" charset="0"/>
                <a:ea typeface="Helvetica Oblique" charset="0"/>
                <a:cs typeface="Helvetica Oblique" charset="0"/>
              </a:rPr>
              <a:pPr>
                <a:lnSpc>
                  <a:spcPts val="2400"/>
                </a:lnSpc>
              </a:pPr>
              <a:t>‹#›</a:t>
            </a:fld>
            <a:endParaRPr lang="en-US" sz="1600" b="0" i="1">
              <a:solidFill>
                <a:srgbClr val="071C49">
                  <a:alpha val="80000"/>
                </a:srgbClr>
              </a:solidFill>
              <a:latin typeface="Helvetica Oblique" charset="0"/>
              <a:ea typeface="Helvetica Oblique" charset="0"/>
              <a:cs typeface="Helvetica Oblique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5"/>
          </p:nvPr>
        </p:nvSpPr>
        <p:spPr>
          <a:xfrm>
            <a:off x="1066800" y="9144000"/>
            <a:ext cx="22098000" cy="3352800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69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42" hasCustomPrompt="1"/>
          </p:nvPr>
        </p:nvSpPr>
        <p:spPr>
          <a:xfrm>
            <a:off x="14782800" y="1981201"/>
            <a:ext cx="8382000" cy="681481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2000" b="1" baseline="0"/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0937384" y="724332"/>
            <a:ext cx="2227416" cy="542680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 userDrawn="1"/>
        </p:nvSpPr>
        <p:spPr>
          <a:xfrm>
            <a:off x="18288000" y="12877800"/>
            <a:ext cx="4876800" cy="427784"/>
          </a:xfrm>
          <a:prstGeom prst="rect">
            <a:avLst/>
          </a:prstGeom>
        </p:spPr>
        <p:txBody>
          <a:bodyPr vert="horz" lIns="0" tIns="0" rIns="0" bIns="91440" rtlCol="0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600" i="1">
                <a:solidFill>
                  <a:srgbClr val="071C49">
                    <a:alpha val="80000"/>
                  </a:srgbClr>
                </a:solidFill>
                <a:latin typeface="Helvetica" charset="0"/>
                <a:ea typeface="Helvetica" charset="0"/>
                <a:cs typeface="Helvetica" charset="0"/>
              </a:rPr>
              <a:t>© 2017 MaxPoint Interactive, Inc.  |  CONFIDENTIAL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38400" y="13106400"/>
            <a:ext cx="15392400" cy="0"/>
          </a:xfrm>
          <a:prstGeom prst="line">
            <a:avLst/>
          </a:prstGeom>
          <a:ln w="15875">
            <a:solidFill>
              <a:srgbClr val="CA1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1066800" y="12877800"/>
            <a:ext cx="3200400" cy="427784"/>
          </a:xfrm>
          <a:prstGeom prst="rect">
            <a:avLst/>
          </a:prstGeom>
        </p:spPr>
        <p:txBody>
          <a:bodyPr vert="horz" lIns="0" tIns="0" rIns="0" bIns="91436" rtlCol="0">
            <a:noAutofit/>
          </a:bodyPr>
          <a:lstStyle>
            <a:lvl1pPr marL="0" indent="0" algn="l" defTabSz="914318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 baseline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318" rtl="0" eaLnBrk="1" latinLnBrk="0" hangingPunct="1">
              <a:lnSpc>
                <a:spcPct val="120000"/>
              </a:lnSpc>
              <a:spcBef>
                <a:spcPts val="499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</a:pPr>
            <a:r>
              <a:rPr lang="en-US" sz="1600" b="0" i="1">
                <a:solidFill>
                  <a:srgbClr val="071C49">
                    <a:alpha val="80000"/>
                  </a:srgbClr>
                </a:solidFill>
                <a:latin typeface="Helvetica Oblique" charset="0"/>
                <a:ea typeface="Helvetica Oblique" charset="0"/>
                <a:cs typeface="Helvetica Oblique" charset="0"/>
              </a:rPr>
              <a:t>Page</a:t>
            </a:r>
            <a:r>
              <a:rPr lang="en-US" sz="1600" b="0" i="1" baseline="0">
                <a:solidFill>
                  <a:srgbClr val="071C49">
                    <a:alpha val="80000"/>
                  </a:srgbClr>
                </a:solidFill>
                <a:latin typeface="Helvetica Oblique" charset="0"/>
                <a:ea typeface="Helvetica Oblique" charset="0"/>
                <a:cs typeface="Helvetica Oblique" charset="0"/>
              </a:rPr>
              <a:t> / </a:t>
            </a:r>
            <a:fld id="{D8D877B3-D348-4611-9BDB-C5374591D951}" type="slidenum">
              <a:rPr lang="en-US" sz="1600" b="0" i="1" smtClean="0">
                <a:latin typeface="Helvetica Oblique" charset="0"/>
                <a:ea typeface="Helvetica Oblique" charset="0"/>
                <a:cs typeface="Helvetica Oblique" charset="0"/>
              </a:rPr>
              <a:pPr>
                <a:lnSpc>
                  <a:spcPts val="2400"/>
                </a:lnSpc>
              </a:pPr>
              <a:t>‹#›</a:t>
            </a:fld>
            <a:endParaRPr lang="en-US" sz="1600" b="0" i="1">
              <a:solidFill>
                <a:srgbClr val="071C49">
                  <a:alpha val="80000"/>
                </a:srgbClr>
              </a:solidFill>
              <a:latin typeface="Helvetica Oblique" charset="0"/>
              <a:ea typeface="Helvetica Oblique" charset="0"/>
              <a:cs typeface="Helvetica Oblique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5"/>
          </p:nvPr>
        </p:nvSpPr>
        <p:spPr>
          <a:xfrm>
            <a:off x="1066800" y="9144000"/>
            <a:ext cx="22098000" cy="3352800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2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471858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894806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7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354364" indent="-465364">
              <a:spcBef>
                <a:spcPts val="4500"/>
              </a:spcBef>
              <a:defRPr sz="3800"/>
            </a:lvl3pPr>
            <a:lvl4pPr marL="1798864" indent="-465364">
              <a:spcBef>
                <a:spcPts val="4500"/>
              </a:spcBef>
              <a:defRPr sz="3800"/>
            </a:lvl4pPr>
            <a:lvl5pPr marL="22433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549678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5" y="1785941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745064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513468" y="6983019"/>
            <a:ext cx="7500940" cy="54828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13468" y="892971"/>
            <a:ext cx="7500940" cy="54828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7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924153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9" y="8947549"/>
            <a:ext cx="14716126" cy="63671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9" y="6010714"/>
            <a:ext cx="14716126" cy="9444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81404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5" y="357188"/>
            <a:ext cx="15609094" cy="3036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5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081690" y="13019487"/>
            <a:ext cx="530592" cy="51360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5463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 spd="med"/>
  <p:txStyles>
    <p:titleStyle>
      <a:lvl1pPr marL="0" marR="0" indent="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8264" marR="0" indent="-608264" algn="l" defTabSz="82153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052764" marR="0" indent="-608264" algn="l" defTabSz="82153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497264" marR="0" indent="-608264" algn="l" defTabSz="82153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941764" marR="0" indent="-608264" algn="l" defTabSz="82153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386264" marR="0" indent="-608264" algn="l" defTabSz="82153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830764" marR="0" indent="-608264" algn="l" defTabSz="82153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75264" marR="0" indent="-608264" algn="l" defTabSz="82153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719764" marR="0" indent="-608264" algn="l" defTabSz="82153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64264" marR="0" indent="-608264" algn="l" defTabSz="821532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1828800"/>
            <a:ext cx="19507200" cy="32766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/>
              <a:t>Your title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438400" y="5791200"/>
            <a:ext cx="19507200" cy="60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502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</p:sldLayoutIdLst>
  <p:hf hdr="0" ftr="0" dt="0"/>
  <p:txStyles>
    <p:titleStyle>
      <a:lvl1pPr algn="l" defTabSz="1828636" rtl="0" eaLnBrk="1" latinLnBrk="0" hangingPunct="1">
        <a:lnSpc>
          <a:spcPts val="7800"/>
        </a:lnSpc>
        <a:spcBef>
          <a:spcPct val="0"/>
        </a:spcBef>
        <a:buNone/>
        <a:defRPr sz="7200" b="0" i="0" kern="800" spc="2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1828636" rtl="0" eaLnBrk="1" latinLnBrk="0" hangingPunct="1">
        <a:lnSpc>
          <a:spcPts val="4800"/>
        </a:lnSpc>
        <a:spcBef>
          <a:spcPts val="2000"/>
        </a:spcBef>
        <a:buFont typeface="Arial" panose="020B0604020202020204" pitchFamily="34" charset="0"/>
        <a:buNone/>
        <a:defRPr sz="5600" b="0" i="0" kern="800" spc="2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0" indent="0" algn="l" defTabSz="1828636" rtl="0" eaLnBrk="1" latinLnBrk="0" hangingPunct="1">
        <a:lnSpc>
          <a:spcPts val="3600"/>
        </a:lnSpc>
        <a:spcBef>
          <a:spcPts val="998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0" indent="0" algn="l" defTabSz="1828636" rtl="0" eaLnBrk="1" latinLnBrk="0" hangingPunct="1">
        <a:lnSpc>
          <a:spcPts val="3600"/>
        </a:lnSpc>
        <a:spcBef>
          <a:spcPts val="998"/>
        </a:spcBef>
        <a:buFont typeface="Arial" panose="020B0604020202020204" pitchFamily="34" charset="0"/>
        <a:buNone/>
        <a:defRPr sz="2800" b="0" i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0" indent="0" algn="l" defTabSz="1828636" rtl="0" eaLnBrk="1" latinLnBrk="0" hangingPunct="1">
        <a:lnSpc>
          <a:spcPts val="3200"/>
        </a:lnSpc>
        <a:spcBef>
          <a:spcPts val="998"/>
        </a:spcBef>
        <a:buFont typeface="Arial" panose="020B0604020202020204" pitchFamily="34" charset="0"/>
        <a:buNone/>
        <a:defRPr sz="2200" b="0" i="0" kern="1200">
          <a:solidFill>
            <a:schemeClr val="tx1">
              <a:alpha val="90000"/>
            </a:schemeClr>
          </a:solidFill>
          <a:latin typeface="Arial" charset="0"/>
          <a:ea typeface="Arial" charset="0"/>
          <a:cs typeface="Arial" charset="0"/>
        </a:defRPr>
      </a:lvl4pPr>
      <a:lvl5pPr marL="0" indent="0" algn="l" defTabSz="1828636" rtl="0" eaLnBrk="1" latinLnBrk="0" hangingPunct="1">
        <a:lnSpc>
          <a:spcPts val="3000"/>
        </a:lnSpc>
        <a:spcBef>
          <a:spcPts val="998"/>
        </a:spcBef>
        <a:buFont typeface="Arial" panose="020B0604020202020204" pitchFamily="34" charset="0"/>
        <a:buNone/>
        <a:defRPr sz="1800" b="0" i="1" kern="1200" baseline="0">
          <a:solidFill>
            <a:schemeClr val="tx1">
              <a:alpha val="90000"/>
            </a:schemeClr>
          </a:solidFill>
          <a:latin typeface="Arial" charset="0"/>
          <a:ea typeface="Arial" charset="0"/>
          <a:cs typeface="Arial" charset="0"/>
        </a:defRPr>
      </a:lvl5pPr>
      <a:lvl6pPr marL="5028748" indent="-457160" algn="l" defTabSz="1828636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068" indent="-457160" algn="l" defTabSz="1828636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384" indent="-457160" algn="l" defTabSz="1828636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1700" indent="-457160" algn="l" defTabSz="1828636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3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18" algn="l" defTabSz="182863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36" algn="l" defTabSz="182863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56" algn="l" defTabSz="182863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72" algn="l" defTabSz="182863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588" algn="l" defTabSz="182863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06" algn="l" defTabSz="182863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24" algn="l" defTabSz="182863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42" algn="l" defTabSz="1828636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88">
          <p15:clr>
            <a:srgbClr val="F26B43"/>
          </p15:clr>
        </p15:guide>
        <p15:guide id="14" orient="horz" pos="288">
          <p15:clr>
            <a:srgbClr val="F26B43"/>
          </p15:clr>
        </p15:guide>
        <p15:guide id="39" pos="3792">
          <p15:clr>
            <a:srgbClr val="F26B43"/>
          </p15:clr>
        </p15:guide>
        <p15:guide id="40" pos="4656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152">
          <p15:clr>
            <a:srgbClr val="F26B43"/>
          </p15:clr>
        </p15:guide>
        <p15:guide id="51" orient="horz" pos="624">
          <p15:clr>
            <a:srgbClr val="F26B43"/>
          </p15:clr>
        </p15:guide>
        <p15:guide id="52" pos="336">
          <p15:clr>
            <a:srgbClr val="F26B43"/>
          </p15:clr>
        </p15:guide>
        <p15:guide id="54" pos="1248">
          <p15:clr>
            <a:srgbClr val="F26B43"/>
          </p15:clr>
        </p15:guide>
        <p15:guide id="55" pos="2016">
          <p15:clr>
            <a:srgbClr val="F26B43"/>
          </p15:clr>
        </p15:guide>
        <p15:guide id="56" pos="2112">
          <p15:clr>
            <a:srgbClr val="F26B43"/>
          </p15:clr>
        </p15:guide>
        <p15:guide id="57" pos="2880">
          <p15:clr>
            <a:srgbClr val="F26B43"/>
          </p15:clr>
        </p15:guide>
        <p15:guide id="58" pos="2976">
          <p15:clr>
            <a:srgbClr val="F26B43"/>
          </p15:clr>
        </p15:guide>
        <p15:guide id="59" pos="4752">
          <p15:clr>
            <a:srgbClr val="F26B43"/>
          </p15:clr>
        </p15:guide>
        <p15:guide id="60" pos="5520">
          <p15:clr>
            <a:srgbClr val="F26B43"/>
          </p15:clr>
        </p15:guide>
        <p15:guide id="61" pos="5616">
          <p15:clr>
            <a:srgbClr val="F26B43"/>
          </p15:clr>
        </p15:guide>
        <p15:guide id="62" pos="6432">
          <p15:clr>
            <a:srgbClr val="F26B43"/>
          </p15:clr>
        </p15:guide>
        <p15:guide id="63" pos="6528">
          <p15:clr>
            <a:srgbClr val="F26B43"/>
          </p15:clr>
        </p15:guide>
        <p15:guide id="64" pos="7296">
          <p15:clr>
            <a:srgbClr val="F26B43"/>
          </p15:clr>
        </p15:guide>
        <p15:guide id="66" orient="horz" pos="912">
          <p15:clr>
            <a:srgbClr val="F26B43"/>
          </p15:clr>
        </p15:guide>
        <p15:guide id="69" orient="horz" pos="1248">
          <p15:clr>
            <a:srgbClr val="F26B43"/>
          </p15:clr>
        </p15:guide>
        <p15:guide id="70" orient="horz" pos="1536">
          <p15:clr>
            <a:srgbClr val="F26B43"/>
          </p15:clr>
        </p15:guide>
        <p15:guide id="71" orient="horz" pos="1824">
          <p15:clr>
            <a:srgbClr val="F26B43"/>
          </p15:clr>
        </p15:guide>
        <p15:guide id="72" orient="horz" pos="2160">
          <p15:clr>
            <a:srgbClr val="F26B43"/>
          </p15:clr>
        </p15:guide>
        <p15:guide id="73" orient="horz" pos="2448">
          <p15:clr>
            <a:srgbClr val="F26B43"/>
          </p15:clr>
        </p15:guide>
        <p15:guide id="74" orient="horz" pos="2784">
          <p15:clr>
            <a:srgbClr val="F26B43"/>
          </p15:clr>
        </p15:guide>
        <p15:guide id="76" orient="horz" pos="3096">
          <p15:clr>
            <a:srgbClr val="F26B43"/>
          </p15:clr>
        </p15:guide>
        <p15:guide id="77" orient="horz" pos="3408">
          <p15:clr>
            <a:srgbClr val="F26B43"/>
          </p15:clr>
        </p15:guide>
        <p15:guide id="79" orient="horz" pos="3696">
          <p15:clr>
            <a:srgbClr val="F26B43"/>
          </p15:clr>
        </p15:guide>
        <p15:guide id="81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7.pn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8.pn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5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44"/>
          <p:cNvSpPr/>
          <p:nvPr/>
        </p:nvSpPr>
        <p:spPr>
          <a:xfrm>
            <a:off x="3971736" y="3674591"/>
            <a:ext cx="12050992" cy="4242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 algn="l">
              <a:lnSpc>
                <a:spcPct val="180000"/>
              </a:lnSpc>
              <a:defRPr sz="2300" cap="all" spc="367">
                <a:solidFill>
                  <a:srgbClr val="000000"/>
                </a:solidFill>
                <a:latin typeface="Campton"/>
                <a:ea typeface="Campton"/>
                <a:cs typeface="Campton"/>
                <a:sym typeface="Campton"/>
              </a:defRPr>
            </a:lvl1pPr>
          </a:lstStyle>
          <a:p>
            <a:pPr marL="0" marR="0" lvl="0" indent="0" algn="l" defTabSz="821532" rtl="0" eaLnBrk="1" fontAlgn="auto" latinLnBrk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all" spc="368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Campton"/>
              </a:rPr>
              <a:t>DE 529 Education Savings PLAN</a:t>
            </a:r>
          </a:p>
          <a:p>
            <a:pPr marL="0" marR="0" lvl="0" indent="0" algn="l" defTabSz="821532" rtl="0" eaLnBrk="1" fontAlgn="auto" latinLnBrk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all" spc="368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Campton"/>
              </a:rPr>
              <a:t>2024 q1 Business update </a:t>
            </a:r>
          </a:p>
          <a:p>
            <a:pPr marL="0" marR="0" lvl="0" indent="0" algn="l" defTabSz="821532" rtl="0" eaLnBrk="1" fontAlgn="auto" latinLnBrk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368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PLANS MANAGEMENT BOARD</a:t>
            </a:r>
          </a:p>
          <a:p>
            <a:pPr marL="0" marR="0" lvl="0" indent="0" algn="l" defTabSz="821532" rtl="0" eaLnBrk="1" fontAlgn="auto" latinLnBrk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368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June</a:t>
            </a:r>
            <a:r>
              <a:rPr kumimoji="0" lang="en-US" sz="2800" b="0" i="0" u="none" strike="noStrike" kern="0" cap="all" spc="368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Campton"/>
              </a:rPr>
              <a:t> 2024 meeting</a:t>
            </a:r>
          </a:p>
        </p:txBody>
      </p:sp>
      <p:sp>
        <p:nvSpPr>
          <p:cNvPr id="26" name="Shape 129">
            <a:extLst>
              <a:ext uri="{FF2B5EF4-FFF2-40B4-BE49-F238E27FC236}">
                <a16:creationId xmlns:a16="http://schemas.microsoft.com/office/drawing/2014/main" id="{16F31091-4F3C-4426-8FC6-950CBFEA6E84}"/>
              </a:ext>
            </a:extLst>
          </p:cNvPr>
          <p:cNvSpPr/>
          <p:nvPr/>
        </p:nvSpPr>
        <p:spPr>
          <a:xfrm>
            <a:off x="20319755" y="12205267"/>
            <a:ext cx="3827522" cy="267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numCol="1" anchor="ctr">
            <a:spAutoFit/>
          </a:bodyPr>
          <a:lstStyle>
            <a:lvl1pPr algn="l">
              <a:lnSpc>
                <a:spcPct val="170000"/>
              </a:lnSpc>
              <a:defRPr sz="1100" cap="all" spc="176">
                <a:solidFill>
                  <a:srgbClr val="A6AAA8"/>
                </a:solidFill>
                <a:latin typeface="FiraSans-Regular"/>
                <a:ea typeface="FiraSans-Regular"/>
                <a:cs typeface="FiraSans-Regular"/>
                <a:sym typeface="FiraSans-Regular"/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spc="224"/>
            </a:pPr>
            <a:r>
              <a:rPr lang="en-US" sz="800" spc="224">
                <a:latin typeface="Arial" charset="0"/>
                <a:ea typeface="Arial" charset="0"/>
                <a:cs typeface="Arial" charset="0"/>
              </a:rPr>
              <a:t>Office of State Treasurer – Colleen Davis</a:t>
            </a:r>
            <a:endParaRPr kumimoji="0" lang="en-US" sz="1000" b="0" i="0" u="none" strike="noStrike" kern="0" cap="all" spc="224" normalizeH="0" baseline="0" noProof="0">
              <a:ln>
                <a:noFill/>
              </a:ln>
              <a:solidFill>
                <a:srgbClr val="A6AAA8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FiraSans-Regular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3500F1-03DA-4E1F-836D-DAE8BB94D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39" y="11785857"/>
            <a:ext cx="1106201" cy="110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4517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75" y="12778219"/>
            <a:ext cx="304802" cy="33299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45"/>
          <p:cNvSpPr/>
          <p:nvPr/>
        </p:nvSpPr>
        <p:spPr>
          <a:xfrm>
            <a:off x="905181" y="1247381"/>
            <a:ext cx="1454514" cy="10243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 marL="0" marR="0" lvl="0" indent="0" algn="ctr" defTabSz="82153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endParaRPr kumimoji="0" sz="7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2683697"/>
            <a:ext cx="810456" cy="69826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marL="0" marR="0" lvl="0" indent="0" algn="ctr" defTabSz="82153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" name="Shape 129">
            <a:extLst>
              <a:ext uri="{FF2B5EF4-FFF2-40B4-BE49-F238E27FC236}">
                <a16:creationId xmlns:a16="http://schemas.microsoft.com/office/drawing/2014/main" id="{16F31091-4F3C-4426-8FC6-950CBFEA6E84}"/>
              </a:ext>
            </a:extLst>
          </p:cNvPr>
          <p:cNvSpPr/>
          <p:nvPr/>
        </p:nvSpPr>
        <p:spPr>
          <a:xfrm>
            <a:off x="20319755" y="12941883"/>
            <a:ext cx="3827522" cy="267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numCol="1" anchor="ctr">
            <a:spAutoFit/>
          </a:bodyPr>
          <a:lstStyle>
            <a:lvl1pPr algn="l">
              <a:lnSpc>
                <a:spcPct val="170000"/>
              </a:lnSpc>
              <a:defRPr sz="1100" cap="all" spc="176">
                <a:solidFill>
                  <a:srgbClr val="A6AAA8"/>
                </a:solidFill>
                <a:latin typeface="FiraSans-Regular"/>
                <a:ea typeface="FiraSans-Regular"/>
                <a:cs typeface="FiraSans-Regular"/>
                <a:sym typeface="FiraSans-Regular"/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spc="224"/>
            </a:pPr>
            <a:r>
              <a:rPr lang="en-US" sz="800" spc="224">
                <a:latin typeface="Arial" charset="0"/>
                <a:ea typeface="Arial" charset="0"/>
                <a:cs typeface="Arial" charset="0"/>
              </a:rPr>
              <a:t>Office of State Treasurer – Colleen Davis</a:t>
            </a:r>
            <a:endParaRPr kumimoji="0" lang="en-US" sz="1000" b="0" i="0" u="none" strike="noStrike" kern="0" cap="all" spc="224" normalizeH="0" baseline="0" noProof="0">
              <a:ln>
                <a:noFill/>
              </a:ln>
              <a:solidFill>
                <a:srgbClr val="A6AAA8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FiraSans-Regular"/>
            </a:endParaRPr>
          </a:p>
        </p:txBody>
      </p:sp>
      <p:sp>
        <p:nvSpPr>
          <p:cNvPr id="27" name="Shape 129">
            <a:extLst>
              <a:ext uri="{FF2B5EF4-FFF2-40B4-BE49-F238E27FC236}">
                <a16:creationId xmlns:a16="http://schemas.microsoft.com/office/drawing/2014/main" id="{45BB3C20-2A61-4E13-AE01-C250B65D4ACE}"/>
              </a:ext>
            </a:extLst>
          </p:cNvPr>
          <p:cNvSpPr/>
          <p:nvPr/>
        </p:nvSpPr>
        <p:spPr>
          <a:xfrm>
            <a:off x="23774400" y="13126126"/>
            <a:ext cx="266226" cy="459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numCol="1" anchor="ctr">
            <a:spAutoFit/>
          </a:bodyPr>
          <a:lstStyle>
            <a:lvl1pPr algn="l">
              <a:lnSpc>
                <a:spcPct val="170000"/>
              </a:lnSpc>
              <a:defRPr sz="1100" cap="all" spc="176">
                <a:solidFill>
                  <a:srgbClr val="A6AAA8"/>
                </a:solidFill>
                <a:latin typeface="FiraSans-Regular"/>
                <a:ea typeface="FiraSans-Regular"/>
                <a:cs typeface="FiraSans-Regular"/>
                <a:sym typeface="FiraSans-Regular"/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spc="224"/>
            </a:pPr>
            <a:fld id="{81B20D09-670C-3445-AC39-12A1BBA524C3}" type="slidenum">
              <a:rPr kumimoji="0" lang="en-US" sz="1400" b="0" i="0" u="none" strike="noStrike" kern="0" cap="all" spc="176" normalizeH="0" baseline="0" noProof="0" smtClean="0">
                <a:ln>
                  <a:noFill/>
                </a:ln>
                <a:solidFill>
                  <a:srgbClr val="53585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FiraSans-Regular"/>
              </a:rPr>
              <a:pPr marL="0" marR="0" lvl="0" indent="0" algn="l" defTabSz="821531" rtl="0" eaLnBrk="1" fontAlgn="auto" latinLnBrk="0" hangingPunct="0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spc="224"/>
              </a:pPr>
              <a:t>2</a:t>
            </a:fld>
            <a:endParaRPr kumimoji="0" sz="1400" b="0" i="0" u="none" strike="noStrike" kern="0" cap="all" spc="176" normalizeH="0" baseline="0" noProof="0">
              <a:ln>
                <a:noFill/>
              </a:ln>
              <a:solidFill>
                <a:srgbClr val="53585F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FiraSans-Regular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3500F1-03DA-4E1F-836D-DAE8BB94D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774" y="12479730"/>
            <a:ext cx="1106201" cy="1106201"/>
          </a:xfrm>
          <a:prstGeom prst="rect">
            <a:avLst/>
          </a:prstGeom>
        </p:spPr>
      </p:pic>
      <p:sp>
        <p:nvSpPr>
          <p:cNvPr id="28" name="Shape 144">
            <a:extLst>
              <a:ext uri="{FF2B5EF4-FFF2-40B4-BE49-F238E27FC236}">
                <a16:creationId xmlns:a16="http://schemas.microsoft.com/office/drawing/2014/main" id="{6E810447-566B-40B5-8E5A-482978B0FC40}"/>
              </a:ext>
            </a:extLst>
          </p:cNvPr>
          <p:cNvSpPr/>
          <p:nvPr/>
        </p:nvSpPr>
        <p:spPr>
          <a:xfrm>
            <a:off x="870537" y="379638"/>
            <a:ext cx="6903558" cy="82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 algn="l">
              <a:lnSpc>
                <a:spcPct val="180000"/>
              </a:lnSpc>
              <a:defRPr sz="2300" cap="all" spc="367">
                <a:solidFill>
                  <a:srgbClr val="000000"/>
                </a:solidFill>
                <a:latin typeface="Campton"/>
                <a:ea typeface="Campton"/>
                <a:cs typeface="Campton"/>
                <a:sym typeface="Campton"/>
              </a:defRPr>
            </a:lvl1pPr>
          </a:lstStyle>
          <a:p>
            <a:pPr marL="0" marR="0" lvl="0" indent="0" algn="l" defTabSz="821532" rtl="0" eaLnBrk="1" fontAlgn="auto" latinLnBrk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all" spc="36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Campton"/>
              </a:rPr>
              <a:t>De529 PLAN– 2024 q1 </a:t>
            </a:r>
            <a:r>
              <a:rPr lang="en-US" sz="2800" spc="368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Plan Assets</a:t>
            </a:r>
            <a:endParaRPr kumimoji="0" lang="en-US" sz="2800" b="0" i="0" u="none" strike="noStrike" kern="0" cap="all" spc="368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 charset="0"/>
              <a:cs typeface="Calibri" panose="020F0502020204030204" pitchFamily="34" charset="0"/>
              <a:sym typeface="Campton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FDF21E-A018-47D2-A71C-8EEB82A90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9047" y="801632"/>
            <a:ext cx="1894416" cy="77369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DB4D6B4-BAC0-A8C7-F602-83FC426A3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583173"/>
              </p:ext>
            </p:extLst>
          </p:nvPr>
        </p:nvGraphicFramePr>
        <p:xfrm>
          <a:off x="12528143" y="3204767"/>
          <a:ext cx="9821289" cy="8107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21289">
                  <a:extLst>
                    <a:ext uri="{9D8B030D-6E8A-4147-A177-3AD203B41FA5}">
                      <a16:colId xmlns:a16="http://schemas.microsoft.com/office/drawing/2014/main" val="3845697798"/>
                    </a:ext>
                  </a:extLst>
                </a:gridCol>
              </a:tblGrid>
              <a:tr h="2404392">
                <a:tc>
                  <a:txBody>
                    <a:bodyPr/>
                    <a:lstStyle/>
                    <a:p>
                      <a:pPr lvl="0" algn="l"/>
                      <a:r>
                        <a:rPr lang="en-US" sz="4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Aged Based Portfolios</a:t>
                      </a:r>
                    </a:p>
                    <a:p>
                      <a:pPr marL="457200" lvl="7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b="0" i="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$440.8 million or </a:t>
                      </a:r>
                      <a:r>
                        <a:rPr lang="en-US" sz="4000" b="1" i="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68%</a:t>
                      </a:r>
                      <a:r>
                        <a:rPr lang="en-US" sz="4000" b="0" i="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total plan assets</a:t>
                      </a:r>
                    </a:p>
                    <a:p>
                      <a:pPr marL="457200" lvl="8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b="0" i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Active Age-Based </a:t>
                      </a:r>
                      <a:r>
                        <a:rPr lang="en-US" sz="4000" b="0" i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($294.3 million or 44% of total assets)</a:t>
                      </a:r>
                    </a:p>
                    <a:p>
                      <a:pPr marL="457200" lvl="8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b="0" i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Blend Age- Based </a:t>
                      </a:r>
                      <a:r>
                        <a:rPr lang="en-US" sz="4000" b="0" i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($23.0 million of 3% of total assets)</a:t>
                      </a:r>
                    </a:p>
                    <a:p>
                      <a:pPr marL="457200" lvl="8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b="0" i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 Age-Based </a:t>
                      </a:r>
                      <a:r>
                        <a:rPr lang="en-US" sz="4000" b="0" i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($123.5 million or 18% of total assets)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093842"/>
                  </a:ext>
                </a:extLst>
              </a:tr>
              <a:tr h="2351987">
                <a:tc>
                  <a:txBody>
                    <a:bodyPr/>
                    <a:lstStyle/>
                    <a:p>
                      <a:pPr lvl="0" algn="l"/>
                      <a:r>
                        <a:rPr lang="en-US" sz="4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Static Portfolios /Individual Funds/ and Bank Deposit Portfolio</a:t>
                      </a:r>
                    </a:p>
                    <a:p>
                      <a:pPr marL="457200" lvl="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b="1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  <a:r>
                        <a:rPr lang="en-US" sz="4000" b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total plan assets </a:t>
                      </a:r>
                    </a:p>
                    <a:p>
                      <a:pPr marL="457200" lvl="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40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$232.7 million</a:t>
                      </a:r>
                    </a:p>
                    <a:p>
                      <a:pPr marL="0" marR="0" lvl="0" indent="0" algn="r" defTabSz="8215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4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 of 3.31.24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51936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D1E0960-D452-1911-C3CE-B67651D21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243339"/>
              </p:ext>
            </p:extLst>
          </p:nvPr>
        </p:nvGraphicFramePr>
        <p:xfrm>
          <a:off x="1118577" y="2710057"/>
          <a:ext cx="10891966" cy="107119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10237">
                  <a:extLst>
                    <a:ext uri="{9D8B030D-6E8A-4147-A177-3AD203B41FA5}">
                      <a16:colId xmlns:a16="http://schemas.microsoft.com/office/drawing/2014/main" val="3845697798"/>
                    </a:ext>
                  </a:extLst>
                </a:gridCol>
                <a:gridCol w="5581729">
                  <a:extLst>
                    <a:ext uri="{9D8B030D-6E8A-4147-A177-3AD203B41FA5}">
                      <a16:colId xmlns:a16="http://schemas.microsoft.com/office/drawing/2014/main" val="373654815"/>
                    </a:ext>
                  </a:extLst>
                </a:gridCol>
              </a:tblGrid>
              <a:tr h="1305389">
                <a:tc>
                  <a:txBody>
                    <a:bodyPr/>
                    <a:lstStyle/>
                    <a:p>
                      <a:pPr lvl="0" algn="l"/>
                      <a:r>
                        <a:rPr lang="en-US" sz="6000" b="1" i="0" baseline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6000" b="0" i="0" baseline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$681 million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084402"/>
                  </a:ext>
                </a:extLst>
              </a:tr>
              <a:tr h="1306286">
                <a:tc>
                  <a:txBody>
                    <a:bodyPr/>
                    <a:lstStyle/>
                    <a:p>
                      <a:pPr lvl="0" algn="l"/>
                      <a:r>
                        <a:rPr lang="en-US" sz="6000" b="1" i="0" baseline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6000" b="0" i="0" baseline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$624.3 million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093842"/>
                  </a:ext>
                </a:extLst>
              </a:tr>
              <a:tr h="1231641">
                <a:tc>
                  <a:txBody>
                    <a:bodyPr/>
                    <a:lstStyle/>
                    <a:p>
                      <a:pPr lvl="0" algn="l"/>
                      <a:r>
                        <a:rPr lang="en-US" sz="6000" b="1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6000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$684.4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519360"/>
                  </a:ext>
                </a:extLst>
              </a:tr>
              <a:tr h="1343608">
                <a:tc>
                  <a:txBody>
                    <a:bodyPr/>
                    <a:lstStyle/>
                    <a:p>
                      <a:pPr lvl="0" algn="l"/>
                      <a:r>
                        <a:rPr lang="en-US" sz="6000" b="1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6000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$728.0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385897"/>
                  </a:ext>
                </a:extLst>
              </a:tr>
              <a:tr h="1212979">
                <a:tc>
                  <a:txBody>
                    <a:bodyPr/>
                    <a:lstStyle/>
                    <a:p>
                      <a:pPr lvl="0" algn="l"/>
                      <a:r>
                        <a:rPr lang="en-US" sz="6000" b="1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6000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$747.3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178033"/>
                  </a:ext>
                </a:extLst>
              </a:tr>
              <a:tr h="1082351">
                <a:tc>
                  <a:txBody>
                    <a:bodyPr/>
                    <a:lstStyle/>
                    <a:p>
                      <a:pPr lvl="0" algn="l"/>
                      <a:r>
                        <a:rPr lang="en-US" sz="6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6000" b="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$612.67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258779"/>
                  </a:ext>
                </a:extLst>
              </a:tr>
              <a:tr h="1614846">
                <a:tc>
                  <a:txBody>
                    <a:bodyPr/>
                    <a:lstStyle/>
                    <a:p>
                      <a:pPr lvl="0" algn="l"/>
                      <a:r>
                        <a:rPr lang="en-US" sz="6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 (12.31)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6000" b="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$651.1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323216"/>
                  </a:ext>
                </a:extLst>
              </a:tr>
              <a:tr h="1614846">
                <a:tc>
                  <a:txBody>
                    <a:bodyPr/>
                    <a:lstStyle/>
                    <a:p>
                      <a:pPr lvl="0" algn="l"/>
                      <a:r>
                        <a:rPr lang="en-US" sz="6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 (Q1)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6000" b="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$673.5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97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05723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75" y="12778219"/>
            <a:ext cx="304802" cy="33299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45"/>
          <p:cNvSpPr/>
          <p:nvPr/>
        </p:nvSpPr>
        <p:spPr>
          <a:xfrm>
            <a:off x="905181" y="1247381"/>
            <a:ext cx="1454514" cy="10243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 marL="0" marR="0" lvl="0" indent="0" algn="ctr" defTabSz="82153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endParaRPr kumimoji="0" sz="7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2683697"/>
            <a:ext cx="810456" cy="69826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marL="0" marR="0" lvl="0" indent="0" algn="ctr" defTabSz="82153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" name="Shape 129">
            <a:extLst>
              <a:ext uri="{FF2B5EF4-FFF2-40B4-BE49-F238E27FC236}">
                <a16:creationId xmlns:a16="http://schemas.microsoft.com/office/drawing/2014/main" id="{16F31091-4F3C-4426-8FC6-950CBFEA6E84}"/>
              </a:ext>
            </a:extLst>
          </p:cNvPr>
          <p:cNvSpPr/>
          <p:nvPr/>
        </p:nvSpPr>
        <p:spPr>
          <a:xfrm>
            <a:off x="20319755" y="12941883"/>
            <a:ext cx="3827522" cy="267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numCol="1" anchor="ctr">
            <a:spAutoFit/>
          </a:bodyPr>
          <a:lstStyle>
            <a:lvl1pPr algn="l">
              <a:lnSpc>
                <a:spcPct val="170000"/>
              </a:lnSpc>
              <a:defRPr sz="1100" cap="all" spc="176">
                <a:solidFill>
                  <a:srgbClr val="A6AAA8"/>
                </a:solidFill>
                <a:latin typeface="FiraSans-Regular"/>
                <a:ea typeface="FiraSans-Regular"/>
                <a:cs typeface="FiraSans-Regular"/>
                <a:sym typeface="FiraSans-Regular"/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spc="224"/>
            </a:pPr>
            <a:r>
              <a:rPr lang="en-US" sz="800" spc="224">
                <a:latin typeface="Arial" charset="0"/>
                <a:ea typeface="Arial" charset="0"/>
                <a:cs typeface="Arial" charset="0"/>
              </a:rPr>
              <a:t>Office of State Treasurer – Colleen Davis</a:t>
            </a:r>
            <a:endParaRPr kumimoji="0" lang="en-US" sz="1000" b="0" i="0" u="none" strike="noStrike" kern="0" cap="all" spc="224" normalizeH="0" baseline="0" noProof="0">
              <a:ln>
                <a:noFill/>
              </a:ln>
              <a:solidFill>
                <a:srgbClr val="A6AAA8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FiraSans-Regular"/>
            </a:endParaRPr>
          </a:p>
        </p:txBody>
      </p:sp>
      <p:sp>
        <p:nvSpPr>
          <p:cNvPr id="27" name="Shape 129">
            <a:extLst>
              <a:ext uri="{FF2B5EF4-FFF2-40B4-BE49-F238E27FC236}">
                <a16:creationId xmlns:a16="http://schemas.microsoft.com/office/drawing/2014/main" id="{45BB3C20-2A61-4E13-AE01-C250B65D4ACE}"/>
              </a:ext>
            </a:extLst>
          </p:cNvPr>
          <p:cNvSpPr/>
          <p:nvPr/>
        </p:nvSpPr>
        <p:spPr>
          <a:xfrm>
            <a:off x="23774400" y="13126126"/>
            <a:ext cx="266226" cy="459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numCol="1" anchor="ctr">
            <a:spAutoFit/>
          </a:bodyPr>
          <a:lstStyle>
            <a:lvl1pPr algn="l">
              <a:lnSpc>
                <a:spcPct val="170000"/>
              </a:lnSpc>
              <a:defRPr sz="1100" cap="all" spc="176">
                <a:solidFill>
                  <a:srgbClr val="A6AAA8"/>
                </a:solidFill>
                <a:latin typeface="FiraSans-Regular"/>
                <a:ea typeface="FiraSans-Regular"/>
                <a:cs typeface="FiraSans-Regular"/>
                <a:sym typeface="FiraSans-Regular"/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spc="224"/>
            </a:pPr>
            <a:fld id="{81B20D09-670C-3445-AC39-12A1BBA524C3}" type="slidenum">
              <a:rPr kumimoji="0" lang="en-US" sz="1400" b="0" i="0" u="none" strike="noStrike" kern="0" cap="all" spc="176" normalizeH="0" baseline="0" noProof="0" smtClean="0">
                <a:ln>
                  <a:noFill/>
                </a:ln>
                <a:solidFill>
                  <a:srgbClr val="53585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FiraSans-Regular"/>
              </a:rPr>
              <a:pPr marL="0" marR="0" lvl="0" indent="0" algn="l" defTabSz="821531" rtl="0" eaLnBrk="1" fontAlgn="auto" latinLnBrk="0" hangingPunct="0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spc="224"/>
              </a:pPr>
              <a:t>3</a:t>
            </a:fld>
            <a:endParaRPr kumimoji="0" sz="1400" b="0" i="0" u="none" strike="noStrike" kern="0" cap="all" spc="176" normalizeH="0" baseline="0" noProof="0">
              <a:ln>
                <a:noFill/>
              </a:ln>
              <a:solidFill>
                <a:srgbClr val="53585F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FiraSans-Regular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3500F1-03DA-4E1F-836D-DAE8BB94D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774" y="12479730"/>
            <a:ext cx="1106201" cy="1106201"/>
          </a:xfrm>
          <a:prstGeom prst="rect">
            <a:avLst/>
          </a:prstGeom>
        </p:spPr>
      </p:pic>
      <p:sp>
        <p:nvSpPr>
          <p:cNvPr id="28" name="Shape 144">
            <a:extLst>
              <a:ext uri="{FF2B5EF4-FFF2-40B4-BE49-F238E27FC236}">
                <a16:creationId xmlns:a16="http://schemas.microsoft.com/office/drawing/2014/main" id="{6E810447-566B-40B5-8E5A-482978B0FC40}"/>
              </a:ext>
            </a:extLst>
          </p:cNvPr>
          <p:cNvSpPr/>
          <p:nvPr/>
        </p:nvSpPr>
        <p:spPr>
          <a:xfrm>
            <a:off x="870537" y="379638"/>
            <a:ext cx="5992026" cy="82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 algn="l">
              <a:lnSpc>
                <a:spcPct val="180000"/>
              </a:lnSpc>
              <a:defRPr sz="2300" cap="all" spc="367">
                <a:solidFill>
                  <a:srgbClr val="000000"/>
                </a:solidFill>
                <a:latin typeface="Campton"/>
                <a:ea typeface="Campton"/>
                <a:cs typeface="Campton"/>
                <a:sym typeface="Campton"/>
              </a:defRPr>
            </a:lvl1pPr>
          </a:lstStyle>
          <a:p>
            <a:pPr marL="0" marR="0" lvl="0" indent="0" algn="l" defTabSz="821532" rtl="0" eaLnBrk="1" fontAlgn="auto" latinLnBrk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all" spc="36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Campton"/>
              </a:rPr>
              <a:t>De529 PLAN– New Accounts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FDF21E-A018-47D2-A71C-8EEB82A90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9047" y="801632"/>
            <a:ext cx="1894416" cy="7736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461065-FC34-43B7-9E83-60560F932C15}"/>
              </a:ext>
            </a:extLst>
          </p:cNvPr>
          <p:cNvSpPr txBox="1"/>
          <p:nvPr/>
        </p:nvSpPr>
        <p:spPr>
          <a:xfrm>
            <a:off x="1632438" y="6858000"/>
            <a:ext cx="21284755" cy="69865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algn="l"/>
            <a:endParaRPr lang="en-US" sz="5400" b="1" i="1" dirty="0">
              <a:solidFill>
                <a:schemeClr val="bg1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chemeClr val="bg1"/>
                </a:solidFill>
                <a:latin typeface="Calibri"/>
                <a:cs typeface="Calibri"/>
              </a:rPr>
              <a:t>New accounts continue to grow year over year by 11% through Q1 (14% through April)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chemeClr val="bg1"/>
                </a:solidFill>
                <a:latin typeface="Calibri"/>
                <a:cs typeface="Calibri"/>
              </a:rPr>
              <a:t>Tailwinds of the stock market performance, seed program, tax incentive and awareness of 529 plans is growing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chemeClr val="bg1"/>
                </a:solidFill>
                <a:latin typeface="Calibri"/>
                <a:cs typeface="Calibri"/>
              </a:rPr>
              <a:t>In Q1 of 2024 we added $17.5 in contributions versus $14.4 in Q1 of 2023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400" b="1" i="1" dirty="0">
                <a:solidFill>
                  <a:schemeClr val="bg1"/>
                </a:solidFill>
                <a:latin typeface="Calibri"/>
                <a:cs typeface="Calibri"/>
              </a:rPr>
              <a:t>In Q1 of 2024, disbursements were $21.3 million versus $21.9 million in Q1 of 2023 </a:t>
            </a:r>
          </a:p>
          <a:p>
            <a:pPr lvl="4" indent="0" algn="l"/>
            <a:r>
              <a:rPr lang="en-US" sz="4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algn="l"/>
            <a:endParaRPr lang="en-US" sz="4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3600" b="1" i="1" dirty="0">
              <a:solidFill>
                <a:schemeClr val="bg1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i="1" dirty="0">
              <a:highlight>
                <a:srgbClr val="FFFF00"/>
              </a:highligh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FD01CF-36C7-1765-B1B3-A92CCBE37786}"/>
              </a:ext>
            </a:extLst>
          </p:cNvPr>
          <p:cNvGrpSpPr/>
          <p:nvPr/>
        </p:nvGrpSpPr>
        <p:grpSpPr>
          <a:xfrm>
            <a:off x="1118577" y="2121133"/>
            <a:ext cx="22181689" cy="5406556"/>
            <a:chOff x="1118577" y="7128618"/>
            <a:chExt cx="22181689" cy="54065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3EF17E8-C616-541E-2B36-9624116E1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18577" y="7128618"/>
              <a:ext cx="22181689" cy="540655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9EBDF6-5829-5FD0-6771-B32B26A9D169}"/>
                </a:ext>
              </a:extLst>
            </p:cNvPr>
            <p:cNvSpPr txBox="1"/>
            <p:nvPr/>
          </p:nvSpPr>
          <p:spPr>
            <a:xfrm>
              <a:off x="2638503" y="11269545"/>
              <a:ext cx="3816323" cy="982250"/>
            </a:xfrm>
            <a:prstGeom prst="rect">
              <a:avLst/>
            </a:prstGeom>
            <a:noFill/>
            <a:ln w="12700" cap="flat">
              <a:solidFill>
                <a:srgbClr val="FF0000"/>
              </a:solidFill>
              <a:prstDash val="sys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5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224673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75" y="12778219"/>
            <a:ext cx="304802" cy="33299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45"/>
          <p:cNvSpPr/>
          <p:nvPr/>
        </p:nvSpPr>
        <p:spPr>
          <a:xfrm>
            <a:off x="905181" y="1247381"/>
            <a:ext cx="1454514" cy="10243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 marL="0" marR="0" lvl="0" indent="0" algn="ctr" defTabSz="82153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endParaRPr kumimoji="0" sz="7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2683697"/>
            <a:ext cx="810456" cy="69826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marL="0" marR="0" lvl="0" indent="0" algn="ctr" defTabSz="82153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" name="Shape 129">
            <a:extLst>
              <a:ext uri="{FF2B5EF4-FFF2-40B4-BE49-F238E27FC236}">
                <a16:creationId xmlns:a16="http://schemas.microsoft.com/office/drawing/2014/main" id="{16F31091-4F3C-4426-8FC6-950CBFEA6E84}"/>
              </a:ext>
            </a:extLst>
          </p:cNvPr>
          <p:cNvSpPr/>
          <p:nvPr/>
        </p:nvSpPr>
        <p:spPr>
          <a:xfrm>
            <a:off x="20319755" y="12941883"/>
            <a:ext cx="3827522" cy="267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numCol="1" anchor="ctr">
            <a:spAutoFit/>
          </a:bodyPr>
          <a:lstStyle>
            <a:lvl1pPr algn="l">
              <a:lnSpc>
                <a:spcPct val="170000"/>
              </a:lnSpc>
              <a:defRPr sz="1100" cap="all" spc="176">
                <a:solidFill>
                  <a:srgbClr val="A6AAA8"/>
                </a:solidFill>
                <a:latin typeface="FiraSans-Regular"/>
                <a:ea typeface="FiraSans-Regular"/>
                <a:cs typeface="FiraSans-Regular"/>
                <a:sym typeface="FiraSans-Regular"/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spc="224"/>
            </a:pPr>
            <a:r>
              <a:rPr lang="en-US" sz="800" spc="224">
                <a:latin typeface="Arial" charset="0"/>
                <a:ea typeface="Arial" charset="0"/>
                <a:cs typeface="Arial" charset="0"/>
              </a:rPr>
              <a:t>Office of State Treasurer – Colleen Davis</a:t>
            </a:r>
            <a:endParaRPr kumimoji="0" lang="en-US" sz="1000" b="0" i="0" u="none" strike="noStrike" kern="0" cap="all" spc="224" normalizeH="0" baseline="0" noProof="0">
              <a:ln>
                <a:noFill/>
              </a:ln>
              <a:solidFill>
                <a:srgbClr val="A6AAA8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FiraSans-Regular"/>
            </a:endParaRPr>
          </a:p>
        </p:txBody>
      </p:sp>
      <p:sp>
        <p:nvSpPr>
          <p:cNvPr id="27" name="Shape 129">
            <a:extLst>
              <a:ext uri="{FF2B5EF4-FFF2-40B4-BE49-F238E27FC236}">
                <a16:creationId xmlns:a16="http://schemas.microsoft.com/office/drawing/2014/main" id="{45BB3C20-2A61-4E13-AE01-C250B65D4ACE}"/>
              </a:ext>
            </a:extLst>
          </p:cNvPr>
          <p:cNvSpPr/>
          <p:nvPr/>
        </p:nvSpPr>
        <p:spPr>
          <a:xfrm>
            <a:off x="23774400" y="13126126"/>
            <a:ext cx="266226" cy="459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numCol="1" anchor="ctr">
            <a:spAutoFit/>
          </a:bodyPr>
          <a:lstStyle>
            <a:lvl1pPr algn="l">
              <a:lnSpc>
                <a:spcPct val="170000"/>
              </a:lnSpc>
              <a:defRPr sz="1100" cap="all" spc="176">
                <a:solidFill>
                  <a:srgbClr val="A6AAA8"/>
                </a:solidFill>
                <a:latin typeface="FiraSans-Regular"/>
                <a:ea typeface="FiraSans-Regular"/>
                <a:cs typeface="FiraSans-Regular"/>
                <a:sym typeface="FiraSans-Regular"/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spc="224"/>
            </a:pPr>
            <a:fld id="{81B20D09-670C-3445-AC39-12A1BBA524C3}" type="slidenum">
              <a:rPr kumimoji="0" lang="en-US" sz="1400" b="0" i="0" u="none" strike="noStrike" kern="0" cap="all" spc="176" normalizeH="0" baseline="0" noProof="0" smtClean="0">
                <a:ln>
                  <a:noFill/>
                </a:ln>
                <a:solidFill>
                  <a:srgbClr val="53585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FiraSans-Regular"/>
              </a:rPr>
              <a:pPr marL="0" marR="0" lvl="0" indent="0" algn="l" defTabSz="821531" rtl="0" eaLnBrk="1" fontAlgn="auto" latinLnBrk="0" hangingPunct="0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spc="224"/>
              </a:pPr>
              <a:t>4</a:t>
            </a:fld>
            <a:endParaRPr kumimoji="0" sz="1400" b="0" i="0" u="none" strike="noStrike" kern="0" cap="all" spc="176" normalizeH="0" baseline="0" noProof="0">
              <a:ln>
                <a:noFill/>
              </a:ln>
              <a:solidFill>
                <a:srgbClr val="53585F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FiraSans-Regular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3500F1-03DA-4E1F-836D-DAE8BB94D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774" y="12479730"/>
            <a:ext cx="1106201" cy="1106201"/>
          </a:xfrm>
          <a:prstGeom prst="rect">
            <a:avLst/>
          </a:prstGeom>
        </p:spPr>
      </p:pic>
      <p:sp>
        <p:nvSpPr>
          <p:cNvPr id="28" name="Shape 144">
            <a:extLst>
              <a:ext uri="{FF2B5EF4-FFF2-40B4-BE49-F238E27FC236}">
                <a16:creationId xmlns:a16="http://schemas.microsoft.com/office/drawing/2014/main" id="{6E810447-566B-40B5-8E5A-482978B0FC40}"/>
              </a:ext>
            </a:extLst>
          </p:cNvPr>
          <p:cNvSpPr/>
          <p:nvPr/>
        </p:nvSpPr>
        <p:spPr>
          <a:xfrm>
            <a:off x="870537" y="379638"/>
            <a:ext cx="9407000" cy="82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 algn="l">
              <a:lnSpc>
                <a:spcPct val="180000"/>
              </a:lnSpc>
              <a:defRPr sz="2300" cap="all" spc="367">
                <a:solidFill>
                  <a:srgbClr val="000000"/>
                </a:solidFill>
                <a:latin typeface="Campton"/>
                <a:ea typeface="Campton"/>
                <a:cs typeface="Campton"/>
                <a:sym typeface="Campton"/>
              </a:defRPr>
            </a:lvl1pPr>
          </a:lstStyle>
          <a:p>
            <a:pPr marL="0" marR="0" lvl="0" indent="0" algn="l" defTabSz="821532" rtl="0" eaLnBrk="1" fontAlgn="auto" latinLnBrk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all" spc="36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 charset="0"/>
                <a:cs typeface="Calibri" panose="020F0502020204030204" pitchFamily="34" charset="0"/>
                <a:sym typeface="Campton"/>
              </a:rPr>
              <a:t>De529 PLANS– First State, First Steps Update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FDF21E-A018-47D2-A71C-8EEB82A90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9047" y="801632"/>
            <a:ext cx="1894416" cy="7736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E8A738-AA50-206F-7919-21424CCF2FB2}"/>
              </a:ext>
            </a:extLst>
          </p:cNvPr>
          <p:cNvSpPr txBox="1"/>
          <p:nvPr/>
        </p:nvSpPr>
        <p:spPr>
          <a:xfrm>
            <a:off x="1118577" y="11733202"/>
            <a:ext cx="23028700" cy="2646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grow the plan with new accounts with Delaware families with children under age 5</a:t>
            </a:r>
            <a:endParaRPr lang="en-US" sz="4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4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3600" b="1" i="1" dirty="0">
              <a:solidFill>
                <a:schemeClr val="bg1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i="1" dirty="0">
              <a:highlight>
                <a:srgbClr val="FFFF00"/>
              </a:highlight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36937D-7C52-6DBC-0A1E-C35F4AB9A68D}"/>
              </a:ext>
            </a:extLst>
          </p:cNvPr>
          <p:cNvGrpSpPr/>
          <p:nvPr/>
        </p:nvGrpSpPr>
        <p:grpSpPr>
          <a:xfrm>
            <a:off x="1118577" y="1917413"/>
            <a:ext cx="16405092" cy="9881174"/>
            <a:chOff x="870537" y="2095499"/>
            <a:chExt cx="15721867" cy="99247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8F38B51-3EDB-7625-565C-694732905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0537" y="2095499"/>
              <a:ext cx="15721867" cy="992471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57F67B-17CC-E50F-5482-296C9EB2139C}"/>
                </a:ext>
              </a:extLst>
            </p:cNvPr>
            <p:cNvSpPr txBox="1"/>
            <p:nvPr/>
          </p:nvSpPr>
          <p:spPr>
            <a:xfrm>
              <a:off x="8082643" y="4719282"/>
              <a:ext cx="8278586" cy="473204"/>
            </a:xfrm>
            <a:prstGeom prst="rect">
              <a:avLst/>
            </a:prstGeom>
            <a:noFill/>
            <a:ln w="34925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5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571B0B-3CC0-BB5F-6086-E01CEE7EA310}"/>
                </a:ext>
              </a:extLst>
            </p:cNvPr>
            <p:cNvSpPr txBox="1"/>
            <p:nvPr/>
          </p:nvSpPr>
          <p:spPr>
            <a:xfrm>
              <a:off x="8082643" y="8050309"/>
              <a:ext cx="8278585" cy="473205"/>
            </a:xfrm>
            <a:prstGeom prst="rect">
              <a:avLst/>
            </a:prstGeom>
            <a:noFill/>
            <a:ln w="34925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5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E49B174-F8A3-3333-EE79-2CC916071498}"/>
                </a:ext>
              </a:extLst>
            </p:cNvPr>
            <p:cNvSpPr txBox="1"/>
            <p:nvPr/>
          </p:nvSpPr>
          <p:spPr>
            <a:xfrm>
              <a:off x="8082643" y="11370778"/>
              <a:ext cx="8278585" cy="473205"/>
            </a:xfrm>
            <a:prstGeom prst="rect">
              <a:avLst/>
            </a:prstGeom>
            <a:noFill/>
            <a:ln w="34925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5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042568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75" y="12778219"/>
            <a:ext cx="304802" cy="33299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45"/>
          <p:cNvSpPr/>
          <p:nvPr/>
        </p:nvSpPr>
        <p:spPr>
          <a:xfrm>
            <a:off x="905181" y="1247381"/>
            <a:ext cx="1454514" cy="10243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 marL="0" marR="0" lvl="0" indent="0" algn="ctr" defTabSz="82153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endParaRPr kumimoji="0" sz="7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2683697"/>
            <a:ext cx="810456" cy="69826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marL="0" marR="0" lvl="0" indent="0" algn="ctr" defTabSz="82153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" name="Shape 129">
            <a:extLst>
              <a:ext uri="{FF2B5EF4-FFF2-40B4-BE49-F238E27FC236}">
                <a16:creationId xmlns:a16="http://schemas.microsoft.com/office/drawing/2014/main" id="{16F31091-4F3C-4426-8FC6-950CBFEA6E84}"/>
              </a:ext>
            </a:extLst>
          </p:cNvPr>
          <p:cNvSpPr/>
          <p:nvPr/>
        </p:nvSpPr>
        <p:spPr>
          <a:xfrm>
            <a:off x="20319755" y="12941883"/>
            <a:ext cx="3827522" cy="267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numCol="1" anchor="ctr">
            <a:spAutoFit/>
          </a:bodyPr>
          <a:lstStyle>
            <a:lvl1pPr algn="l">
              <a:lnSpc>
                <a:spcPct val="170000"/>
              </a:lnSpc>
              <a:defRPr sz="1100" cap="all" spc="176">
                <a:solidFill>
                  <a:srgbClr val="A6AAA8"/>
                </a:solidFill>
                <a:latin typeface="FiraSans-Regular"/>
                <a:ea typeface="FiraSans-Regular"/>
                <a:cs typeface="FiraSans-Regular"/>
                <a:sym typeface="FiraSans-Regular"/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spc="224"/>
            </a:pPr>
            <a:r>
              <a:rPr lang="en-US" sz="800" spc="224">
                <a:latin typeface="Arial" charset="0"/>
                <a:ea typeface="Arial" charset="0"/>
                <a:cs typeface="Arial" charset="0"/>
              </a:rPr>
              <a:t>Office of State Treasurer – Colleen Davis</a:t>
            </a:r>
            <a:endParaRPr kumimoji="0" lang="en-US" sz="1000" b="0" i="0" u="none" strike="noStrike" kern="0" cap="all" spc="224" normalizeH="0" baseline="0" noProof="0">
              <a:ln>
                <a:noFill/>
              </a:ln>
              <a:solidFill>
                <a:srgbClr val="A6AAA8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FiraSans-Regular"/>
            </a:endParaRPr>
          </a:p>
        </p:txBody>
      </p:sp>
      <p:sp>
        <p:nvSpPr>
          <p:cNvPr id="27" name="Shape 129">
            <a:extLst>
              <a:ext uri="{FF2B5EF4-FFF2-40B4-BE49-F238E27FC236}">
                <a16:creationId xmlns:a16="http://schemas.microsoft.com/office/drawing/2014/main" id="{45BB3C20-2A61-4E13-AE01-C250B65D4ACE}"/>
              </a:ext>
            </a:extLst>
          </p:cNvPr>
          <p:cNvSpPr/>
          <p:nvPr/>
        </p:nvSpPr>
        <p:spPr>
          <a:xfrm>
            <a:off x="23751373" y="13047536"/>
            <a:ext cx="266226" cy="459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numCol="1" anchor="ctr">
            <a:spAutoFit/>
          </a:bodyPr>
          <a:lstStyle>
            <a:lvl1pPr algn="l">
              <a:lnSpc>
                <a:spcPct val="170000"/>
              </a:lnSpc>
              <a:defRPr sz="1100" cap="all" spc="176">
                <a:solidFill>
                  <a:srgbClr val="A6AAA8"/>
                </a:solidFill>
                <a:latin typeface="FiraSans-Regular"/>
                <a:ea typeface="FiraSans-Regular"/>
                <a:cs typeface="FiraSans-Regular"/>
                <a:sym typeface="FiraSans-Regular"/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spc="224"/>
            </a:pPr>
            <a:fld id="{81B20D09-670C-3445-AC39-12A1BBA524C3}" type="slidenum">
              <a:rPr kumimoji="0" lang="en-US" sz="1400" b="0" i="0" u="none" strike="noStrike" kern="0" cap="all" spc="176" normalizeH="0" baseline="0" noProof="0" smtClean="0">
                <a:ln>
                  <a:noFill/>
                </a:ln>
                <a:solidFill>
                  <a:srgbClr val="53585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FiraSans-Regular"/>
              </a:rPr>
              <a:pPr marL="0" marR="0" lvl="0" indent="0" algn="l" defTabSz="821531" rtl="0" eaLnBrk="1" fontAlgn="auto" latinLnBrk="0" hangingPunct="0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spc="224"/>
              </a:pPr>
              <a:t>5</a:t>
            </a:fld>
            <a:endParaRPr kumimoji="0" sz="1400" b="0" i="0" u="none" strike="noStrike" kern="0" cap="all" spc="176" normalizeH="0" baseline="0" noProof="0">
              <a:ln>
                <a:noFill/>
              </a:ln>
              <a:solidFill>
                <a:srgbClr val="53585F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FiraSans-Regular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3500F1-03DA-4E1F-836D-DAE8BB94D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774" y="12479730"/>
            <a:ext cx="1106201" cy="1106201"/>
          </a:xfrm>
          <a:prstGeom prst="rect">
            <a:avLst/>
          </a:prstGeom>
        </p:spPr>
      </p:pic>
      <p:sp>
        <p:nvSpPr>
          <p:cNvPr id="28" name="Shape 144">
            <a:extLst>
              <a:ext uri="{FF2B5EF4-FFF2-40B4-BE49-F238E27FC236}">
                <a16:creationId xmlns:a16="http://schemas.microsoft.com/office/drawing/2014/main" id="{6E810447-566B-40B5-8E5A-482978B0FC40}"/>
              </a:ext>
            </a:extLst>
          </p:cNvPr>
          <p:cNvSpPr/>
          <p:nvPr/>
        </p:nvSpPr>
        <p:spPr>
          <a:xfrm>
            <a:off x="870537" y="445392"/>
            <a:ext cx="7503786" cy="68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 algn="l">
              <a:lnSpc>
                <a:spcPct val="180000"/>
              </a:lnSpc>
              <a:defRPr sz="2300" cap="all" spc="367">
                <a:solidFill>
                  <a:srgbClr val="000000"/>
                </a:solidFill>
                <a:latin typeface="Campton"/>
                <a:ea typeface="Campton"/>
                <a:cs typeface="Campton"/>
                <a:sym typeface="Campton"/>
              </a:defRPr>
            </a:lvl1pPr>
          </a:lstStyle>
          <a:p>
            <a:pPr marL="0" marR="0" lvl="0" indent="0" algn="l" defTabSz="821532" rtl="0" eaLnBrk="1" fontAlgn="auto" latinLnBrk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all" spc="36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Campton"/>
              </a:rPr>
              <a:t>529 PLAN– Promotion and Outreach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6601FEDC-B599-933E-6A85-F9B97F850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972" y="215943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alt text provided for this image">
            <a:extLst>
              <a:ext uri="{FF2B5EF4-FFF2-40B4-BE49-F238E27FC236}">
                <a16:creationId xmlns:a16="http://schemas.microsoft.com/office/drawing/2014/main" id="{699F33A5-D7C6-EE4C-8E20-54C2489B1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532" y="215943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alt text provided for this image">
            <a:extLst>
              <a:ext uri="{FF2B5EF4-FFF2-40B4-BE49-F238E27FC236}">
                <a16:creationId xmlns:a16="http://schemas.microsoft.com/office/drawing/2014/main" id="{CCF7DEA2-95AC-FD33-DCA2-1EAFC5FAA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45" y="2041071"/>
            <a:ext cx="4377047" cy="583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67EAB8-5C98-7D37-B3B6-5E2B1544AA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6359" y="8394803"/>
            <a:ext cx="4671465" cy="6005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7BF35B-2B24-C10F-82F6-1683BCBB56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1466" y="6635967"/>
            <a:ext cx="8329382" cy="61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0902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75" y="12778219"/>
            <a:ext cx="304802" cy="33299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45"/>
          <p:cNvSpPr/>
          <p:nvPr/>
        </p:nvSpPr>
        <p:spPr>
          <a:xfrm>
            <a:off x="905181" y="1247381"/>
            <a:ext cx="1454514" cy="10243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 marL="0" marR="0" lvl="0" indent="0" algn="ctr" defTabSz="82153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endParaRPr kumimoji="0" sz="7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2683697"/>
            <a:ext cx="810456" cy="69826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marL="0" marR="0" lvl="0" indent="0" algn="ctr" defTabSz="82153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" name="Shape 129">
            <a:extLst>
              <a:ext uri="{FF2B5EF4-FFF2-40B4-BE49-F238E27FC236}">
                <a16:creationId xmlns:a16="http://schemas.microsoft.com/office/drawing/2014/main" id="{16F31091-4F3C-4426-8FC6-950CBFEA6E84}"/>
              </a:ext>
            </a:extLst>
          </p:cNvPr>
          <p:cNvSpPr/>
          <p:nvPr/>
        </p:nvSpPr>
        <p:spPr>
          <a:xfrm>
            <a:off x="20319755" y="12941883"/>
            <a:ext cx="3827522" cy="267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numCol="1" anchor="ctr">
            <a:spAutoFit/>
          </a:bodyPr>
          <a:lstStyle>
            <a:lvl1pPr algn="l">
              <a:lnSpc>
                <a:spcPct val="170000"/>
              </a:lnSpc>
              <a:defRPr sz="1100" cap="all" spc="176">
                <a:solidFill>
                  <a:srgbClr val="A6AAA8"/>
                </a:solidFill>
                <a:latin typeface="FiraSans-Regular"/>
                <a:ea typeface="FiraSans-Regular"/>
                <a:cs typeface="FiraSans-Regular"/>
                <a:sym typeface="FiraSans-Regular"/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spc="224"/>
            </a:pPr>
            <a:r>
              <a:rPr lang="en-US" sz="800" spc="224">
                <a:latin typeface="Arial" charset="0"/>
                <a:ea typeface="Arial" charset="0"/>
                <a:cs typeface="Arial" charset="0"/>
              </a:rPr>
              <a:t>Office of State Treasurer – Colleen Davis</a:t>
            </a:r>
            <a:endParaRPr kumimoji="0" lang="en-US" sz="1000" b="0" i="0" u="none" strike="noStrike" kern="0" cap="all" spc="224" normalizeH="0" baseline="0" noProof="0">
              <a:ln>
                <a:noFill/>
              </a:ln>
              <a:solidFill>
                <a:srgbClr val="A6AAA8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FiraSans-Regular"/>
            </a:endParaRPr>
          </a:p>
        </p:txBody>
      </p:sp>
      <p:sp>
        <p:nvSpPr>
          <p:cNvPr id="27" name="Shape 129">
            <a:extLst>
              <a:ext uri="{FF2B5EF4-FFF2-40B4-BE49-F238E27FC236}">
                <a16:creationId xmlns:a16="http://schemas.microsoft.com/office/drawing/2014/main" id="{45BB3C20-2A61-4E13-AE01-C250B65D4ACE}"/>
              </a:ext>
            </a:extLst>
          </p:cNvPr>
          <p:cNvSpPr/>
          <p:nvPr/>
        </p:nvSpPr>
        <p:spPr>
          <a:xfrm>
            <a:off x="23751373" y="13047536"/>
            <a:ext cx="266226" cy="459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numCol="1" anchor="ctr">
            <a:spAutoFit/>
          </a:bodyPr>
          <a:lstStyle>
            <a:lvl1pPr algn="l">
              <a:lnSpc>
                <a:spcPct val="170000"/>
              </a:lnSpc>
              <a:defRPr sz="1100" cap="all" spc="176">
                <a:solidFill>
                  <a:srgbClr val="A6AAA8"/>
                </a:solidFill>
                <a:latin typeface="FiraSans-Regular"/>
                <a:ea typeface="FiraSans-Regular"/>
                <a:cs typeface="FiraSans-Regular"/>
                <a:sym typeface="FiraSans-Regular"/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spc="224"/>
            </a:pPr>
            <a:fld id="{81B20D09-670C-3445-AC39-12A1BBA524C3}" type="slidenum">
              <a:rPr kumimoji="0" lang="en-US" sz="1400" b="0" i="0" u="none" strike="noStrike" kern="0" cap="all" spc="176" normalizeH="0" baseline="0" noProof="0" smtClean="0">
                <a:ln>
                  <a:noFill/>
                </a:ln>
                <a:solidFill>
                  <a:srgbClr val="53585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FiraSans-Regular"/>
              </a:rPr>
              <a:pPr marL="0" marR="0" lvl="0" indent="0" algn="l" defTabSz="821531" rtl="0" eaLnBrk="1" fontAlgn="auto" latinLnBrk="0" hangingPunct="0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spc="224"/>
              </a:pPr>
              <a:t>6</a:t>
            </a:fld>
            <a:endParaRPr kumimoji="0" sz="1400" b="0" i="0" u="none" strike="noStrike" kern="0" cap="all" spc="176" normalizeH="0" baseline="0" noProof="0">
              <a:ln>
                <a:noFill/>
              </a:ln>
              <a:solidFill>
                <a:srgbClr val="53585F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FiraSans-Regular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3500F1-03DA-4E1F-836D-DAE8BB94D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774" y="12479730"/>
            <a:ext cx="1106201" cy="1106201"/>
          </a:xfrm>
          <a:prstGeom prst="rect">
            <a:avLst/>
          </a:prstGeom>
        </p:spPr>
      </p:pic>
      <p:sp>
        <p:nvSpPr>
          <p:cNvPr id="28" name="Shape 144">
            <a:extLst>
              <a:ext uri="{FF2B5EF4-FFF2-40B4-BE49-F238E27FC236}">
                <a16:creationId xmlns:a16="http://schemas.microsoft.com/office/drawing/2014/main" id="{6E810447-566B-40B5-8E5A-482978B0FC40}"/>
              </a:ext>
            </a:extLst>
          </p:cNvPr>
          <p:cNvSpPr/>
          <p:nvPr/>
        </p:nvSpPr>
        <p:spPr>
          <a:xfrm>
            <a:off x="870537" y="445392"/>
            <a:ext cx="9906431" cy="68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 algn="l">
              <a:lnSpc>
                <a:spcPct val="180000"/>
              </a:lnSpc>
              <a:defRPr sz="2300" cap="all" spc="367">
                <a:solidFill>
                  <a:srgbClr val="000000"/>
                </a:solidFill>
                <a:latin typeface="Campton"/>
                <a:ea typeface="Campton"/>
                <a:cs typeface="Campton"/>
                <a:sym typeface="Campton"/>
              </a:defRPr>
            </a:lvl1pPr>
          </a:lstStyle>
          <a:p>
            <a:pPr marL="0" marR="0" lvl="0" indent="0" algn="l" defTabSz="821532" rtl="0" eaLnBrk="1" fontAlgn="auto" latinLnBrk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all" spc="36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Campton"/>
              </a:rPr>
              <a:t>529 PLAN– Promotion and Outreach - Upcoming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55225-93CA-A3AE-E573-034CB1461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7984" y="2038832"/>
            <a:ext cx="5742523" cy="52906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372BAB-B1CE-6353-DA5F-24E388391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577" y="7381242"/>
            <a:ext cx="6161338" cy="49312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8258AE-39FE-8D78-78A8-8A348D1447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3700" y="7901364"/>
            <a:ext cx="6316600" cy="50405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284634-8EF7-2100-FA86-2EB62B4137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42263" y="1892414"/>
            <a:ext cx="6213753" cy="54370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41CA2C-7156-F76B-D0A0-F42CAAD5CE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64358" y="7438974"/>
            <a:ext cx="5510794" cy="493122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EF0AD2EC-DF6C-9E0D-2C79-576F989E9712}"/>
              </a:ext>
            </a:extLst>
          </p:cNvPr>
          <p:cNvSpPr/>
          <p:nvPr/>
        </p:nvSpPr>
        <p:spPr>
          <a:xfrm>
            <a:off x="13748657" y="7151914"/>
            <a:ext cx="636814" cy="424543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593EF08-118A-D5DC-B5CC-DB76191DAC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7384" y="2044570"/>
            <a:ext cx="7925487" cy="59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6068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44"/>
          <p:cNvSpPr/>
          <p:nvPr/>
        </p:nvSpPr>
        <p:spPr>
          <a:xfrm>
            <a:off x="9860406" y="5172855"/>
            <a:ext cx="3633240" cy="1281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 algn="l">
              <a:lnSpc>
                <a:spcPct val="180000"/>
              </a:lnSpc>
              <a:defRPr sz="2300" cap="all" spc="367">
                <a:solidFill>
                  <a:srgbClr val="000000"/>
                </a:solidFill>
                <a:latin typeface="Campton"/>
                <a:ea typeface="Campton"/>
                <a:cs typeface="Campton"/>
                <a:sym typeface="Campton"/>
              </a:defRPr>
            </a:lvl1pPr>
          </a:lstStyle>
          <a:p>
            <a:pPr marL="0" marR="0" lvl="0" indent="0" algn="l" defTabSz="821532" rtl="0" eaLnBrk="1" fontAlgn="auto" latinLnBrk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all" spc="368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Campton"/>
              </a:rPr>
              <a:t>appendix</a:t>
            </a:r>
            <a:endParaRPr kumimoji="0" lang="en-US" sz="2800" b="0" i="0" u="none" strike="noStrike" kern="0" cap="all" spc="368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Campton"/>
            </a:endParaRPr>
          </a:p>
        </p:txBody>
      </p:sp>
      <p:sp>
        <p:nvSpPr>
          <p:cNvPr id="26" name="Shape 129">
            <a:extLst>
              <a:ext uri="{FF2B5EF4-FFF2-40B4-BE49-F238E27FC236}">
                <a16:creationId xmlns:a16="http://schemas.microsoft.com/office/drawing/2014/main" id="{16F31091-4F3C-4426-8FC6-950CBFEA6E84}"/>
              </a:ext>
            </a:extLst>
          </p:cNvPr>
          <p:cNvSpPr/>
          <p:nvPr/>
        </p:nvSpPr>
        <p:spPr>
          <a:xfrm>
            <a:off x="20319755" y="12205267"/>
            <a:ext cx="3827522" cy="267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numCol="1" anchor="ctr">
            <a:spAutoFit/>
          </a:bodyPr>
          <a:lstStyle>
            <a:lvl1pPr algn="l">
              <a:lnSpc>
                <a:spcPct val="170000"/>
              </a:lnSpc>
              <a:defRPr sz="1100" cap="all" spc="176">
                <a:solidFill>
                  <a:srgbClr val="A6AAA8"/>
                </a:solidFill>
                <a:latin typeface="FiraSans-Regular"/>
                <a:ea typeface="FiraSans-Regular"/>
                <a:cs typeface="FiraSans-Regular"/>
                <a:sym typeface="FiraSans-Regular"/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spc="224"/>
            </a:pPr>
            <a:r>
              <a:rPr lang="en-US" sz="800" spc="224">
                <a:latin typeface="Arial" charset="0"/>
                <a:ea typeface="Arial" charset="0"/>
                <a:cs typeface="Arial" charset="0"/>
              </a:rPr>
              <a:t>Office of State Treasurer – Colleen Davis</a:t>
            </a:r>
            <a:endParaRPr kumimoji="0" lang="en-US" sz="1000" b="0" i="0" u="none" strike="noStrike" kern="0" cap="all" spc="224" normalizeH="0" baseline="0" noProof="0">
              <a:ln>
                <a:noFill/>
              </a:ln>
              <a:solidFill>
                <a:srgbClr val="A6AAA8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FiraSans-Regular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3500F1-03DA-4E1F-836D-DAE8BB94D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39" y="11785857"/>
            <a:ext cx="1106201" cy="110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1878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775" y="12778219"/>
            <a:ext cx="304802" cy="33299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45"/>
          <p:cNvSpPr/>
          <p:nvPr/>
        </p:nvSpPr>
        <p:spPr>
          <a:xfrm>
            <a:off x="905181" y="1247381"/>
            <a:ext cx="1454514" cy="102430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8" tIns="71438" rIns="71438" bIns="71438" anchor="ctr"/>
          <a:lstStyle/>
          <a:p>
            <a:pPr marL="0" marR="0" lvl="0" indent="0" algn="ctr" defTabSz="82153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endParaRPr kumimoji="0" sz="7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2683697"/>
            <a:ext cx="810456" cy="698269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marL="0" marR="0" lvl="0" indent="0" algn="ctr" defTabSz="82153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6" name="Shape 129">
            <a:extLst>
              <a:ext uri="{FF2B5EF4-FFF2-40B4-BE49-F238E27FC236}">
                <a16:creationId xmlns:a16="http://schemas.microsoft.com/office/drawing/2014/main" id="{16F31091-4F3C-4426-8FC6-950CBFEA6E84}"/>
              </a:ext>
            </a:extLst>
          </p:cNvPr>
          <p:cNvSpPr/>
          <p:nvPr/>
        </p:nvSpPr>
        <p:spPr>
          <a:xfrm>
            <a:off x="20319755" y="12941883"/>
            <a:ext cx="3827522" cy="267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numCol="1" anchor="ctr">
            <a:spAutoFit/>
          </a:bodyPr>
          <a:lstStyle>
            <a:lvl1pPr algn="l">
              <a:lnSpc>
                <a:spcPct val="170000"/>
              </a:lnSpc>
              <a:defRPr sz="1100" cap="all" spc="176">
                <a:solidFill>
                  <a:srgbClr val="A6AAA8"/>
                </a:solidFill>
                <a:latin typeface="FiraSans-Regular"/>
                <a:ea typeface="FiraSans-Regular"/>
                <a:cs typeface="FiraSans-Regular"/>
                <a:sym typeface="FiraSans-Regular"/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spc="224"/>
            </a:pPr>
            <a:r>
              <a:rPr lang="en-US" sz="800" spc="224">
                <a:latin typeface="Arial" charset="0"/>
                <a:ea typeface="Arial" charset="0"/>
                <a:cs typeface="Arial" charset="0"/>
              </a:rPr>
              <a:t>Office of State Treasurer – Colleen Davis</a:t>
            </a:r>
            <a:endParaRPr kumimoji="0" lang="en-US" sz="1000" b="0" i="0" u="none" strike="noStrike" kern="0" cap="all" spc="224" normalizeH="0" baseline="0" noProof="0">
              <a:ln>
                <a:noFill/>
              </a:ln>
              <a:solidFill>
                <a:srgbClr val="A6AAA8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FiraSans-Regular"/>
            </a:endParaRPr>
          </a:p>
        </p:txBody>
      </p:sp>
      <p:sp>
        <p:nvSpPr>
          <p:cNvPr id="27" name="Shape 129">
            <a:extLst>
              <a:ext uri="{FF2B5EF4-FFF2-40B4-BE49-F238E27FC236}">
                <a16:creationId xmlns:a16="http://schemas.microsoft.com/office/drawing/2014/main" id="{45BB3C20-2A61-4E13-AE01-C250B65D4ACE}"/>
              </a:ext>
            </a:extLst>
          </p:cNvPr>
          <p:cNvSpPr/>
          <p:nvPr/>
        </p:nvSpPr>
        <p:spPr>
          <a:xfrm>
            <a:off x="23587998" y="13143749"/>
            <a:ext cx="429601" cy="459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numCol="1" anchor="ctr">
            <a:spAutoFit/>
          </a:bodyPr>
          <a:lstStyle>
            <a:lvl1pPr algn="l">
              <a:lnSpc>
                <a:spcPct val="170000"/>
              </a:lnSpc>
              <a:defRPr sz="1100" cap="all" spc="176">
                <a:solidFill>
                  <a:srgbClr val="A6AAA8"/>
                </a:solidFill>
                <a:latin typeface="FiraSans-Regular"/>
                <a:ea typeface="FiraSans-Regular"/>
                <a:cs typeface="FiraSans-Regular"/>
                <a:sym typeface="FiraSans-Regular"/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spc="224"/>
            </a:pPr>
            <a:fld id="{81B20D09-670C-3445-AC39-12A1BBA524C3}" type="slidenum">
              <a:rPr kumimoji="0" lang="en-US" sz="1400" b="0" i="0" u="none" strike="noStrike" kern="0" cap="all" spc="176" normalizeH="0" baseline="0" noProof="0" smtClean="0">
                <a:ln>
                  <a:noFill/>
                </a:ln>
                <a:solidFill>
                  <a:srgbClr val="53585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FiraSans-Regular"/>
              </a:rPr>
              <a:pPr marL="0" marR="0" lvl="0" indent="0" algn="l" defTabSz="821531" rtl="0" eaLnBrk="1" fontAlgn="auto" latinLnBrk="0" hangingPunct="0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spc="224"/>
              </a:pPr>
              <a:t>8</a:t>
            </a:fld>
            <a:endParaRPr kumimoji="0" sz="1400" b="0" i="0" u="none" strike="noStrike" kern="0" cap="all" spc="176" normalizeH="0" baseline="0" noProof="0">
              <a:ln>
                <a:noFill/>
              </a:ln>
              <a:solidFill>
                <a:srgbClr val="53585F">
                  <a:lumMod val="60000"/>
                  <a:lumOff val="40000"/>
                </a:srgb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FiraSans-Regular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3500F1-03DA-4E1F-836D-DAE8BB94D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774" y="12479730"/>
            <a:ext cx="1106201" cy="1106201"/>
          </a:xfrm>
          <a:prstGeom prst="rect">
            <a:avLst/>
          </a:prstGeom>
        </p:spPr>
      </p:pic>
      <p:sp>
        <p:nvSpPr>
          <p:cNvPr id="28" name="Shape 144">
            <a:extLst>
              <a:ext uri="{FF2B5EF4-FFF2-40B4-BE49-F238E27FC236}">
                <a16:creationId xmlns:a16="http://schemas.microsoft.com/office/drawing/2014/main" id="{6E810447-566B-40B5-8E5A-482978B0FC40}"/>
              </a:ext>
            </a:extLst>
          </p:cNvPr>
          <p:cNvSpPr/>
          <p:nvPr/>
        </p:nvSpPr>
        <p:spPr>
          <a:xfrm>
            <a:off x="870537" y="445392"/>
            <a:ext cx="14572260" cy="689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 algn="l">
              <a:lnSpc>
                <a:spcPct val="180000"/>
              </a:lnSpc>
              <a:defRPr sz="2300" cap="all" spc="367">
                <a:solidFill>
                  <a:srgbClr val="000000"/>
                </a:solidFill>
                <a:latin typeface="Campton"/>
                <a:ea typeface="Campton"/>
                <a:cs typeface="Campton"/>
                <a:sym typeface="Campton"/>
              </a:defRPr>
            </a:lvl1pPr>
          </a:lstStyle>
          <a:p>
            <a:pPr defTabSz="821532">
              <a:defRPr/>
            </a:pPr>
            <a:r>
              <a:rPr kumimoji="0" lang="en-US" sz="2300" b="0" i="0" u="none" strike="noStrike" kern="0" cap="all" spc="36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charset="0"/>
                <a:cs typeface="Arial"/>
                <a:sym typeface="Campton"/>
              </a:rPr>
              <a:t>529 PLAN– STRATEGIC objectives</a:t>
            </a:r>
            <a:r>
              <a:rPr lang="en-US" spc="368">
                <a:latin typeface="Arial"/>
                <a:ea typeface="Arial" charset="0"/>
                <a:cs typeface="Arial"/>
              </a:rPr>
              <a:t> (Approved by Board September 2021)</a:t>
            </a:r>
            <a:endParaRPr kumimoji="0" lang="en-US" sz="2300" b="0" i="0" u="none" strike="noStrike" kern="0" cap="all" spc="368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Campton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CB69B6-80C7-459A-BFCC-09D831BCD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9047" y="801632"/>
            <a:ext cx="1894416" cy="773699"/>
          </a:xfrm>
          <a:prstGeom prst="rect">
            <a:avLst/>
          </a:prstGeom>
        </p:spPr>
      </p:pic>
      <p:sp>
        <p:nvSpPr>
          <p:cNvPr id="34" name="Shape 144">
            <a:extLst>
              <a:ext uri="{FF2B5EF4-FFF2-40B4-BE49-F238E27FC236}">
                <a16:creationId xmlns:a16="http://schemas.microsoft.com/office/drawing/2014/main" id="{8902525F-9EFA-4B59-88C6-C4667AE79874}"/>
              </a:ext>
            </a:extLst>
          </p:cNvPr>
          <p:cNvSpPr/>
          <p:nvPr/>
        </p:nvSpPr>
        <p:spPr>
          <a:xfrm>
            <a:off x="1806067" y="6774758"/>
            <a:ext cx="6278451" cy="1014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 algn="l">
              <a:lnSpc>
                <a:spcPct val="180000"/>
              </a:lnSpc>
              <a:defRPr sz="2300" cap="all" spc="367">
                <a:solidFill>
                  <a:srgbClr val="000000"/>
                </a:solidFill>
                <a:latin typeface="Campton"/>
                <a:ea typeface="Campton"/>
                <a:cs typeface="Campton"/>
                <a:sym typeface="Campton"/>
              </a:defRPr>
            </a:lvl1pPr>
          </a:lstStyle>
          <a:p>
            <a:pPr marL="0" marR="0" lvl="0" indent="0" algn="l" defTabSz="821532" rtl="0" eaLnBrk="1" fontAlgn="auto" latinLnBrk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pc="368">
                <a:solidFill>
                  <a:schemeClr val="bg2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Increase contributions</a:t>
            </a:r>
            <a:endParaRPr kumimoji="0" lang="en-US" sz="3600" b="0" i="0" u="none" strike="noStrike" kern="0" cap="all" spc="368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Arial" charset="0"/>
              <a:cs typeface="Calibri" panose="020F0502020204030204" pitchFamily="34" charset="0"/>
              <a:sym typeface="Campton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66FA9FA-254E-47E5-8ACD-AA7FD82D319B}"/>
              </a:ext>
            </a:extLst>
          </p:cNvPr>
          <p:cNvSpPr/>
          <p:nvPr/>
        </p:nvSpPr>
        <p:spPr>
          <a:xfrm rot="5400000">
            <a:off x="17128844" y="4355645"/>
            <a:ext cx="2807111" cy="550486"/>
          </a:xfrm>
          <a:prstGeom prst="rightArrow">
            <a:avLst/>
          </a:prstGeom>
          <a:solidFill>
            <a:schemeClr val="tx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10B3AF4-5632-45CC-8D08-915DAD06648D}"/>
              </a:ext>
            </a:extLst>
          </p:cNvPr>
          <p:cNvCxnSpPr>
            <a:cxnSpLocks/>
          </p:cNvCxnSpPr>
          <p:nvPr/>
        </p:nvCxnSpPr>
        <p:spPr>
          <a:xfrm>
            <a:off x="18046250" y="2223572"/>
            <a:ext cx="0" cy="10256158"/>
          </a:xfrm>
          <a:prstGeom prst="line">
            <a:avLst/>
          </a:prstGeom>
          <a:noFill/>
          <a:ln w="25400" cap="flat">
            <a:solidFill>
              <a:srgbClr val="CFCFC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F15F5AF-0621-438C-ABA9-BC1C9604118A}"/>
              </a:ext>
            </a:extLst>
          </p:cNvPr>
          <p:cNvSpPr txBox="1"/>
          <p:nvPr/>
        </p:nvSpPr>
        <p:spPr>
          <a:xfrm>
            <a:off x="18548544" y="2347879"/>
            <a:ext cx="5425318" cy="7598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8" tIns="71438" rIns="71438" bIns="71438" numCol="1" spcCol="38100" rtlCol="0" anchor="ctr">
            <a:spAutoFit/>
          </a:bodyPr>
          <a:lstStyle/>
          <a:p>
            <a:pPr marL="0" marR="0" lvl="0" indent="0" algn="ctr" defTabSz="82153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>
                <a:ln>
                  <a:noFill/>
                </a:ln>
                <a:solidFill>
                  <a:srgbClr val="53585F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Focus Timeline</a:t>
            </a:r>
            <a:endParaRPr kumimoji="0" lang="en-US" sz="4800" b="1" i="0" u="sng" strike="noStrike" kern="0" cap="none" spc="0" normalizeH="0" baseline="0" noProof="0">
              <a:ln>
                <a:noFill/>
              </a:ln>
              <a:solidFill>
                <a:srgbClr val="53585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FE09A824-E1A1-40C2-99CA-88D858EB7A13}"/>
              </a:ext>
            </a:extLst>
          </p:cNvPr>
          <p:cNvSpPr/>
          <p:nvPr/>
        </p:nvSpPr>
        <p:spPr>
          <a:xfrm rot="5400000">
            <a:off x="17117506" y="7470805"/>
            <a:ext cx="2807111" cy="550486"/>
          </a:xfrm>
          <a:prstGeom prst="rightArrow">
            <a:avLst/>
          </a:prstGeom>
          <a:solidFill>
            <a:schemeClr val="tx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8E9B8A9D-2FB5-4B9E-96B6-2F494E1D18F6}"/>
              </a:ext>
            </a:extLst>
          </p:cNvPr>
          <p:cNvSpPr/>
          <p:nvPr/>
        </p:nvSpPr>
        <p:spPr>
          <a:xfrm rot="5400000">
            <a:off x="17117505" y="10540101"/>
            <a:ext cx="2807111" cy="550486"/>
          </a:xfrm>
          <a:prstGeom prst="rightArrow">
            <a:avLst/>
          </a:prstGeom>
          <a:solidFill>
            <a:schemeClr val="tx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80EB15-8243-4F07-B879-6304C56E359F}"/>
              </a:ext>
            </a:extLst>
          </p:cNvPr>
          <p:cNvSpPr/>
          <p:nvPr/>
        </p:nvSpPr>
        <p:spPr>
          <a:xfrm>
            <a:off x="18980528" y="4713872"/>
            <a:ext cx="532170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821532">
              <a:defRPr/>
            </a:pPr>
            <a:r>
              <a:rPr lang="en-US" sz="3600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</a:p>
          <a:p>
            <a:pPr marL="342900" indent="-342900" algn="l" defTabSz="821532">
              <a:buFont typeface="Wingdings" panose="05000000000000000000" pitchFamily="2" charset="2"/>
              <a:buChar char="ü"/>
              <a:defRPr/>
            </a:pPr>
            <a:r>
              <a:rPr lang="en-US" sz="20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Match Incentive Program (May 29</a:t>
            </a:r>
            <a:r>
              <a:rPr lang="en-US" sz="2000" b="1" i="1" baseline="30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 algn="l" defTabSz="821532">
              <a:buFont typeface="Wingdings" panose="05000000000000000000" pitchFamily="2" charset="2"/>
              <a:buChar char="ü"/>
              <a:defRPr/>
            </a:pPr>
            <a:r>
              <a:rPr lang="en-US" sz="20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HB145 Tax Incentive</a:t>
            </a:r>
          </a:p>
          <a:p>
            <a:pPr marL="342900" indent="-342900" algn="l" defTabSz="821532">
              <a:buFont typeface="Wingdings" panose="05000000000000000000" pitchFamily="2" charset="2"/>
              <a:buChar char="ü"/>
              <a:defRPr/>
            </a:pPr>
            <a:r>
              <a:rPr lang="en-US" sz="20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birthing hospital partnerships</a:t>
            </a:r>
          </a:p>
          <a:p>
            <a:pPr marL="342900" indent="-342900" algn="l" defTabSz="821532">
              <a:buFont typeface="Arial" panose="020B0604020202020204" pitchFamily="34" charset="0"/>
              <a:buChar char="•"/>
              <a:defRPr/>
            </a:pPr>
            <a:r>
              <a:rPr lang="en-US" sz="20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 strategy for administrative fee balances</a:t>
            </a:r>
          </a:p>
          <a:p>
            <a:pPr marL="342900" indent="-342900" algn="l" defTabSz="821532">
              <a:buFont typeface="Wingdings" panose="05000000000000000000" pitchFamily="2" charset="2"/>
              <a:buChar char="ü"/>
              <a:defRPr/>
            </a:pPr>
            <a:r>
              <a:rPr lang="en-US" sz="20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Scholarship Pilot</a:t>
            </a:r>
          </a:p>
          <a:p>
            <a:pPr marL="342900" indent="-342900" algn="l" defTabSz="821532">
              <a:buFont typeface="Arial" panose="020B0604020202020204" pitchFamily="34" charset="0"/>
              <a:buChar char="•"/>
              <a:defRPr/>
            </a:pPr>
            <a:endParaRPr lang="en-US" sz="2800" b="1" i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defTabSz="821532">
              <a:defRPr/>
            </a:pPr>
            <a:endParaRPr lang="en-US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defTabSz="821532">
              <a:defRPr/>
            </a:pPr>
            <a:endParaRPr lang="en-US" sz="2000" b="1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defTabSz="821532">
              <a:defRPr/>
            </a:pPr>
            <a:endParaRPr lang="en-US" sz="2000" b="1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F57E40-04FC-42B8-B64E-1F3E55C695D9}"/>
              </a:ext>
            </a:extLst>
          </p:cNvPr>
          <p:cNvSpPr/>
          <p:nvPr/>
        </p:nvSpPr>
        <p:spPr>
          <a:xfrm>
            <a:off x="18949535" y="7309749"/>
            <a:ext cx="532170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821532">
              <a:defRPr/>
            </a:pPr>
            <a:r>
              <a:rPr lang="en-US" sz="3600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pPr marL="342900" indent="-342900" algn="l" defTabSz="821532">
              <a:buFont typeface="Arial" panose="020B0604020202020204" pitchFamily="34" charset="0"/>
              <a:buChar char="•"/>
              <a:defRPr/>
            </a:pPr>
            <a:r>
              <a:rPr lang="en-US" sz="20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Workplace messaging/employer campaigns</a:t>
            </a:r>
          </a:p>
          <a:p>
            <a:pPr marL="342900" indent="-342900" algn="l" defTabSz="821532">
              <a:buFont typeface="Wingdings" panose="05000000000000000000" pitchFamily="2" charset="2"/>
              <a:buChar char="ü"/>
              <a:defRPr/>
            </a:pPr>
            <a:r>
              <a:rPr lang="en-US" sz="20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Incentive Program assessment </a:t>
            </a:r>
          </a:p>
          <a:p>
            <a:pPr marL="342900" indent="-342900" algn="l" defTabSz="821532">
              <a:buFont typeface="Arial" panose="020B0604020202020204" pitchFamily="34" charset="0"/>
              <a:buChar char="•"/>
              <a:defRPr/>
            </a:pPr>
            <a:r>
              <a:rPr lang="en-US" sz="20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Collaborate with Fidelity on workplace </a:t>
            </a:r>
          </a:p>
          <a:p>
            <a:pPr marL="342900" indent="-342900" algn="l" defTabSz="821532">
              <a:buFont typeface="Arial" panose="020B0604020202020204" pitchFamily="34" charset="0"/>
              <a:buChar char="•"/>
              <a:defRPr/>
            </a:pPr>
            <a:r>
              <a:rPr lang="en-US" sz="20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Promotion of gifting tool</a:t>
            </a:r>
          </a:p>
          <a:p>
            <a:pPr marL="342900" indent="-342900" algn="l" defTabSz="821532">
              <a:buFont typeface="Arial" panose="020B0604020202020204" pitchFamily="34" charset="0"/>
              <a:buChar char="•"/>
              <a:defRPr/>
            </a:pPr>
            <a:r>
              <a:rPr lang="en-US" sz="20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Host virtual “State Collective” Summit</a:t>
            </a:r>
          </a:p>
          <a:p>
            <a:pPr marL="342900" indent="-342900" algn="l" defTabSz="821532">
              <a:buFont typeface="Wingdings" panose="05000000000000000000" pitchFamily="2" charset="2"/>
              <a:buChar char="ü"/>
              <a:defRPr/>
            </a:pPr>
            <a:r>
              <a:rPr lang="en-US" sz="20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Scholarship Pilot</a:t>
            </a:r>
          </a:p>
          <a:p>
            <a:pPr algn="l" defTabSz="821532">
              <a:defRPr/>
            </a:pPr>
            <a:endParaRPr lang="en-US" sz="2800" b="1" i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defTabSz="821532">
              <a:defRPr/>
            </a:pPr>
            <a:endParaRPr lang="en-US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defTabSz="821532">
              <a:defRPr/>
            </a:pPr>
            <a:endParaRPr lang="en-US" sz="2000" b="1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defTabSz="821532">
              <a:defRPr/>
            </a:pPr>
            <a:endParaRPr lang="en-US" sz="2000" b="1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A9A6D4C-24C4-4F35-8358-D77747117044}"/>
              </a:ext>
            </a:extLst>
          </p:cNvPr>
          <p:cNvSpPr/>
          <p:nvPr/>
        </p:nvSpPr>
        <p:spPr>
          <a:xfrm>
            <a:off x="18986635" y="9841402"/>
            <a:ext cx="532170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821532">
              <a:defRPr/>
            </a:pPr>
            <a:r>
              <a:rPr lang="en-US" sz="3600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  <a:p>
            <a:pPr marL="342900" indent="-342900" algn="l" defTabSz="821532">
              <a:buFont typeface="Arial" panose="020B0604020202020204" pitchFamily="34" charset="0"/>
              <a:buChar char="•"/>
              <a:defRPr/>
            </a:pPr>
            <a:r>
              <a:rPr lang="en-US" sz="20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Morningstar Medal Assessment</a:t>
            </a:r>
          </a:p>
          <a:p>
            <a:pPr marL="342900" indent="-342900" algn="l" defTabSz="821532">
              <a:buFont typeface="Arial" panose="020B0604020202020204" pitchFamily="34" charset="0"/>
              <a:buChar char="•"/>
              <a:defRPr/>
            </a:pPr>
            <a:r>
              <a:rPr lang="en-US" sz="20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Scholarship Pilot</a:t>
            </a:r>
            <a:endParaRPr lang="en-US" sz="2800" b="1" i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defTabSz="821532">
              <a:defRPr/>
            </a:pPr>
            <a:endParaRPr lang="en-US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defTabSz="821532">
              <a:defRPr/>
            </a:pPr>
            <a:endParaRPr lang="en-US" sz="2000" b="1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defTabSz="821532">
              <a:defRPr/>
            </a:pPr>
            <a:endParaRPr lang="en-US" sz="2000" b="1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Graphic 30" descr="Badge 1 outline">
            <a:extLst>
              <a:ext uri="{FF2B5EF4-FFF2-40B4-BE49-F238E27FC236}">
                <a16:creationId xmlns:a16="http://schemas.microsoft.com/office/drawing/2014/main" id="{6E3CD36A-8E5D-49EE-B3E0-B4D5D3700C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151" y="3980071"/>
            <a:ext cx="823945" cy="823945"/>
          </a:xfrm>
          <a:prstGeom prst="rect">
            <a:avLst/>
          </a:prstGeom>
        </p:spPr>
      </p:pic>
      <p:pic>
        <p:nvPicPr>
          <p:cNvPr id="33" name="Graphic 32" descr="Badge outline">
            <a:extLst>
              <a:ext uri="{FF2B5EF4-FFF2-40B4-BE49-F238E27FC236}">
                <a16:creationId xmlns:a16="http://schemas.microsoft.com/office/drawing/2014/main" id="{3933A6AA-598D-4248-A385-B5A17D970B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6637" y="7081778"/>
            <a:ext cx="823945" cy="823945"/>
          </a:xfrm>
          <a:prstGeom prst="rect">
            <a:avLst/>
          </a:prstGeom>
        </p:spPr>
      </p:pic>
      <p:pic>
        <p:nvPicPr>
          <p:cNvPr id="35" name="Graphic 34" descr="Badge 3 outline">
            <a:extLst>
              <a:ext uri="{FF2B5EF4-FFF2-40B4-BE49-F238E27FC236}">
                <a16:creationId xmlns:a16="http://schemas.microsoft.com/office/drawing/2014/main" id="{1F3B09D5-F4AC-4F10-95B9-9070B90DD2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5611" y="9554192"/>
            <a:ext cx="810456" cy="810456"/>
          </a:xfrm>
          <a:prstGeom prst="rect">
            <a:avLst/>
          </a:prstGeom>
        </p:spPr>
      </p:pic>
      <p:sp>
        <p:nvSpPr>
          <p:cNvPr id="32" name="Shape 144">
            <a:extLst>
              <a:ext uri="{FF2B5EF4-FFF2-40B4-BE49-F238E27FC236}">
                <a16:creationId xmlns:a16="http://schemas.microsoft.com/office/drawing/2014/main" id="{4F85CEF7-C6CA-46E2-AD91-11BA67772C02}"/>
              </a:ext>
            </a:extLst>
          </p:cNvPr>
          <p:cNvSpPr/>
          <p:nvPr/>
        </p:nvSpPr>
        <p:spPr>
          <a:xfrm>
            <a:off x="1791593" y="3721327"/>
            <a:ext cx="4218656" cy="1014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 algn="l">
              <a:lnSpc>
                <a:spcPct val="180000"/>
              </a:lnSpc>
              <a:defRPr sz="2300" cap="all" spc="367">
                <a:solidFill>
                  <a:srgbClr val="000000"/>
                </a:solidFill>
                <a:latin typeface="Campton"/>
                <a:ea typeface="Campton"/>
                <a:cs typeface="Campton"/>
                <a:sym typeface="Campton"/>
              </a:defRPr>
            </a:lvl1pPr>
          </a:lstStyle>
          <a:p>
            <a:pPr marL="0" marR="0" lvl="0" indent="0" algn="l" defTabSz="821532" rtl="0" eaLnBrk="1" fontAlgn="auto" latinLnBrk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pc="368">
                <a:solidFill>
                  <a:schemeClr val="bg2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Grow Accounts</a:t>
            </a:r>
            <a:endParaRPr kumimoji="0" lang="en-US" sz="3600" b="0" i="0" u="none" strike="noStrike" kern="0" cap="all" spc="368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Arial" charset="0"/>
              <a:cs typeface="Calibri" panose="020F0502020204030204" pitchFamily="34" charset="0"/>
              <a:sym typeface="Campton"/>
            </a:endParaRPr>
          </a:p>
        </p:txBody>
      </p:sp>
      <p:sp>
        <p:nvSpPr>
          <p:cNvPr id="36" name="Shape 144">
            <a:extLst>
              <a:ext uri="{FF2B5EF4-FFF2-40B4-BE49-F238E27FC236}">
                <a16:creationId xmlns:a16="http://schemas.microsoft.com/office/drawing/2014/main" id="{CEBA8832-A6E2-4413-AEDB-5C01E7051330}"/>
              </a:ext>
            </a:extLst>
          </p:cNvPr>
          <p:cNvSpPr/>
          <p:nvPr/>
        </p:nvSpPr>
        <p:spPr>
          <a:xfrm>
            <a:off x="2076086" y="9330268"/>
            <a:ext cx="5233485" cy="1014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8" tIns="71438" rIns="71438" bIns="71438" anchor="ctr">
            <a:spAutoFit/>
          </a:bodyPr>
          <a:lstStyle>
            <a:lvl1pPr algn="l">
              <a:lnSpc>
                <a:spcPct val="180000"/>
              </a:lnSpc>
              <a:defRPr sz="2300" cap="all" spc="367">
                <a:solidFill>
                  <a:srgbClr val="000000"/>
                </a:solidFill>
                <a:latin typeface="Campton"/>
                <a:ea typeface="Campton"/>
                <a:cs typeface="Campton"/>
                <a:sym typeface="Campton"/>
              </a:defRPr>
            </a:lvl1pPr>
          </a:lstStyle>
          <a:p>
            <a:pPr marL="0" marR="0" lvl="0" indent="0" algn="l" defTabSz="821532" rtl="0" eaLnBrk="1" fontAlgn="auto" latinLnBrk="0" hangingPunct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pc="368">
                <a:solidFill>
                  <a:schemeClr val="bg2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BUILD TOP TIER plan </a:t>
            </a:r>
            <a:endParaRPr kumimoji="0" lang="en-US" sz="3600" b="0" i="0" u="none" strike="noStrike" kern="0" cap="all" spc="368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Arial" charset="0"/>
              <a:cs typeface="Calibri" panose="020F0502020204030204" pitchFamily="34" charset="0"/>
              <a:sym typeface="Campton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4E824E-95A7-4C3E-BF18-59F58DA65655}"/>
              </a:ext>
            </a:extLst>
          </p:cNvPr>
          <p:cNvSpPr txBox="1"/>
          <p:nvPr/>
        </p:nvSpPr>
        <p:spPr>
          <a:xfrm>
            <a:off x="1823788" y="4771739"/>
            <a:ext cx="13607213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1200">
                <a:solidFill>
                  <a:schemeClr val="accent3"/>
                </a:solidFill>
                <a:latin typeface="Calibri" panose="020F0502020204030204" pitchFamily="34" charset="0"/>
                <a:ea typeface="ＭＳ Ｐゴシック" pitchFamily="56" charset="-128"/>
                <a:cs typeface="Calibri" panose="020F0502020204030204" pitchFamily="34" charset="0"/>
              </a:rPr>
              <a:t>Goal One – Further Optimize Fidelity Marketing and DE529 Plan Marketing Spend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6" charset="-128"/>
                <a:cs typeface="Calibri" panose="020F0502020204030204" pitchFamily="34" charset="0"/>
              </a:rPr>
              <a:t>Goal Two – Test and Implement a Match Incentive Program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6" charset="-128"/>
                <a:cs typeface="Calibri" panose="020F0502020204030204" pitchFamily="34" charset="0"/>
              </a:rPr>
              <a:t>Goal Three – Establish Partnerships with Top Three Birthing Hospitals in Delaware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>
                <a:solidFill>
                  <a:schemeClr val="accent3"/>
                </a:solidFill>
                <a:latin typeface="Calibri" panose="020F0502020204030204" pitchFamily="34" charset="0"/>
                <a:ea typeface="ＭＳ Ｐゴシック" pitchFamily="56" charset="-128"/>
                <a:cs typeface="Calibri" panose="020F0502020204030204" pitchFamily="34" charset="0"/>
              </a:rPr>
              <a:t>Goal Four –Partner with Delaware Public Schools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6" charset="-128"/>
                <a:cs typeface="Calibri" panose="020F0502020204030204" pitchFamily="34" charset="0"/>
              </a:rPr>
              <a:t>Goal Five –Workplace Messaging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61CB22-9932-4690-A5EB-FEFA557CDC93}"/>
              </a:ext>
            </a:extLst>
          </p:cNvPr>
          <p:cNvSpPr txBox="1"/>
          <p:nvPr/>
        </p:nvSpPr>
        <p:spPr>
          <a:xfrm>
            <a:off x="1823788" y="7852846"/>
            <a:ext cx="19786600" cy="1631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6" charset="-128"/>
                <a:cs typeface="Calibri" panose="020F0502020204030204" pitchFamily="34" charset="0"/>
              </a:rPr>
              <a:t>Goal One – Support HB145 Tax incentive legislation within Delaware to attract additional contributions</a:t>
            </a:r>
          </a:p>
          <a:p>
            <a:pPr algn="just"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6" charset="-128"/>
                <a:cs typeface="Calibri" panose="020F0502020204030204" pitchFamily="34" charset="0"/>
              </a:rPr>
              <a:t>Goal Two – Test and Implement a Match Incentive Program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6" charset="-128"/>
                <a:cs typeface="Calibri" panose="020F0502020204030204" pitchFamily="34" charset="0"/>
              </a:rPr>
              <a:t>Goal Three –Collaborate with Fidelity on Gifting Tool Promotion and Employer Contributions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b="1" kern="1200">
              <a:solidFill>
                <a:srgbClr val="000000"/>
              </a:solidFill>
              <a:latin typeface="Calibri" panose="020F0502020204030204" pitchFamily="34" charset="0"/>
              <a:ea typeface="ＭＳ Ｐゴシック" pitchFamily="56" charset="-128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FD7FE6-DA3C-428D-8705-2A3DB5B53A51}"/>
              </a:ext>
            </a:extLst>
          </p:cNvPr>
          <p:cNvSpPr txBox="1"/>
          <p:nvPr/>
        </p:nvSpPr>
        <p:spPr>
          <a:xfrm>
            <a:off x="1956353" y="10373551"/>
            <a:ext cx="12192000" cy="4093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6" charset="-128"/>
                <a:cs typeface="Calibri" panose="020F0502020204030204" pitchFamily="34" charset="0"/>
              </a:rPr>
              <a:t>Goal One – Create a “State Collective” of Fidelity 529 Plans</a:t>
            </a:r>
          </a:p>
          <a:p>
            <a:pPr algn="just"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1200">
                <a:solidFill>
                  <a:schemeClr val="accent3"/>
                </a:solidFill>
                <a:latin typeface="Calibri" panose="020F0502020204030204" pitchFamily="34" charset="0"/>
                <a:ea typeface="ＭＳ Ｐゴシック" pitchFamily="56" charset="-128"/>
                <a:cs typeface="Calibri" panose="020F0502020204030204" pitchFamily="34" charset="0"/>
              </a:rPr>
              <a:t>Goal Two – Continue to Strengthen Oversight with Board and Committees</a:t>
            </a:r>
          </a:p>
          <a:p>
            <a:pPr algn="just"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6" charset="-128"/>
                <a:cs typeface="Calibri" panose="020F0502020204030204" pitchFamily="34" charset="0"/>
              </a:rPr>
              <a:t>Goal Three – Implement Strategy for Administrative Fee Balances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6" charset="-128"/>
                <a:cs typeface="Calibri" panose="020F0502020204030204" pitchFamily="34" charset="0"/>
              </a:rPr>
              <a:t>Goal Four –Pass HB145 Tax Incentive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6" charset="-128"/>
                <a:cs typeface="Calibri" panose="020F0502020204030204" pitchFamily="34" charset="0"/>
              </a:rPr>
              <a:t>Goal Five –Scholarship Pilot (Foster Youth)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b="1" kern="1200">
              <a:solidFill>
                <a:srgbClr val="000000"/>
              </a:solidFill>
              <a:latin typeface="Calibri" panose="020F0502020204030204" pitchFamily="34" charset="0"/>
              <a:ea typeface="ＭＳ Ｐゴシック" pitchFamily="56" charset="-128"/>
              <a:cs typeface="Calibri" panose="020F0502020204030204" pitchFamily="34" charset="0"/>
            </a:endParaRPr>
          </a:p>
          <a:p>
            <a:pPr algn="just"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alibri" panose="020F0502020204030204" pitchFamily="34" charset="0"/>
              <a:ea typeface="ＭＳ Ｐゴシック" pitchFamily="56" charset="-128"/>
              <a:cs typeface="Calibri" panose="020F0502020204030204" pitchFamily="34" charset="0"/>
            </a:endParaRPr>
          </a:p>
          <a:p>
            <a:pPr algn="just"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alibri" panose="020F0502020204030204" pitchFamily="34" charset="0"/>
              <a:ea typeface="ＭＳ Ｐゴシック" pitchFamily="56" charset="-128"/>
              <a:cs typeface="Calibri" panose="020F0502020204030204" pitchFamily="34" charset="0"/>
            </a:endParaRPr>
          </a:p>
          <a:p>
            <a:pPr algn="just"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1200">
              <a:solidFill>
                <a:srgbClr val="000000"/>
              </a:solidFill>
              <a:latin typeface="Calibri" panose="020F0502020204030204" pitchFamily="34" charset="0"/>
              <a:ea typeface="ＭＳ Ｐゴシック" pitchFamily="56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b="1" kern="1200">
              <a:solidFill>
                <a:srgbClr val="000000"/>
              </a:solidFill>
              <a:latin typeface="Calibri" panose="020F0502020204030204" pitchFamily="34" charset="0"/>
              <a:ea typeface="ＭＳ Ｐゴシック" pitchFamily="56" charset="-128"/>
              <a:cs typeface="Calibri" panose="020F05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8F43807-643F-4BD9-8A6D-5D5A0706DAD5}"/>
              </a:ext>
            </a:extLst>
          </p:cNvPr>
          <p:cNvSpPr/>
          <p:nvPr/>
        </p:nvSpPr>
        <p:spPr>
          <a:xfrm>
            <a:off x="1946549" y="13044637"/>
            <a:ext cx="53217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defTabSz="821532">
              <a:buFont typeface="Arial" panose="020B0604020202020204" pitchFamily="34" charset="0"/>
              <a:buChar char="•"/>
              <a:defRPr/>
            </a:pPr>
            <a:r>
              <a:rPr lang="en-US" sz="2000" b="1" i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 font represent “always on” efforts</a:t>
            </a:r>
            <a:endParaRPr lang="en-US" sz="2800" b="1" i="1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defTabSz="821532">
              <a:defRPr/>
            </a:pPr>
            <a:endParaRPr lang="en-US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defTabSz="821532">
              <a:defRPr/>
            </a:pPr>
            <a:endParaRPr lang="en-US" sz="2000" b="1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defTabSz="821532">
              <a:defRPr/>
            </a:pPr>
            <a:endParaRPr lang="en-US" sz="2000" b="1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" name="Graphic 44" descr="Stroller">
            <a:extLst>
              <a:ext uri="{FF2B5EF4-FFF2-40B4-BE49-F238E27FC236}">
                <a16:creationId xmlns:a16="http://schemas.microsoft.com/office/drawing/2014/main" id="{338B572F-BBE6-475F-B00E-61E8A90077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931645" y="11032996"/>
            <a:ext cx="1446734" cy="1446734"/>
          </a:xfrm>
          <a:prstGeom prst="rect">
            <a:avLst/>
          </a:prstGeom>
        </p:spPr>
      </p:pic>
      <p:pic>
        <p:nvPicPr>
          <p:cNvPr id="46" name="Graphic 45" descr="City">
            <a:extLst>
              <a:ext uri="{FF2B5EF4-FFF2-40B4-BE49-F238E27FC236}">
                <a16:creationId xmlns:a16="http://schemas.microsoft.com/office/drawing/2014/main" id="{0A42BFC7-57A1-43D3-8F97-95A5721265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634184" y="11127962"/>
            <a:ext cx="1254039" cy="1254039"/>
          </a:xfrm>
          <a:prstGeom prst="rect">
            <a:avLst/>
          </a:prstGeom>
        </p:spPr>
      </p:pic>
      <p:pic>
        <p:nvPicPr>
          <p:cNvPr id="47" name="Graphic 46" descr="Coins">
            <a:extLst>
              <a:ext uri="{FF2B5EF4-FFF2-40B4-BE49-F238E27FC236}">
                <a16:creationId xmlns:a16="http://schemas.microsoft.com/office/drawing/2014/main" id="{30A07B6F-677D-43F1-AD5A-BDDEED7530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2233516" y="11148699"/>
            <a:ext cx="1354482" cy="1354482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0F81EE1-87CD-4D3B-95D9-82A26986CE28}"/>
              </a:ext>
            </a:extLst>
          </p:cNvPr>
          <p:cNvSpPr/>
          <p:nvPr/>
        </p:nvSpPr>
        <p:spPr>
          <a:xfrm>
            <a:off x="19062293" y="3234356"/>
            <a:ext cx="5321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821532">
              <a:defRPr/>
            </a:pPr>
            <a:r>
              <a:rPr lang="en-US" sz="3600" b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  <a:p>
            <a:pPr marL="342900" indent="-342900" algn="l" defTabSz="821532">
              <a:buFont typeface="Wingdings" panose="05000000000000000000" pitchFamily="2" charset="2"/>
              <a:buChar char="ü"/>
              <a:defRPr/>
            </a:pPr>
            <a:r>
              <a:rPr lang="en-US" sz="20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RFP for Plan</a:t>
            </a:r>
          </a:p>
          <a:p>
            <a:pPr marL="342900" indent="-342900" algn="l" defTabSz="821532">
              <a:buFont typeface="Wingdings" panose="05000000000000000000" pitchFamily="2" charset="2"/>
              <a:buChar char="ü"/>
              <a:defRPr/>
            </a:pPr>
            <a:r>
              <a:rPr lang="en-US" sz="2000" b="1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Rebranding of plan</a:t>
            </a:r>
          </a:p>
          <a:p>
            <a:pPr lvl="0" algn="l" defTabSz="821532">
              <a:defRPr/>
            </a:pPr>
            <a:endParaRPr lang="en-US" sz="2000" b="1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5D38B0-E40F-47C7-B2F2-1F28454C5658}"/>
              </a:ext>
            </a:extLst>
          </p:cNvPr>
          <p:cNvSpPr txBox="1"/>
          <p:nvPr/>
        </p:nvSpPr>
        <p:spPr>
          <a:xfrm>
            <a:off x="905181" y="1510064"/>
            <a:ext cx="16569407" cy="22929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6" charset="-128"/>
                <a:cs typeface="Calibri" panose="020F0502020204030204" pitchFamily="34" charset="0"/>
                <a:sym typeface="Helvetica Light"/>
              </a:rPr>
              <a:t>Program Summary: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6" charset="-128"/>
                <a:cs typeface="Calibri" panose="020F0502020204030204" pitchFamily="34" charset="0"/>
                <a:sym typeface="Helvetica Light"/>
              </a:rPr>
              <a:t> </a:t>
            </a:r>
          </a:p>
          <a:p>
            <a:pPr lvl="0" algn="just"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6" charset="-128"/>
                <a:cs typeface="Calibri" panose="020F0502020204030204" pitchFamily="34" charset="0"/>
              </a:rPr>
              <a:t>Delaware’s 529 Plan, also known as DE529, is sponsored by the State of Delaware and managed by Fidelity Investments. The Plan provides tax-advantaged accounts designed to help parents, grandparents and others pay for education expenses, reducing the possibility of debt. Contributions can be invested in portfolios tailored to a person’s age or the investor’s ability to identify an asset allocation strategy.</a:t>
            </a:r>
            <a:endParaRPr kumimoji="0" lang="en-US" sz="240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6" charset="-128"/>
              <a:cs typeface="Calibri" panose="020F0502020204030204" pitchFamily="34" charset="0"/>
              <a:sym typeface="Helvetica Ligh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6" charset="-128"/>
              <a:cs typeface="Calibri" panose="020F0502020204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20296351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B&amp;D-Powerpoint Template_16x9">
  <a:themeElements>
    <a:clrScheme name="Custom 5">
      <a:dk1>
        <a:srgbClr val="071D49"/>
      </a:dk1>
      <a:lt1>
        <a:srgbClr val="FFFFFF"/>
      </a:lt1>
      <a:dk2>
        <a:srgbClr val="071D49"/>
      </a:dk2>
      <a:lt2>
        <a:srgbClr val="FFFFFF"/>
      </a:lt2>
      <a:accent1>
        <a:srgbClr val="F7992D"/>
      </a:accent1>
      <a:accent2>
        <a:srgbClr val="43A4AC"/>
      </a:accent2>
      <a:accent3>
        <a:srgbClr val="99CA53"/>
      </a:accent3>
      <a:accent4>
        <a:srgbClr val="D7DC51"/>
      </a:accent4>
      <a:accent5>
        <a:srgbClr val="BE222D"/>
      </a:accent5>
      <a:accent6>
        <a:srgbClr val="5550BA"/>
      </a:accent6>
      <a:hlink>
        <a:srgbClr val="43A4AC"/>
      </a:hlink>
      <a:folHlink>
        <a:srgbClr val="43A4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9A6250B6841A4EB2F8ECDFB874116C" ma:contentTypeVersion="13" ma:contentTypeDescription="Create a new document." ma:contentTypeScope="" ma:versionID="1e61be3ec51aa963dcbda97baa4f8477">
  <xsd:schema xmlns:xsd="http://www.w3.org/2001/XMLSchema" xmlns:xs="http://www.w3.org/2001/XMLSchema" xmlns:p="http://schemas.microsoft.com/office/2006/metadata/properties" xmlns:ns1="http://schemas.microsoft.com/sharepoint/v3" xmlns:ns3="88bf854d-fcec-4cc6-a4d7-c2066bab76ca" xmlns:ns4="0477721b-74f1-44d3-99f6-7e7c34056e9e" targetNamespace="http://schemas.microsoft.com/office/2006/metadata/properties" ma:root="true" ma:fieldsID="ade1e0d8eba221ab658b91167b88a4a9" ns1:_="" ns3:_="" ns4:_="">
    <xsd:import namespace="http://schemas.microsoft.com/sharepoint/v3"/>
    <xsd:import namespace="88bf854d-fcec-4cc6-a4d7-c2066bab76ca"/>
    <xsd:import namespace="0477721b-74f1-44d3-99f6-7e7c34056e9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1:_ip_UnifiedCompliancePolicyProperties" minOccurs="0"/>
                <xsd:element ref="ns1:_ip_UnifiedCompliancePolicyUIActio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bf854d-fcec-4cc6-a4d7-c2066bab76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77721b-74f1-44d3-99f6-7e7c34056e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44C38F-45FB-470F-A535-551B626C58F2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88bf854d-fcec-4cc6-a4d7-c2066bab76ca"/>
    <ds:schemaRef ds:uri="http://schemas.openxmlformats.org/package/2006/metadata/core-properties"/>
    <ds:schemaRef ds:uri="0477721b-74f1-44d3-99f6-7e7c34056e9e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B828E43-CA2D-4C5F-9A78-6E9EE19FA2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DF699-7EE1-4D20-AA85-2EA8BDDCC3F9}">
  <ds:schemaRefs>
    <ds:schemaRef ds:uri="0477721b-74f1-44d3-99f6-7e7c34056e9e"/>
    <ds:schemaRef ds:uri="88bf854d-fcec-4cc6-a4d7-c2066bab76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614</Words>
  <Application>Microsoft Office PowerPoint</Application>
  <PresentationFormat>Custom</PresentationFormat>
  <Paragraphs>107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Helvetica</vt:lpstr>
      <vt:lpstr>Helvetica Light</vt:lpstr>
      <vt:lpstr>Helvetica Neue</vt:lpstr>
      <vt:lpstr>Helvetica Oblique</vt:lpstr>
      <vt:lpstr>Wingdings</vt:lpstr>
      <vt:lpstr>3_Black</vt:lpstr>
      <vt:lpstr>2_B&amp;D-Powerpoint Template_16x9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Keefer</dc:creator>
  <cp:lastModifiedBy>Meyer, John A (OST)</cp:lastModifiedBy>
  <cp:revision>2</cp:revision>
  <cp:lastPrinted>2021-08-25T17:00:53Z</cp:lastPrinted>
  <dcterms:modified xsi:type="dcterms:W3CDTF">2024-05-30T16:51:05Z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0x010100869A6250B6841A4EB2F8ECDFB874116C</vt:lpwstr>
  </property>
</Properties>
</file>