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5.xml" ContentType="application/vnd.openxmlformats-officedocument.themeOverride+xml"/>
  <Override PartName="/ppt/drawings/drawing1.xml" ContentType="application/vnd.openxmlformats-officedocument.drawingml.chartshapes+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17"/>
  </p:notesMasterIdLst>
  <p:handoutMasterIdLst>
    <p:handoutMasterId r:id="rId18"/>
  </p:handoutMasterIdLst>
  <p:sldIdLst>
    <p:sldId id="1632" r:id="rId5"/>
    <p:sldId id="1637" r:id="rId6"/>
    <p:sldId id="1718" r:id="rId7"/>
    <p:sldId id="1639" r:id="rId8"/>
    <p:sldId id="1638" r:id="rId9"/>
    <p:sldId id="1640" r:id="rId10"/>
    <p:sldId id="1641" r:id="rId11"/>
    <p:sldId id="1719" r:id="rId12"/>
    <p:sldId id="1716" r:id="rId13"/>
    <p:sldId id="1717" r:id="rId14"/>
    <p:sldId id="1642" r:id="rId15"/>
    <p:sldId id="1714" r:id="rId16"/>
  </p:sldIdLst>
  <p:sldSz cx="9144000" cy="6858000" type="screen4x3"/>
  <p:notesSz cx="8686800" cy="11376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3584" userDrawn="1">
          <p15:clr>
            <a:srgbClr val="A4A3A4"/>
          </p15:clr>
        </p15:guide>
        <p15:guide id="2" pos="27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ton, Steven F." initials="CSF" lastIdx="1" clrIdx="0"/>
  <p:cmAuthor id="1" name="Mensi, Kate" initials="MK"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ED0F7"/>
    <a:srgbClr val="6B6B6B"/>
    <a:srgbClr val="C9D4DE"/>
    <a:srgbClr val="002060"/>
    <a:srgbClr val="16709E"/>
    <a:srgbClr val="8CC94A"/>
    <a:srgbClr val="D6F28C"/>
    <a:srgbClr val="F2CC73"/>
    <a:srgbClr val="4350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4975" autoAdjust="0"/>
  </p:normalViewPr>
  <p:slideViewPr>
    <p:cSldViewPr snapToGrid="0" snapToObjects="1" showGuides="1">
      <p:cViewPr varScale="1">
        <p:scale>
          <a:sx n="60" d="100"/>
          <a:sy n="60" d="100"/>
        </p:scale>
        <p:origin x="864" y="58"/>
      </p:cViewPr>
      <p:guideLst>
        <p:guide pos="2880"/>
        <p:guide orient="horz" pos="2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showGuides="1">
      <p:cViewPr varScale="1">
        <p:scale>
          <a:sx n="79" d="100"/>
          <a:sy n="79" d="100"/>
        </p:scale>
        <p:origin x="3912" y="102"/>
      </p:cViewPr>
      <p:guideLst>
        <p:guide orient="horz" pos="3584"/>
        <p:guide pos="27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ma.nepc.com\drives\l-drive\Clients\Delaware%20State%20Treasury\Asset%20Allocation\Asset%20Studies\2023\2023%20SSF%20Presentation%20Support.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ma.nepc.com\drives\l-drive\Clients\Delaware%20State%20Treasury\Asset%20Allocation\Asset%20Studies\2023\2023%20SSF%20Presentation%20Support.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ma.nepc.com\drives\l-drive\Clients\Delaware%20State%20Treasury\Asset%20Allocation\Asset%20Studies\2023\2023%20SSF%20Presentation%20Support.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ma.nepc.com\drives\l-drive\Clients\Delaware%20State%20Treasury\Asset%20Allocation\Asset%20Studies\2023\2023%20SSF%20Presentation%20Support.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1.xml"/><Relationship Id="rId4" Type="http://schemas.openxmlformats.org/officeDocument/2006/relationships/oleObject" Target="file:///\\ma.nepc.com\drives\research\Bloomberg\Jenn\2022\DE%20OST%20SSF%20Calculation%20Support.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ma.nepc.com\drives\research\Bloomberg\Jenn\2022\DE%20OST%20SSF%20Calculation%20Suppo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2173896894963604E-2"/>
          <c:y val="2.1357815186894741E-2"/>
          <c:w val="0.91053050562075966"/>
          <c:h val="0.63043374966060273"/>
        </c:manualLayout>
      </c:layout>
      <c:barChart>
        <c:barDir val="col"/>
        <c:grouping val="clustered"/>
        <c:varyColors val="0"/>
        <c:ser>
          <c:idx val="0"/>
          <c:order val="0"/>
          <c:tx>
            <c:strRef>
              <c:f>Returns!$D$3</c:f>
              <c:strCache>
                <c:ptCount val="1"/>
                <c:pt idx="0">
                  <c:v>2022</c:v>
                </c:pt>
              </c:strCache>
            </c:strRef>
          </c:tx>
          <c:spPr>
            <a:solidFill>
              <a:schemeClr val="tx2"/>
            </a:solidFill>
            <a:ln>
              <a:noFill/>
            </a:ln>
            <a:effectLst/>
          </c:spPr>
          <c:invertIfNegative val="0"/>
          <c:cat>
            <c:strRef>
              <c:f>Returns!$C$4:$C$14</c:f>
              <c:strCache>
                <c:ptCount val="11"/>
                <c:pt idx="0">
                  <c:v>Global Equity</c:v>
                </c:pt>
                <c:pt idx="1">
                  <c:v>U.S. Large Cap Equity</c:v>
                </c:pt>
                <c:pt idx="2">
                  <c:v>U.S. SMID-Cap Equity</c:v>
                </c:pt>
                <c:pt idx="3">
                  <c:v>Int'l Developed Equity</c:v>
                </c:pt>
                <c:pt idx="4">
                  <c:v>Emerging Market Equity</c:v>
                </c:pt>
                <c:pt idx="5">
                  <c:v>Aggregate Bonds</c:v>
                </c:pt>
                <c:pt idx="6">
                  <c:v>TIPS</c:v>
                </c:pt>
                <c:pt idx="7">
                  <c:v>Treasuries</c:v>
                </c:pt>
                <c:pt idx="8">
                  <c:v>High Yield Bonds</c:v>
                </c:pt>
                <c:pt idx="9">
                  <c:v>Municipal Bonds</c:v>
                </c:pt>
                <c:pt idx="10">
                  <c:v>Commodities</c:v>
                </c:pt>
              </c:strCache>
            </c:strRef>
          </c:cat>
          <c:val>
            <c:numRef>
              <c:f>Returns!$D$4:$D$14</c:f>
              <c:numCache>
                <c:formatCode>0.0%</c:formatCode>
                <c:ptCount val="11"/>
                <c:pt idx="0" formatCode="0%">
                  <c:v>-0.18403425281891617</c:v>
                </c:pt>
                <c:pt idx="1">
                  <c:v>-0.18110865168542878</c:v>
                </c:pt>
                <c:pt idx="2">
                  <c:v>-0.18369227098075924</c:v>
                </c:pt>
                <c:pt idx="3">
                  <c:v>-0.14451716648287261</c:v>
                </c:pt>
                <c:pt idx="4">
                  <c:v>-0.20091354400548944</c:v>
                </c:pt>
                <c:pt idx="5">
                  <c:v>-0.13010125532394157</c:v>
                </c:pt>
                <c:pt idx="6">
                  <c:v>-0.11845709553598938</c:v>
                </c:pt>
                <c:pt idx="7">
                  <c:v>-0.12462544439998247</c:v>
                </c:pt>
                <c:pt idx="8">
                  <c:v>-0.11188550529646157</c:v>
                </c:pt>
                <c:pt idx="9">
                  <c:v>-8.5257763415677035E-2</c:v>
                </c:pt>
                <c:pt idx="10">
                  <c:v>0.16093186461211872</c:v>
                </c:pt>
              </c:numCache>
            </c:numRef>
          </c:val>
          <c:extLst>
            <c:ext xmlns:c16="http://schemas.microsoft.com/office/drawing/2014/chart" uri="{C3380CC4-5D6E-409C-BE32-E72D297353CC}">
              <c16:uniqueId val="{00000000-3982-4043-A63F-C070F9AB6B72}"/>
            </c:ext>
          </c:extLst>
        </c:ser>
        <c:ser>
          <c:idx val="1"/>
          <c:order val="1"/>
          <c:tx>
            <c:strRef>
              <c:f>Returns!$E$3</c:f>
              <c:strCache>
                <c:ptCount val="1"/>
                <c:pt idx="0">
                  <c:v>YTD</c:v>
                </c:pt>
              </c:strCache>
            </c:strRef>
          </c:tx>
          <c:spPr>
            <a:solidFill>
              <a:schemeClr val="accent2"/>
            </a:solidFill>
            <a:ln>
              <a:noFill/>
            </a:ln>
            <a:effectLst/>
          </c:spPr>
          <c:invertIfNegative val="0"/>
          <c:cat>
            <c:strRef>
              <c:f>Returns!$C$4:$C$14</c:f>
              <c:strCache>
                <c:ptCount val="11"/>
                <c:pt idx="0">
                  <c:v>Global Equity</c:v>
                </c:pt>
                <c:pt idx="1">
                  <c:v>U.S. Large Cap Equity</c:v>
                </c:pt>
                <c:pt idx="2">
                  <c:v>U.S. SMID-Cap Equity</c:v>
                </c:pt>
                <c:pt idx="3">
                  <c:v>Int'l Developed Equity</c:v>
                </c:pt>
                <c:pt idx="4">
                  <c:v>Emerging Market Equity</c:v>
                </c:pt>
                <c:pt idx="5">
                  <c:v>Aggregate Bonds</c:v>
                </c:pt>
                <c:pt idx="6">
                  <c:v>TIPS</c:v>
                </c:pt>
                <c:pt idx="7">
                  <c:v>Treasuries</c:v>
                </c:pt>
                <c:pt idx="8">
                  <c:v>High Yield Bonds</c:v>
                </c:pt>
                <c:pt idx="9">
                  <c:v>Municipal Bonds</c:v>
                </c:pt>
                <c:pt idx="10">
                  <c:v>Commodities</c:v>
                </c:pt>
              </c:strCache>
            </c:strRef>
          </c:cat>
          <c:val>
            <c:numRef>
              <c:f>Returns!$E$4:$E$14</c:f>
              <c:numCache>
                <c:formatCode>0.0%</c:formatCode>
                <c:ptCount val="11"/>
                <c:pt idx="0" formatCode="0%">
                  <c:v>8.589729126244916E-2</c:v>
                </c:pt>
                <c:pt idx="1">
                  <c:v>8.759244931321275E-2</c:v>
                </c:pt>
                <c:pt idx="2">
                  <c:v>3.1189616073534987E-2</c:v>
                </c:pt>
                <c:pt idx="3">
                  <c:v>0.11573610273273993</c:v>
                </c:pt>
                <c:pt idx="4">
                  <c:v>5.1230114615532507E-2</c:v>
                </c:pt>
                <c:pt idx="5">
                  <c:v>2.5956258176627278E-2</c:v>
                </c:pt>
                <c:pt idx="6">
                  <c:v>2.8162539442771362E-2</c:v>
                </c:pt>
                <c:pt idx="7">
                  <c:v>2.5473288835111907E-2</c:v>
                </c:pt>
                <c:pt idx="8">
                  <c:v>4.3294540151877392E-2</c:v>
                </c:pt>
                <c:pt idx="9">
                  <c:v>2.6834875714288886E-2</c:v>
                </c:pt>
                <c:pt idx="10">
                  <c:v>-2.2123379148006439E-2</c:v>
                </c:pt>
              </c:numCache>
            </c:numRef>
          </c:val>
          <c:extLst>
            <c:ext xmlns:c16="http://schemas.microsoft.com/office/drawing/2014/chart" uri="{C3380CC4-5D6E-409C-BE32-E72D297353CC}">
              <c16:uniqueId val="{00000001-3982-4043-A63F-C070F9AB6B72}"/>
            </c:ext>
          </c:extLst>
        </c:ser>
        <c:dLbls>
          <c:showLegendKey val="0"/>
          <c:showVal val="0"/>
          <c:showCatName val="0"/>
          <c:showSerName val="0"/>
          <c:showPercent val="0"/>
          <c:showBubbleSize val="0"/>
        </c:dLbls>
        <c:gapWidth val="100"/>
        <c:axId val="1173132208"/>
        <c:axId val="1173132536"/>
      </c:barChart>
      <c:catAx>
        <c:axId val="1173132208"/>
        <c:scaling>
          <c:orientation val="minMax"/>
        </c:scaling>
        <c:delete val="0"/>
        <c:axPos val="b"/>
        <c:numFmt formatCode="General" sourceLinked="1"/>
        <c:majorTickMark val="none"/>
        <c:minorTickMark val="none"/>
        <c:tickLblPos val="low"/>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Univers" panose="020B0503020202020204" pitchFamily="34" charset="0"/>
                <a:ea typeface="+mn-ea"/>
                <a:cs typeface="+mn-cs"/>
              </a:defRPr>
            </a:pPr>
            <a:endParaRPr lang="en-US"/>
          </a:p>
        </c:txPr>
        <c:crossAx val="1173132536"/>
        <c:crosses val="autoZero"/>
        <c:auto val="1"/>
        <c:lblAlgn val="ctr"/>
        <c:lblOffset val="100"/>
        <c:noMultiLvlLbl val="0"/>
      </c:catAx>
      <c:valAx>
        <c:axId val="1173132536"/>
        <c:scaling>
          <c:orientation val="minMax"/>
        </c:scaling>
        <c:delete val="0"/>
        <c:axPos val="l"/>
        <c:majorGridlines>
          <c:spPr>
            <a:ln w="9525" cap="flat" cmpd="sng" algn="ctr">
              <a:solidFill>
                <a:schemeClr val="bg1">
                  <a:lumMod val="95000"/>
                </a:schemeClr>
              </a:solidFill>
              <a:prstDash val="solid"/>
              <a:round/>
            </a:ln>
            <a:effectLst/>
          </c:spPr>
        </c:majorGridlines>
        <c:numFmt formatCode="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Univers" panose="020B0503020202020204" pitchFamily="34" charset="0"/>
                <a:ea typeface="+mn-ea"/>
                <a:cs typeface="+mn-cs"/>
              </a:defRPr>
            </a:pPr>
            <a:endParaRPr lang="en-US"/>
          </a:p>
        </c:txPr>
        <c:crossAx val="1173132208"/>
        <c:crosses val="autoZero"/>
        <c:crossBetween val="between"/>
      </c:valAx>
      <c:spPr>
        <a:noFill/>
        <a:ln w="3175">
          <a:noFill/>
        </a:ln>
        <a:effectLst/>
      </c:spPr>
    </c:plotArea>
    <c:legend>
      <c:legendPos val="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Univers" panose="020B0503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6350" cap="flat" cmpd="sng" algn="ctr">
      <a:noFill/>
      <a:round/>
    </a:ln>
    <a:effectLst/>
  </c:spPr>
  <c:txPr>
    <a:bodyPr/>
    <a:lstStyle/>
    <a:p>
      <a:pPr>
        <a:defRPr sz="1200">
          <a:solidFill>
            <a:schemeClr val="tx1"/>
          </a:solidFill>
          <a:latin typeface="Univers" panose="020B0503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962317210348708E-2"/>
          <c:y val="4.6018518518518521E-2"/>
          <c:w val="0.88090315951072162"/>
          <c:h val="0.85370880723242915"/>
        </c:manualLayout>
      </c:layout>
      <c:lineChart>
        <c:grouping val="standard"/>
        <c:varyColors val="0"/>
        <c:ser>
          <c:idx val="0"/>
          <c:order val="0"/>
          <c:spPr>
            <a:ln w="28575" cap="rnd">
              <a:solidFill>
                <a:schemeClr val="tx2"/>
              </a:solidFill>
              <a:round/>
            </a:ln>
            <a:effectLst/>
          </c:spPr>
          <c:marker>
            <c:symbol val="none"/>
          </c:marker>
          <c:cat>
            <c:numRef>
              <c:f>'Long-Term Fed Funds History'!$A$7:$A$17995</c:f>
              <c:numCache>
                <c:formatCode>m/d/yyyy</c:formatCode>
                <c:ptCount val="17989"/>
                <c:pt idx="0">
                  <c:v>45034</c:v>
                </c:pt>
                <c:pt idx="1">
                  <c:v>45033</c:v>
                </c:pt>
                <c:pt idx="2">
                  <c:v>45030</c:v>
                </c:pt>
                <c:pt idx="3">
                  <c:v>45029</c:v>
                </c:pt>
                <c:pt idx="4">
                  <c:v>45028</c:v>
                </c:pt>
                <c:pt idx="5">
                  <c:v>45027</c:v>
                </c:pt>
                <c:pt idx="6">
                  <c:v>45026</c:v>
                </c:pt>
                <c:pt idx="7">
                  <c:v>45023</c:v>
                </c:pt>
                <c:pt idx="8">
                  <c:v>45022</c:v>
                </c:pt>
                <c:pt idx="9">
                  <c:v>45021</c:v>
                </c:pt>
                <c:pt idx="10">
                  <c:v>45020</c:v>
                </c:pt>
                <c:pt idx="11">
                  <c:v>45019</c:v>
                </c:pt>
                <c:pt idx="12">
                  <c:v>45016</c:v>
                </c:pt>
                <c:pt idx="13">
                  <c:v>45015</c:v>
                </c:pt>
                <c:pt idx="14">
                  <c:v>45014</c:v>
                </c:pt>
                <c:pt idx="15">
                  <c:v>45013</c:v>
                </c:pt>
                <c:pt idx="16">
                  <c:v>45012</c:v>
                </c:pt>
                <c:pt idx="17">
                  <c:v>45009</c:v>
                </c:pt>
                <c:pt idx="18">
                  <c:v>45008</c:v>
                </c:pt>
                <c:pt idx="19">
                  <c:v>45007</c:v>
                </c:pt>
                <c:pt idx="20">
                  <c:v>45006</c:v>
                </c:pt>
                <c:pt idx="21">
                  <c:v>45005</c:v>
                </c:pt>
                <c:pt idx="22">
                  <c:v>45002</c:v>
                </c:pt>
                <c:pt idx="23">
                  <c:v>45001</c:v>
                </c:pt>
                <c:pt idx="24">
                  <c:v>45000</c:v>
                </c:pt>
                <c:pt idx="25">
                  <c:v>44999</c:v>
                </c:pt>
                <c:pt idx="26">
                  <c:v>44998</c:v>
                </c:pt>
                <c:pt idx="27">
                  <c:v>44995</c:v>
                </c:pt>
                <c:pt idx="28">
                  <c:v>44994</c:v>
                </c:pt>
                <c:pt idx="29">
                  <c:v>44993</c:v>
                </c:pt>
                <c:pt idx="30">
                  <c:v>44992</c:v>
                </c:pt>
                <c:pt idx="31">
                  <c:v>44991</c:v>
                </c:pt>
                <c:pt idx="32">
                  <c:v>44988</c:v>
                </c:pt>
                <c:pt idx="33">
                  <c:v>44987</c:v>
                </c:pt>
                <c:pt idx="34">
                  <c:v>44986</c:v>
                </c:pt>
                <c:pt idx="35">
                  <c:v>44985</c:v>
                </c:pt>
                <c:pt idx="36">
                  <c:v>44984</c:v>
                </c:pt>
                <c:pt idx="37">
                  <c:v>44981</c:v>
                </c:pt>
                <c:pt idx="38">
                  <c:v>44980</c:v>
                </c:pt>
                <c:pt idx="39">
                  <c:v>44979</c:v>
                </c:pt>
                <c:pt idx="40">
                  <c:v>44978</c:v>
                </c:pt>
                <c:pt idx="41">
                  <c:v>44977</c:v>
                </c:pt>
                <c:pt idx="42">
                  <c:v>44974</c:v>
                </c:pt>
                <c:pt idx="43">
                  <c:v>44973</c:v>
                </c:pt>
                <c:pt idx="44">
                  <c:v>44972</c:v>
                </c:pt>
                <c:pt idx="45">
                  <c:v>44971</c:v>
                </c:pt>
                <c:pt idx="46">
                  <c:v>44970</c:v>
                </c:pt>
                <c:pt idx="47">
                  <c:v>44967</c:v>
                </c:pt>
                <c:pt idx="48">
                  <c:v>44966</c:v>
                </c:pt>
                <c:pt idx="49">
                  <c:v>44965</c:v>
                </c:pt>
                <c:pt idx="50">
                  <c:v>44964</c:v>
                </c:pt>
                <c:pt idx="51">
                  <c:v>44963</c:v>
                </c:pt>
                <c:pt idx="52">
                  <c:v>44960</c:v>
                </c:pt>
                <c:pt idx="53">
                  <c:v>44959</c:v>
                </c:pt>
                <c:pt idx="54">
                  <c:v>44958</c:v>
                </c:pt>
                <c:pt idx="55">
                  <c:v>44957</c:v>
                </c:pt>
                <c:pt idx="56">
                  <c:v>44956</c:v>
                </c:pt>
                <c:pt idx="57">
                  <c:v>44953</c:v>
                </c:pt>
                <c:pt idx="58">
                  <c:v>44952</c:v>
                </c:pt>
                <c:pt idx="59">
                  <c:v>44951</c:v>
                </c:pt>
                <c:pt idx="60">
                  <c:v>44950</c:v>
                </c:pt>
                <c:pt idx="61">
                  <c:v>44949</c:v>
                </c:pt>
                <c:pt idx="62">
                  <c:v>44946</c:v>
                </c:pt>
                <c:pt idx="63">
                  <c:v>44945</c:v>
                </c:pt>
                <c:pt idx="64">
                  <c:v>44944</c:v>
                </c:pt>
                <c:pt idx="65">
                  <c:v>44943</c:v>
                </c:pt>
                <c:pt idx="66">
                  <c:v>44942</c:v>
                </c:pt>
                <c:pt idx="67">
                  <c:v>44939</c:v>
                </c:pt>
                <c:pt idx="68">
                  <c:v>44938</c:v>
                </c:pt>
                <c:pt idx="69">
                  <c:v>44937</c:v>
                </c:pt>
                <c:pt idx="70">
                  <c:v>44936</c:v>
                </c:pt>
                <c:pt idx="71">
                  <c:v>44935</c:v>
                </c:pt>
                <c:pt idx="72">
                  <c:v>44932</c:v>
                </c:pt>
                <c:pt idx="73">
                  <c:v>44931</c:v>
                </c:pt>
                <c:pt idx="74">
                  <c:v>44930</c:v>
                </c:pt>
                <c:pt idx="75">
                  <c:v>44929</c:v>
                </c:pt>
                <c:pt idx="76">
                  <c:v>44928</c:v>
                </c:pt>
                <c:pt idx="77">
                  <c:v>44925</c:v>
                </c:pt>
                <c:pt idx="78">
                  <c:v>44924</c:v>
                </c:pt>
                <c:pt idx="79">
                  <c:v>44923</c:v>
                </c:pt>
                <c:pt idx="80">
                  <c:v>44922</c:v>
                </c:pt>
                <c:pt idx="81">
                  <c:v>44921</c:v>
                </c:pt>
                <c:pt idx="82">
                  <c:v>44918</c:v>
                </c:pt>
                <c:pt idx="83">
                  <c:v>44917</c:v>
                </c:pt>
                <c:pt idx="84">
                  <c:v>44916</c:v>
                </c:pt>
                <c:pt idx="85">
                  <c:v>44915</c:v>
                </c:pt>
                <c:pt idx="86">
                  <c:v>44914</c:v>
                </c:pt>
                <c:pt idx="87">
                  <c:v>44911</c:v>
                </c:pt>
                <c:pt idx="88">
                  <c:v>44910</c:v>
                </c:pt>
                <c:pt idx="89">
                  <c:v>44909</c:v>
                </c:pt>
                <c:pt idx="90">
                  <c:v>44908</c:v>
                </c:pt>
                <c:pt idx="91">
                  <c:v>44907</c:v>
                </c:pt>
                <c:pt idx="92">
                  <c:v>44904</c:v>
                </c:pt>
                <c:pt idx="93">
                  <c:v>44903</c:v>
                </c:pt>
                <c:pt idx="94">
                  <c:v>44902</c:v>
                </c:pt>
                <c:pt idx="95">
                  <c:v>44901</c:v>
                </c:pt>
                <c:pt idx="96">
                  <c:v>44900</c:v>
                </c:pt>
                <c:pt idx="97">
                  <c:v>44897</c:v>
                </c:pt>
                <c:pt idx="98">
                  <c:v>44896</c:v>
                </c:pt>
                <c:pt idx="99">
                  <c:v>44895</c:v>
                </c:pt>
                <c:pt idx="100">
                  <c:v>44894</c:v>
                </c:pt>
                <c:pt idx="101">
                  <c:v>44893</c:v>
                </c:pt>
                <c:pt idx="102">
                  <c:v>44890</c:v>
                </c:pt>
                <c:pt idx="103">
                  <c:v>44889</c:v>
                </c:pt>
                <c:pt idx="104">
                  <c:v>44888</c:v>
                </c:pt>
                <c:pt idx="105">
                  <c:v>44887</c:v>
                </c:pt>
                <c:pt idx="106">
                  <c:v>44886</c:v>
                </c:pt>
                <c:pt idx="107">
                  <c:v>44883</c:v>
                </c:pt>
                <c:pt idx="108">
                  <c:v>44882</c:v>
                </c:pt>
                <c:pt idx="109">
                  <c:v>44881</c:v>
                </c:pt>
                <c:pt idx="110">
                  <c:v>44880</c:v>
                </c:pt>
                <c:pt idx="111">
                  <c:v>44879</c:v>
                </c:pt>
                <c:pt idx="112">
                  <c:v>44876</c:v>
                </c:pt>
                <c:pt idx="113">
                  <c:v>44875</c:v>
                </c:pt>
                <c:pt idx="114">
                  <c:v>44874</c:v>
                </c:pt>
                <c:pt idx="115">
                  <c:v>44873</c:v>
                </c:pt>
                <c:pt idx="116">
                  <c:v>44872</c:v>
                </c:pt>
                <c:pt idx="117">
                  <c:v>44869</c:v>
                </c:pt>
                <c:pt idx="118">
                  <c:v>44868</c:v>
                </c:pt>
                <c:pt idx="119">
                  <c:v>44867</c:v>
                </c:pt>
                <c:pt idx="120">
                  <c:v>44866</c:v>
                </c:pt>
                <c:pt idx="121">
                  <c:v>44865</c:v>
                </c:pt>
                <c:pt idx="122">
                  <c:v>44862</c:v>
                </c:pt>
                <c:pt idx="123">
                  <c:v>44861</c:v>
                </c:pt>
                <c:pt idx="124">
                  <c:v>44860</c:v>
                </c:pt>
                <c:pt idx="125">
                  <c:v>44859</c:v>
                </c:pt>
                <c:pt idx="126">
                  <c:v>44858</c:v>
                </c:pt>
                <c:pt idx="127">
                  <c:v>44855</c:v>
                </c:pt>
                <c:pt idx="128">
                  <c:v>44854</c:v>
                </c:pt>
                <c:pt idx="129">
                  <c:v>44853</c:v>
                </c:pt>
                <c:pt idx="130">
                  <c:v>44852</c:v>
                </c:pt>
                <c:pt idx="131">
                  <c:v>44851</c:v>
                </c:pt>
                <c:pt idx="132">
                  <c:v>44848</c:v>
                </c:pt>
                <c:pt idx="133">
                  <c:v>44847</c:v>
                </c:pt>
                <c:pt idx="134">
                  <c:v>44846</c:v>
                </c:pt>
                <c:pt idx="135">
                  <c:v>44845</c:v>
                </c:pt>
                <c:pt idx="136">
                  <c:v>44844</c:v>
                </c:pt>
                <c:pt idx="137">
                  <c:v>44841</c:v>
                </c:pt>
                <c:pt idx="138">
                  <c:v>44840</c:v>
                </c:pt>
                <c:pt idx="139">
                  <c:v>44839</c:v>
                </c:pt>
                <c:pt idx="140">
                  <c:v>44838</c:v>
                </c:pt>
                <c:pt idx="141">
                  <c:v>44837</c:v>
                </c:pt>
                <c:pt idx="142">
                  <c:v>44834</c:v>
                </c:pt>
                <c:pt idx="143">
                  <c:v>44833</c:v>
                </c:pt>
                <c:pt idx="144">
                  <c:v>44832</c:v>
                </c:pt>
                <c:pt idx="145">
                  <c:v>44831</c:v>
                </c:pt>
                <c:pt idx="146">
                  <c:v>44830</c:v>
                </c:pt>
                <c:pt idx="147">
                  <c:v>44827</c:v>
                </c:pt>
                <c:pt idx="148">
                  <c:v>44826</c:v>
                </c:pt>
                <c:pt idx="149">
                  <c:v>44825</c:v>
                </c:pt>
                <c:pt idx="150">
                  <c:v>44824</c:v>
                </c:pt>
                <c:pt idx="151">
                  <c:v>44823</c:v>
                </c:pt>
                <c:pt idx="152">
                  <c:v>44820</c:v>
                </c:pt>
                <c:pt idx="153">
                  <c:v>44819</c:v>
                </c:pt>
                <c:pt idx="154">
                  <c:v>44818</c:v>
                </c:pt>
                <c:pt idx="155">
                  <c:v>44817</c:v>
                </c:pt>
                <c:pt idx="156">
                  <c:v>44816</c:v>
                </c:pt>
                <c:pt idx="157">
                  <c:v>44813</c:v>
                </c:pt>
                <c:pt idx="158">
                  <c:v>44812</c:v>
                </c:pt>
                <c:pt idx="159">
                  <c:v>44811</c:v>
                </c:pt>
                <c:pt idx="160">
                  <c:v>44810</c:v>
                </c:pt>
                <c:pt idx="161">
                  <c:v>44809</c:v>
                </c:pt>
                <c:pt idx="162">
                  <c:v>44806</c:v>
                </c:pt>
                <c:pt idx="163">
                  <c:v>44805</c:v>
                </c:pt>
                <c:pt idx="164">
                  <c:v>44804</c:v>
                </c:pt>
                <c:pt idx="165">
                  <c:v>44803</c:v>
                </c:pt>
                <c:pt idx="166">
                  <c:v>44802</c:v>
                </c:pt>
                <c:pt idx="167">
                  <c:v>44799</c:v>
                </c:pt>
                <c:pt idx="168">
                  <c:v>44798</c:v>
                </c:pt>
                <c:pt idx="169">
                  <c:v>44797</c:v>
                </c:pt>
                <c:pt idx="170">
                  <c:v>44796</c:v>
                </c:pt>
                <c:pt idx="171">
                  <c:v>44795</c:v>
                </c:pt>
                <c:pt idx="172">
                  <c:v>44792</c:v>
                </c:pt>
                <c:pt idx="173">
                  <c:v>44791</c:v>
                </c:pt>
                <c:pt idx="174">
                  <c:v>44790</c:v>
                </c:pt>
                <c:pt idx="175">
                  <c:v>44789</c:v>
                </c:pt>
                <c:pt idx="176">
                  <c:v>44788</c:v>
                </c:pt>
                <c:pt idx="177">
                  <c:v>44785</c:v>
                </c:pt>
                <c:pt idx="178">
                  <c:v>44784</c:v>
                </c:pt>
                <c:pt idx="179">
                  <c:v>44783</c:v>
                </c:pt>
                <c:pt idx="180">
                  <c:v>44782</c:v>
                </c:pt>
                <c:pt idx="181">
                  <c:v>44781</c:v>
                </c:pt>
                <c:pt idx="182">
                  <c:v>44778</c:v>
                </c:pt>
                <c:pt idx="183">
                  <c:v>44777</c:v>
                </c:pt>
                <c:pt idx="184">
                  <c:v>44776</c:v>
                </c:pt>
                <c:pt idx="185">
                  <c:v>44775</c:v>
                </c:pt>
                <c:pt idx="186">
                  <c:v>44774</c:v>
                </c:pt>
                <c:pt idx="187">
                  <c:v>44771</c:v>
                </c:pt>
                <c:pt idx="188">
                  <c:v>44770</c:v>
                </c:pt>
                <c:pt idx="189">
                  <c:v>44769</c:v>
                </c:pt>
                <c:pt idx="190">
                  <c:v>44768</c:v>
                </c:pt>
                <c:pt idx="191">
                  <c:v>44767</c:v>
                </c:pt>
                <c:pt idx="192">
                  <c:v>44764</c:v>
                </c:pt>
                <c:pt idx="193">
                  <c:v>44763</c:v>
                </c:pt>
                <c:pt idx="194">
                  <c:v>44762</c:v>
                </c:pt>
                <c:pt idx="195">
                  <c:v>44761</c:v>
                </c:pt>
                <c:pt idx="196">
                  <c:v>44760</c:v>
                </c:pt>
                <c:pt idx="197">
                  <c:v>44757</c:v>
                </c:pt>
                <c:pt idx="198">
                  <c:v>44756</c:v>
                </c:pt>
                <c:pt idx="199">
                  <c:v>44755</c:v>
                </c:pt>
                <c:pt idx="200">
                  <c:v>44754</c:v>
                </c:pt>
                <c:pt idx="201">
                  <c:v>44753</c:v>
                </c:pt>
                <c:pt idx="202">
                  <c:v>44750</c:v>
                </c:pt>
                <c:pt idx="203">
                  <c:v>44749</c:v>
                </c:pt>
                <c:pt idx="204">
                  <c:v>44748</c:v>
                </c:pt>
                <c:pt idx="205">
                  <c:v>44747</c:v>
                </c:pt>
                <c:pt idx="206">
                  <c:v>44746</c:v>
                </c:pt>
                <c:pt idx="207">
                  <c:v>44743</c:v>
                </c:pt>
                <c:pt idx="208">
                  <c:v>44742</c:v>
                </c:pt>
                <c:pt idx="209">
                  <c:v>44741</c:v>
                </c:pt>
                <c:pt idx="210">
                  <c:v>44740</c:v>
                </c:pt>
                <c:pt idx="211">
                  <c:v>44739</c:v>
                </c:pt>
                <c:pt idx="212">
                  <c:v>44736</c:v>
                </c:pt>
                <c:pt idx="213">
                  <c:v>44735</c:v>
                </c:pt>
                <c:pt idx="214">
                  <c:v>44734</c:v>
                </c:pt>
                <c:pt idx="215">
                  <c:v>44733</c:v>
                </c:pt>
                <c:pt idx="216">
                  <c:v>44732</c:v>
                </c:pt>
                <c:pt idx="217">
                  <c:v>44729</c:v>
                </c:pt>
                <c:pt idx="218">
                  <c:v>44728</c:v>
                </c:pt>
                <c:pt idx="219">
                  <c:v>44727</c:v>
                </c:pt>
                <c:pt idx="220">
                  <c:v>44726</c:v>
                </c:pt>
                <c:pt idx="221">
                  <c:v>44725</c:v>
                </c:pt>
                <c:pt idx="222">
                  <c:v>44722</c:v>
                </c:pt>
                <c:pt idx="223">
                  <c:v>44721</c:v>
                </c:pt>
                <c:pt idx="224">
                  <c:v>44720</c:v>
                </c:pt>
                <c:pt idx="225">
                  <c:v>44719</c:v>
                </c:pt>
                <c:pt idx="226">
                  <c:v>44718</c:v>
                </c:pt>
                <c:pt idx="227">
                  <c:v>44715</c:v>
                </c:pt>
                <c:pt idx="228">
                  <c:v>44714</c:v>
                </c:pt>
                <c:pt idx="229">
                  <c:v>44713</c:v>
                </c:pt>
                <c:pt idx="230">
                  <c:v>44712</c:v>
                </c:pt>
                <c:pt idx="231">
                  <c:v>44711</c:v>
                </c:pt>
                <c:pt idx="232">
                  <c:v>44708</c:v>
                </c:pt>
                <c:pt idx="233">
                  <c:v>44707</c:v>
                </c:pt>
                <c:pt idx="234">
                  <c:v>44706</c:v>
                </c:pt>
                <c:pt idx="235">
                  <c:v>44705</c:v>
                </c:pt>
                <c:pt idx="236">
                  <c:v>44704</c:v>
                </c:pt>
                <c:pt idx="237">
                  <c:v>44701</c:v>
                </c:pt>
                <c:pt idx="238">
                  <c:v>44700</c:v>
                </c:pt>
                <c:pt idx="239">
                  <c:v>44699</c:v>
                </c:pt>
                <c:pt idx="240">
                  <c:v>44698</c:v>
                </c:pt>
                <c:pt idx="241">
                  <c:v>44697</c:v>
                </c:pt>
                <c:pt idx="242">
                  <c:v>44694</c:v>
                </c:pt>
                <c:pt idx="243">
                  <c:v>44693</c:v>
                </c:pt>
                <c:pt idx="244">
                  <c:v>44692</c:v>
                </c:pt>
                <c:pt idx="245">
                  <c:v>44691</c:v>
                </c:pt>
                <c:pt idx="246">
                  <c:v>44690</c:v>
                </c:pt>
                <c:pt idx="247">
                  <c:v>44687</c:v>
                </c:pt>
                <c:pt idx="248">
                  <c:v>44686</c:v>
                </c:pt>
                <c:pt idx="249">
                  <c:v>44685</c:v>
                </c:pt>
                <c:pt idx="250">
                  <c:v>44684</c:v>
                </c:pt>
                <c:pt idx="251">
                  <c:v>44683</c:v>
                </c:pt>
                <c:pt idx="252">
                  <c:v>44680</c:v>
                </c:pt>
                <c:pt idx="253">
                  <c:v>44679</c:v>
                </c:pt>
                <c:pt idx="254">
                  <c:v>44678</c:v>
                </c:pt>
                <c:pt idx="255">
                  <c:v>44677</c:v>
                </c:pt>
                <c:pt idx="256">
                  <c:v>44676</c:v>
                </c:pt>
                <c:pt idx="257">
                  <c:v>44673</c:v>
                </c:pt>
                <c:pt idx="258">
                  <c:v>44672</c:v>
                </c:pt>
                <c:pt idx="259">
                  <c:v>44671</c:v>
                </c:pt>
                <c:pt idx="260">
                  <c:v>44670</c:v>
                </c:pt>
                <c:pt idx="261">
                  <c:v>44669</c:v>
                </c:pt>
                <c:pt idx="262">
                  <c:v>44666</c:v>
                </c:pt>
                <c:pt idx="263">
                  <c:v>44665</c:v>
                </c:pt>
                <c:pt idx="264">
                  <c:v>44664</c:v>
                </c:pt>
                <c:pt idx="265">
                  <c:v>44663</c:v>
                </c:pt>
                <c:pt idx="266">
                  <c:v>44662</c:v>
                </c:pt>
                <c:pt idx="267">
                  <c:v>44659</c:v>
                </c:pt>
                <c:pt idx="268">
                  <c:v>44658</c:v>
                </c:pt>
                <c:pt idx="269">
                  <c:v>44657</c:v>
                </c:pt>
                <c:pt idx="270">
                  <c:v>44656</c:v>
                </c:pt>
                <c:pt idx="271">
                  <c:v>44655</c:v>
                </c:pt>
                <c:pt idx="272">
                  <c:v>44652</c:v>
                </c:pt>
                <c:pt idx="273">
                  <c:v>44651</c:v>
                </c:pt>
                <c:pt idx="274">
                  <c:v>44650</c:v>
                </c:pt>
                <c:pt idx="275">
                  <c:v>44649</c:v>
                </c:pt>
                <c:pt idx="276">
                  <c:v>44648</c:v>
                </c:pt>
                <c:pt idx="277">
                  <c:v>44645</c:v>
                </c:pt>
                <c:pt idx="278">
                  <c:v>44644</c:v>
                </c:pt>
                <c:pt idx="279">
                  <c:v>44643</c:v>
                </c:pt>
                <c:pt idx="280">
                  <c:v>44642</c:v>
                </c:pt>
                <c:pt idx="281">
                  <c:v>44641</c:v>
                </c:pt>
                <c:pt idx="282">
                  <c:v>44638</c:v>
                </c:pt>
                <c:pt idx="283">
                  <c:v>44637</c:v>
                </c:pt>
                <c:pt idx="284">
                  <c:v>44636</c:v>
                </c:pt>
                <c:pt idx="285">
                  <c:v>44635</c:v>
                </c:pt>
                <c:pt idx="286">
                  <c:v>44634</c:v>
                </c:pt>
                <c:pt idx="287">
                  <c:v>44631</c:v>
                </c:pt>
                <c:pt idx="288">
                  <c:v>44630</c:v>
                </c:pt>
                <c:pt idx="289">
                  <c:v>44629</c:v>
                </c:pt>
                <c:pt idx="290">
                  <c:v>44628</c:v>
                </c:pt>
                <c:pt idx="291">
                  <c:v>44627</c:v>
                </c:pt>
                <c:pt idx="292">
                  <c:v>44624</c:v>
                </c:pt>
                <c:pt idx="293">
                  <c:v>44623</c:v>
                </c:pt>
                <c:pt idx="294">
                  <c:v>44622</c:v>
                </c:pt>
                <c:pt idx="295">
                  <c:v>44621</c:v>
                </c:pt>
                <c:pt idx="296">
                  <c:v>44620</c:v>
                </c:pt>
                <c:pt idx="297">
                  <c:v>44617</c:v>
                </c:pt>
                <c:pt idx="298">
                  <c:v>44616</c:v>
                </c:pt>
                <c:pt idx="299">
                  <c:v>44615</c:v>
                </c:pt>
                <c:pt idx="300">
                  <c:v>44614</c:v>
                </c:pt>
                <c:pt idx="301">
                  <c:v>44613</c:v>
                </c:pt>
                <c:pt idx="302">
                  <c:v>44610</c:v>
                </c:pt>
                <c:pt idx="303">
                  <c:v>44609</c:v>
                </c:pt>
                <c:pt idx="304">
                  <c:v>44608</c:v>
                </c:pt>
                <c:pt idx="305">
                  <c:v>44607</c:v>
                </c:pt>
                <c:pt idx="306">
                  <c:v>44606</c:v>
                </c:pt>
                <c:pt idx="307">
                  <c:v>44603</c:v>
                </c:pt>
                <c:pt idx="308">
                  <c:v>44602</c:v>
                </c:pt>
                <c:pt idx="309">
                  <c:v>44601</c:v>
                </c:pt>
                <c:pt idx="310">
                  <c:v>44600</c:v>
                </c:pt>
                <c:pt idx="311">
                  <c:v>44599</c:v>
                </c:pt>
                <c:pt idx="312">
                  <c:v>44596</c:v>
                </c:pt>
                <c:pt idx="313">
                  <c:v>44595</c:v>
                </c:pt>
                <c:pt idx="314">
                  <c:v>44594</c:v>
                </c:pt>
                <c:pt idx="315">
                  <c:v>44593</c:v>
                </c:pt>
                <c:pt idx="316">
                  <c:v>44592</c:v>
                </c:pt>
                <c:pt idx="317">
                  <c:v>44589</c:v>
                </c:pt>
                <c:pt idx="318">
                  <c:v>44588</c:v>
                </c:pt>
                <c:pt idx="319">
                  <c:v>44587</c:v>
                </c:pt>
                <c:pt idx="320">
                  <c:v>44586</c:v>
                </c:pt>
                <c:pt idx="321">
                  <c:v>44585</c:v>
                </c:pt>
                <c:pt idx="322">
                  <c:v>44582</c:v>
                </c:pt>
                <c:pt idx="323">
                  <c:v>44581</c:v>
                </c:pt>
                <c:pt idx="324">
                  <c:v>44580</c:v>
                </c:pt>
                <c:pt idx="325">
                  <c:v>44579</c:v>
                </c:pt>
                <c:pt idx="326">
                  <c:v>44578</c:v>
                </c:pt>
                <c:pt idx="327">
                  <c:v>44575</c:v>
                </c:pt>
                <c:pt idx="328">
                  <c:v>44574</c:v>
                </c:pt>
                <c:pt idx="329">
                  <c:v>44573</c:v>
                </c:pt>
                <c:pt idx="330">
                  <c:v>44572</c:v>
                </c:pt>
                <c:pt idx="331">
                  <c:v>44571</c:v>
                </c:pt>
                <c:pt idx="332">
                  <c:v>44568</c:v>
                </c:pt>
                <c:pt idx="333">
                  <c:v>44567</c:v>
                </c:pt>
                <c:pt idx="334">
                  <c:v>44566</c:v>
                </c:pt>
                <c:pt idx="335">
                  <c:v>44565</c:v>
                </c:pt>
                <c:pt idx="336">
                  <c:v>44564</c:v>
                </c:pt>
                <c:pt idx="337">
                  <c:v>44561</c:v>
                </c:pt>
                <c:pt idx="338">
                  <c:v>44560</c:v>
                </c:pt>
                <c:pt idx="339">
                  <c:v>44559</c:v>
                </c:pt>
                <c:pt idx="340">
                  <c:v>44558</c:v>
                </c:pt>
                <c:pt idx="341">
                  <c:v>44557</c:v>
                </c:pt>
                <c:pt idx="342">
                  <c:v>44554</c:v>
                </c:pt>
                <c:pt idx="343">
                  <c:v>44553</c:v>
                </c:pt>
                <c:pt idx="344">
                  <c:v>44552</c:v>
                </c:pt>
                <c:pt idx="345">
                  <c:v>44551</c:v>
                </c:pt>
                <c:pt idx="346">
                  <c:v>44550</c:v>
                </c:pt>
                <c:pt idx="347">
                  <c:v>44547</c:v>
                </c:pt>
                <c:pt idx="348">
                  <c:v>44546</c:v>
                </c:pt>
                <c:pt idx="349">
                  <c:v>44545</c:v>
                </c:pt>
                <c:pt idx="350">
                  <c:v>44544</c:v>
                </c:pt>
                <c:pt idx="351">
                  <c:v>44543</c:v>
                </c:pt>
                <c:pt idx="352">
                  <c:v>44540</c:v>
                </c:pt>
                <c:pt idx="353">
                  <c:v>44539</c:v>
                </c:pt>
                <c:pt idx="354">
                  <c:v>44538</c:v>
                </c:pt>
                <c:pt idx="355">
                  <c:v>44537</c:v>
                </c:pt>
                <c:pt idx="356">
                  <c:v>44536</c:v>
                </c:pt>
                <c:pt idx="357">
                  <c:v>44533</c:v>
                </c:pt>
                <c:pt idx="358">
                  <c:v>44532</c:v>
                </c:pt>
                <c:pt idx="359">
                  <c:v>44531</c:v>
                </c:pt>
                <c:pt idx="360">
                  <c:v>44530</c:v>
                </c:pt>
                <c:pt idx="361">
                  <c:v>44529</c:v>
                </c:pt>
                <c:pt idx="362">
                  <c:v>44526</c:v>
                </c:pt>
                <c:pt idx="363">
                  <c:v>44525</c:v>
                </c:pt>
                <c:pt idx="364">
                  <c:v>44524</c:v>
                </c:pt>
                <c:pt idx="365">
                  <c:v>44523</c:v>
                </c:pt>
                <c:pt idx="366">
                  <c:v>44522</c:v>
                </c:pt>
                <c:pt idx="367">
                  <c:v>44519</c:v>
                </c:pt>
                <c:pt idx="368">
                  <c:v>44518</c:v>
                </c:pt>
                <c:pt idx="369">
                  <c:v>44517</c:v>
                </c:pt>
                <c:pt idx="370">
                  <c:v>44516</c:v>
                </c:pt>
                <c:pt idx="371">
                  <c:v>44515</c:v>
                </c:pt>
                <c:pt idx="372">
                  <c:v>44512</c:v>
                </c:pt>
                <c:pt idx="373">
                  <c:v>44511</c:v>
                </c:pt>
                <c:pt idx="374">
                  <c:v>44510</c:v>
                </c:pt>
                <c:pt idx="375">
                  <c:v>44509</c:v>
                </c:pt>
                <c:pt idx="376">
                  <c:v>44508</c:v>
                </c:pt>
                <c:pt idx="377">
                  <c:v>44505</c:v>
                </c:pt>
                <c:pt idx="378">
                  <c:v>44504</c:v>
                </c:pt>
                <c:pt idx="379">
                  <c:v>44503</c:v>
                </c:pt>
                <c:pt idx="380">
                  <c:v>44502</c:v>
                </c:pt>
                <c:pt idx="381">
                  <c:v>44501</c:v>
                </c:pt>
                <c:pt idx="382">
                  <c:v>44498</c:v>
                </c:pt>
                <c:pt idx="383">
                  <c:v>44497</c:v>
                </c:pt>
                <c:pt idx="384">
                  <c:v>44496</c:v>
                </c:pt>
                <c:pt idx="385">
                  <c:v>44495</c:v>
                </c:pt>
                <c:pt idx="386">
                  <c:v>44494</c:v>
                </c:pt>
                <c:pt idx="387">
                  <c:v>44491</c:v>
                </c:pt>
                <c:pt idx="388">
                  <c:v>44490</c:v>
                </c:pt>
                <c:pt idx="389">
                  <c:v>44489</c:v>
                </c:pt>
                <c:pt idx="390">
                  <c:v>44488</c:v>
                </c:pt>
                <c:pt idx="391">
                  <c:v>44487</c:v>
                </c:pt>
                <c:pt idx="392">
                  <c:v>44484</c:v>
                </c:pt>
                <c:pt idx="393">
                  <c:v>44483</c:v>
                </c:pt>
                <c:pt idx="394">
                  <c:v>44482</c:v>
                </c:pt>
                <c:pt idx="395">
                  <c:v>44481</c:v>
                </c:pt>
                <c:pt idx="396">
                  <c:v>44480</c:v>
                </c:pt>
                <c:pt idx="397">
                  <c:v>44477</c:v>
                </c:pt>
                <c:pt idx="398">
                  <c:v>44476</c:v>
                </c:pt>
                <c:pt idx="399">
                  <c:v>44475</c:v>
                </c:pt>
                <c:pt idx="400">
                  <c:v>44474</c:v>
                </c:pt>
                <c:pt idx="401">
                  <c:v>44473</c:v>
                </c:pt>
                <c:pt idx="402">
                  <c:v>44470</c:v>
                </c:pt>
                <c:pt idx="403">
                  <c:v>44469</c:v>
                </c:pt>
                <c:pt idx="404">
                  <c:v>44468</c:v>
                </c:pt>
                <c:pt idx="405">
                  <c:v>44467</c:v>
                </c:pt>
                <c:pt idx="406">
                  <c:v>44466</c:v>
                </c:pt>
                <c:pt idx="407">
                  <c:v>44463</c:v>
                </c:pt>
                <c:pt idx="408">
                  <c:v>44462</c:v>
                </c:pt>
                <c:pt idx="409">
                  <c:v>44461</c:v>
                </c:pt>
                <c:pt idx="410">
                  <c:v>44460</c:v>
                </c:pt>
                <c:pt idx="411">
                  <c:v>44459</c:v>
                </c:pt>
                <c:pt idx="412">
                  <c:v>44456</c:v>
                </c:pt>
                <c:pt idx="413">
                  <c:v>44455</c:v>
                </c:pt>
                <c:pt idx="414">
                  <c:v>44454</c:v>
                </c:pt>
                <c:pt idx="415">
                  <c:v>44453</c:v>
                </c:pt>
                <c:pt idx="416">
                  <c:v>44452</c:v>
                </c:pt>
                <c:pt idx="417">
                  <c:v>44449</c:v>
                </c:pt>
                <c:pt idx="418">
                  <c:v>44448</c:v>
                </c:pt>
                <c:pt idx="419">
                  <c:v>44447</c:v>
                </c:pt>
                <c:pt idx="420">
                  <c:v>44446</c:v>
                </c:pt>
                <c:pt idx="421">
                  <c:v>44445</c:v>
                </c:pt>
                <c:pt idx="422">
                  <c:v>44442</c:v>
                </c:pt>
                <c:pt idx="423">
                  <c:v>44441</c:v>
                </c:pt>
                <c:pt idx="424">
                  <c:v>44440</c:v>
                </c:pt>
                <c:pt idx="425">
                  <c:v>44439</c:v>
                </c:pt>
                <c:pt idx="426">
                  <c:v>44438</c:v>
                </c:pt>
                <c:pt idx="427">
                  <c:v>44435</c:v>
                </c:pt>
                <c:pt idx="428">
                  <c:v>44434</c:v>
                </c:pt>
                <c:pt idx="429">
                  <c:v>44433</c:v>
                </c:pt>
                <c:pt idx="430">
                  <c:v>44432</c:v>
                </c:pt>
                <c:pt idx="431">
                  <c:v>44431</c:v>
                </c:pt>
                <c:pt idx="432">
                  <c:v>44428</c:v>
                </c:pt>
                <c:pt idx="433">
                  <c:v>44427</c:v>
                </c:pt>
                <c:pt idx="434">
                  <c:v>44426</c:v>
                </c:pt>
                <c:pt idx="435">
                  <c:v>44425</c:v>
                </c:pt>
                <c:pt idx="436">
                  <c:v>44424</c:v>
                </c:pt>
                <c:pt idx="437">
                  <c:v>44421</c:v>
                </c:pt>
                <c:pt idx="438">
                  <c:v>44420</c:v>
                </c:pt>
                <c:pt idx="439">
                  <c:v>44419</c:v>
                </c:pt>
                <c:pt idx="440">
                  <c:v>44418</c:v>
                </c:pt>
                <c:pt idx="441">
                  <c:v>44417</c:v>
                </c:pt>
                <c:pt idx="442">
                  <c:v>44414</c:v>
                </c:pt>
                <c:pt idx="443">
                  <c:v>44413</c:v>
                </c:pt>
                <c:pt idx="444">
                  <c:v>44412</c:v>
                </c:pt>
                <c:pt idx="445">
                  <c:v>44411</c:v>
                </c:pt>
                <c:pt idx="446">
                  <c:v>44410</c:v>
                </c:pt>
                <c:pt idx="447">
                  <c:v>44407</c:v>
                </c:pt>
                <c:pt idx="448">
                  <c:v>44406</c:v>
                </c:pt>
                <c:pt idx="449">
                  <c:v>44405</c:v>
                </c:pt>
                <c:pt idx="450">
                  <c:v>44404</c:v>
                </c:pt>
                <c:pt idx="451">
                  <c:v>44403</c:v>
                </c:pt>
                <c:pt idx="452">
                  <c:v>44400</c:v>
                </c:pt>
                <c:pt idx="453">
                  <c:v>44399</c:v>
                </c:pt>
                <c:pt idx="454">
                  <c:v>44398</c:v>
                </c:pt>
                <c:pt idx="455">
                  <c:v>44397</c:v>
                </c:pt>
                <c:pt idx="456">
                  <c:v>44396</c:v>
                </c:pt>
                <c:pt idx="457">
                  <c:v>44393</c:v>
                </c:pt>
                <c:pt idx="458">
                  <c:v>44392</c:v>
                </c:pt>
                <c:pt idx="459">
                  <c:v>44391</c:v>
                </c:pt>
                <c:pt idx="460">
                  <c:v>44390</c:v>
                </c:pt>
                <c:pt idx="461">
                  <c:v>44389</c:v>
                </c:pt>
                <c:pt idx="462">
                  <c:v>44386</c:v>
                </c:pt>
                <c:pt idx="463">
                  <c:v>44385</c:v>
                </c:pt>
                <c:pt idx="464">
                  <c:v>44384</c:v>
                </c:pt>
                <c:pt idx="465">
                  <c:v>44383</c:v>
                </c:pt>
                <c:pt idx="466">
                  <c:v>44382</c:v>
                </c:pt>
                <c:pt idx="467">
                  <c:v>44379</c:v>
                </c:pt>
                <c:pt idx="468">
                  <c:v>44378</c:v>
                </c:pt>
                <c:pt idx="469">
                  <c:v>44377</c:v>
                </c:pt>
                <c:pt idx="470">
                  <c:v>44376</c:v>
                </c:pt>
                <c:pt idx="471">
                  <c:v>44375</c:v>
                </c:pt>
                <c:pt idx="472">
                  <c:v>44372</c:v>
                </c:pt>
                <c:pt idx="473">
                  <c:v>44371</c:v>
                </c:pt>
                <c:pt idx="474">
                  <c:v>44370</c:v>
                </c:pt>
                <c:pt idx="475">
                  <c:v>44369</c:v>
                </c:pt>
                <c:pt idx="476">
                  <c:v>44368</c:v>
                </c:pt>
                <c:pt idx="477">
                  <c:v>44365</c:v>
                </c:pt>
                <c:pt idx="478">
                  <c:v>44364</c:v>
                </c:pt>
                <c:pt idx="479">
                  <c:v>44363</c:v>
                </c:pt>
                <c:pt idx="480">
                  <c:v>44362</c:v>
                </c:pt>
                <c:pt idx="481">
                  <c:v>44361</c:v>
                </c:pt>
                <c:pt idx="482">
                  <c:v>44358</c:v>
                </c:pt>
                <c:pt idx="483">
                  <c:v>44357</c:v>
                </c:pt>
                <c:pt idx="484">
                  <c:v>44356</c:v>
                </c:pt>
                <c:pt idx="485">
                  <c:v>44355</c:v>
                </c:pt>
                <c:pt idx="486">
                  <c:v>44354</c:v>
                </c:pt>
                <c:pt idx="487">
                  <c:v>44351</c:v>
                </c:pt>
                <c:pt idx="488">
                  <c:v>44350</c:v>
                </c:pt>
                <c:pt idx="489">
                  <c:v>44349</c:v>
                </c:pt>
                <c:pt idx="490">
                  <c:v>44348</c:v>
                </c:pt>
                <c:pt idx="491">
                  <c:v>44347</c:v>
                </c:pt>
                <c:pt idx="492">
                  <c:v>44344</c:v>
                </c:pt>
                <c:pt idx="493">
                  <c:v>44343</c:v>
                </c:pt>
                <c:pt idx="494">
                  <c:v>44342</c:v>
                </c:pt>
                <c:pt idx="495">
                  <c:v>44341</c:v>
                </c:pt>
                <c:pt idx="496">
                  <c:v>44340</c:v>
                </c:pt>
                <c:pt idx="497">
                  <c:v>44337</c:v>
                </c:pt>
                <c:pt idx="498">
                  <c:v>44336</c:v>
                </c:pt>
                <c:pt idx="499">
                  <c:v>44335</c:v>
                </c:pt>
                <c:pt idx="500">
                  <c:v>44334</c:v>
                </c:pt>
                <c:pt idx="501">
                  <c:v>44333</c:v>
                </c:pt>
                <c:pt idx="502">
                  <c:v>44330</c:v>
                </c:pt>
                <c:pt idx="503">
                  <c:v>44329</c:v>
                </c:pt>
                <c:pt idx="504">
                  <c:v>44328</c:v>
                </c:pt>
                <c:pt idx="505">
                  <c:v>44327</c:v>
                </c:pt>
                <c:pt idx="506">
                  <c:v>44326</c:v>
                </c:pt>
                <c:pt idx="507">
                  <c:v>44323</c:v>
                </c:pt>
                <c:pt idx="508">
                  <c:v>44322</c:v>
                </c:pt>
                <c:pt idx="509">
                  <c:v>44321</c:v>
                </c:pt>
                <c:pt idx="510">
                  <c:v>44320</c:v>
                </c:pt>
                <c:pt idx="511">
                  <c:v>44319</c:v>
                </c:pt>
                <c:pt idx="512">
                  <c:v>44316</c:v>
                </c:pt>
                <c:pt idx="513">
                  <c:v>44315</c:v>
                </c:pt>
                <c:pt idx="514">
                  <c:v>44314</c:v>
                </c:pt>
                <c:pt idx="515">
                  <c:v>44313</c:v>
                </c:pt>
                <c:pt idx="516">
                  <c:v>44312</c:v>
                </c:pt>
                <c:pt idx="517">
                  <c:v>44309</c:v>
                </c:pt>
                <c:pt idx="518">
                  <c:v>44308</c:v>
                </c:pt>
                <c:pt idx="519">
                  <c:v>44307</c:v>
                </c:pt>
                <c:pt idx="520">
                  <c:v>44306</c:v>
                </c:pt>
                <c:pt idx="521">
                  <c:v>44305</c:v>
                </c:pt>
                <c:pt idx="522">
                  <c:v>44302</c:v>
                </c:pt>
                <c:pt idx="523">
                  <c:v>44301</c:v>
                </c:pt>
                <c:pt idx="524">
                  <c:v>44300</c:v>
                </c:pt>
                <c:pt idx="525">
                  <c:v>44299</c:v>
                </c:pt>
                <c:pt idx="526">
                  <c:v>44298</c:v>
                </c:pt>
                <c:pt idx="527">
                  <c:v>44295</c:v>
                </c:pt>
                <c:pt idx="528">
                  <c:v>44294</c:v>
                </c:pt>
                <c:pt idx="529">
                  <c:v>44293</c:v>
                </c:pt>
                <c:pt idx="530">
                  <c:v>44292</c:v>
                </c:pt>
                <c:pt idx="531">
                  <c:v>44291</c:v>
                </c:pt>
                <c:pt idx="532">
                  <c:v>44288</c:v>
                </c:pt>
                <c:pt idx="533">
                  <c:v>44287</c:v>
                </c:pt>
                <c:pt idx="534">
                  <c:v>44286</c:v>
                </c:pt>
                <c:pt idx="535">
                  <c:v>44285</c:v>
                </c:pt>
                <c:pt idx="536">
                  <c:v>44284</c:v>
                </c:pt>
                <c:pt idx="537">
                  <c:v>44281</c:v>
                </c:pt>
                <c:pt idx="538">
                  <c:v>44280</c:v>
                </c:pt>
                <c:pt idx="539">
                  <c:v>44279</c:v>
                </c:pt>
                <c:pt idx="540">
                  <c:v>44278</c:v>
                </c:pt>
                <c:pt idx="541">
                  <c:v>44277</c:v>
                </c:pt>
                <c:pt idx="542">
                  <c:v>44274</c:v>
                </c:pt>
                <c:pt idx="543">
                  <c:v>44273</c:v>
                </c:pt>
                <c:pt idx="544">
                  <c:v>44272</c:v>
                </c:pt>
                <c:pt idx="545">
                  <c:v>44271</c:v>
                </c:pt>
                <c:pt idx="546">
                  <c:v>44270</c:v>
                </c:pt>
                <c:pt idx="547">
                  <c:v>44267</c:v>
                </c:pt>
                <c:pt idx="548">
                  <c:v>44266</c:v>
                </c:pt>
                <c:pt idx="549">
                  <c:v>44265</c:v>
                </c:pt>
                <c:pt idx="550">
                  <c:v>44264</c:v>
                </c:pt>
                <c:pt idx="551">
                  <c:v>44263</c:v>
                </c:pt>
                <c:pt idx="552">
                  <c:v>44260</c:v>
                </c:pt>
                <c:pt idx="553">
                  <c:v>44259</c:v>
                </c:pt>
                <c:pt idx="554">
                  <c:v>44258</c:v>
                </c:pt>
                <c:pt idx="555">
                  <c:v>44257</c:v>
                </c:pt>
                <c:pt idx="556">
                  <c:v>44256</c:v>
                </c:pt>
                <c:pt idx="557">
                  <c:v>44253</c:v>
                </c:pt>
                <c:pt idx="558">
                  <c:v>44252</c:v>
                </c:pt>
                <c:pt idx="559">
                  <c:v>44251</c:v>
                </c:pt>
                <c:pt idx="560">
                  <c:v>44250</c:v>
                </c:pt>
                <c:pt idx="561">
                  <c:v>44249</c:v>
                </c:pt>
                <c:pt idx="562">
                  <c:v>44246</c:v>
                </c:pt>
                <c:pt idx="563">
                  <c:v>44245</c:v>
                </c:pt>
                <c:pt idx="564">
                  <c:v>44244</c:v>
                </c:pt>
                <c:pt idx="565">
                  <c:v>44243</c:v>
                </c:pt>
                <c:pt idx="566">
                  <c:v>44242</c:v>
                </c:pt>
                <c:pt idx="567">
                  <c:v>44239</c:v>
                </c:pt>
                <c:pt idx="568">
                  <c:v>44238</c:v>
                </c:pt>
                <c:pt idx="569">
                  <c:v>44237</c:v>
                </c:pt>
                <c:pt idx="570">
                  <c:v>44236</c:v>
                </c:pt>
                <c:pt idx="571">
                  <c:v>44235</c:v>
                </c:pt>
                <c:pt idx="572">
                  <c:v>44232</c:v>
                </c:pt>
                <c:pt idx="573">
                  <c:v>44231</c:v>
                </c:pt>
                <c:pt idx="574">
                  <c:v>44230</c:v>
                </c:pt>
                <c:pt idx="575">
                  <c:v>44229</c:v>
                </c:pt>
                <c:pt idx="576">
                  <c:v>44228</c:v>
                </c:pt>
                <c:pt idx="577">
                  <c:v>44225</c:v>
                </c:pt>
                <c:pt idx="578">
                  <c:v>44224</c:v>
                </c:pt>
                <c:pt idx="579">
                  <c:v>44223</c:v>
                </c:pt>
                <c:pt idx="580">
                  <c:v>44222</c:v>
                </c:pt>
                <c:pt idx="581">
                  <c:v>44221</c:v>
                </c:pt>
                <c:pt idx="582">
                  <c:v>44218</c:v>
                </c:pt>
                <c:pt idx="583">
                  <c:v>44217</c:v>
                </c:pt>
                <c:pt idx="584">
                  <c:v>44216</c:v>
                </c:pt>
                <c:pt idx="585">
                  <c:v>44215</c:v>
                </c:pt>
                <c:pt idx="586">
                  <c:v>44214</c:v>
                </c:pt>
                <c:pt idx="587">
                  <c:v>44211</c:v>
                </c:pt>
                <c:pt idx="588">
                  <c:v>44210</c:v>
                </c:pt>
                <c:pt idx="589">
                  <c:v>44209</c:v>
                </c:pt>
                <c:pt idx="590">
                  <c:v>44208</c:v>
                </c:pt>
                <c:pt idx="591">
                  <c:v>44207</c:v>
                </c:pt>
                <c:pt idx="592">
                  <c:v>44204</c:v>
                </c:pt>
                <c:pt idx="593">
                  <c:v>44203</c:v>
                </c:pt>
                <c:pt idx="594">
                  <c:v>44202</c:v>
                </c:pt>
                <c:pt idx="595">
                  <c:v>44201</c:v>
                </c:pt>
                <c:pt idx="596">
                  <c:v>44200</c:v>
                </c:pt>
                <c:pt idx="597">
                  <c:v>44197</c:v>
                </c:pt>
                <c:pt idx="598">
                  <c:v>44196</c:v>
                </c:pt>
                <c:pt idx="599">
                  <c:v>44195</c:v>
                </c:pt>
                <c:pt idx="600">
                  <c:v>44194</c:v>
                </c:pt>
                <c:pt idx="601">
                  <c:v>44193</c:v>
                </c:pt>
                <c:pt idx="602">
                  <c:v>44190</c:v>
                </c:pt>
                <c:pt idx="603">
                  <c:v>44189</c:v>
                </c:pt>
                <c:pt idx="604">
                  <c:v>44188</c:v>
                </c:pt>
                <c:pt idx="605">
                  <c:v>44187</c:v>
                </c:pt>
                <c:pt idx="606">
                  <c:v>44186</c:v>
                </c:pt>
                <c:pt idx="607">
                  <c:v>44183</c:v>
                </c:pt>
                <c:pt idx="608">
                  <c:v>44182</c:v>
                </c:pt>
                <c:pt idx="609">
                  <c:v>44181</c:v>
                </c:pt>
                <c:pt idx="610">
                  <c:v>44180</c:v>
                </c:pt>
                <c:pt idx="611">
                  <c:v>44179</c:v>
                </c:pt>
                <c:pt idx="612">
                  <c:v>44176</c:v>
                </c:pt>
                <c:pt idx="613">
                  <c:v>44175</c:v>
                </c:pt>
                <c:pt idx="614">
                  <c:v>44174</c:v>
                </c:pt>
                <c:pt idx="615">
                  <c:v>44173</c:v>
                </c:pt>
                <c:pt idx="616">
                  <c:v>44172</c:v>
                </c:pt>
                <c:pt idx="617">
                  <c:v>44169</c:v>
                </c:pt>
                <c:pt idx="618">
                  <c:v>44168</c:v>
                </c:pt>
                <c:pt idx="619">
                  <c:v>44167</c:v>
                </c:pt>
                <c:pt idx="620">
                  <c:v>44166</c:v>
                </c:pt>
                <c:pt idx="621">
                  <c:v>44165</c:v>
                </c:pt>
                <c:pt idx="622">
                  <c:v>44162</c:v>
                </c:pt>
                <c:pt idx="623">
                  <c:v>44161</c:v>
                </c:pt>
                <c:pt idx="624">
                  <c:v>44160</c:v>
                </c:pt>
                <c:pt idx="625">
                  <c:v>44159</c:v>
                </c:pt>
                <c:pt idx="626">
                  <c:v>44158</c:v>
                </c:pt>
                <c:pt idx="627">
                  <c:v>44155</c:v>
                </c:pt>
                <c:pt idx="628">
                  <c:v>44154</c:v>
                </c:pt>
                <c:pt idx="629">
                  <c:v>44153</c:v>
                </c:pt>
                <c:pt idx="630">
                  <c:v>44152</c:v>
                </c:pt>
                <c:pt idx="631">
                  <c:v>44151</c:v>
                </c:pt>
                <c:pt idx="632">
                  <c:v>44148</c:v>
                </c:pt>
                <c:pt idx="633">
                  <c:v>44147</c:v>
                </c:pt>
                <c:pt idx="634">
                  <c:v>44146</c:v>
                </c:pt>
                <c:pt idx="635">
                  <c:v>44145</c:v>
                </c:pt>
                <c:pt idx="636">
                  <c:v>44144</c:v>
                </c:pt>
                <c:pt idx="637">
                  <c:v>44141</c:v>
                </c:pt>
                <c:pt idx="638">
                  <c:v>44140</c:v>
                </c:pt>
                <c:pt idx="639">
                  <c:v>44139</c:v>
                </c:pt>
                <c:pt idx="640">
                  <c:v>44138</c:v>
                </c:pt>
                <c:pt idx="641">
                  <c:v>44137</c:v>
                </c:pt>
                <c:pt idx="642">
                  <c:v>44134</c:v>
                </c:pt>
                <c:pt idx="643">
                  <c:v>44133</c:v>
                </c:pt>
                <c:pt idx="644">
                  <c:v>44132</c:v>
                </c:pt>
                <c:pt idx="645">
                  <c:v>44131</c:v>
                </c:pt>
                <c:pt idx="646">
                  <c:v>44130</c:v>
                </c:pt>
                <c:pt idx="647">
                  <c:v>44127</c:v>
                </c:pt>
                <c:pt idx="648">
                  <c:v>44126</c:v>
                </c:pt>
                <c:pt idx="649">
                  <c:v>44125</c:v>
                </c:pt>
                <c:pt idx="650">
                  <c:v>44124</c:v>
                </c:pt>
                <c:pt idx="651">
                  <c:v>44123</c:v>
                </c:pt>
                <c:pt idx="652">
                  <c:v>44120</c:v>
                </c:pt>
                <c:pt idx="653">
                  <c:v>44119</c:v>
                </c:pt>
                <c:pt idx="654">
                  <c:v>44118</c:v>
                </c:pt>
                <c:pt idx="655">
                  <c:v>44117</c:v>
                </c:pt>
                <c:pt idx="656">
                  <c:v>44116</c:v>
                </c:pt>
                <c:pt idx="657">
                  <c:v>44113</c:v>
                </c:pt>
                <c:pt idx="658">
                  <c:v>44112</c:v>
                </c:pt>
                <c:pt idx="659">
                  <c:v>44111</c:v>
                </c:pt>
                <c:pt idx="660">
                  <c:v>44110</c:v>
                </c:pt>
                <c:pt idx="661">
                  <c:v>44109</c:v>
                </c:pt>
                <c:pt idx="662">
                  <c:v>44106</c:v>
                </c:pt>
                <c:pt idx="663">
                  <c:v>44105</c:v>
                </c:pt>
                <c:pt idx="664">
                  <c:v>44104</c:v>
                </c:pt>
                <c:pt idx="665">
                  <c:v>44103</c:v>
                </c:pt>
                <c:pt idx="666">
                  <c:v>44102</c:v>
                </c:pt>
                <c:pt idx="667">
                  <c:v>44099</c:v>
                </c:pt>
                <c:pt idx="668">
                  <c:v>44098</c:v>
                </c:pt>
                <c:pt idx="669">
                  <c:v>44097</c:v>
                </c:pt>
                <c:pt idx="670">
                  <c:v>44096</c:v>
                </c:pt>
                <c:pt idx="671">
                  <c:v>44095</c:v>
                </c:pt>
                <c:pt idx="672">
                  <c:v>44092</c:v>
                </c:pt>
                <c:pt idx="673">
                  <c:v>44091</c:v>
                </c:pt>
                <c:pt idx="674">
                  <c:v>44090</c:v>
                </c:pt>
                <c:pt idx="675">
                  <c:v>44089</c:v>
                </c:pt>
                <c:pt idx="676">
                  <c:v>44088</c:v>
                </c:pt>
                <c:pt idx="677">
                  <c:v>44085</c:v>
                </c:pt>
                <c:pt idx="678">
                  <c:v>44084</c:v>
                </c:pt>
                <c:pt idx="679">
                  <c:v>44083</c:v>
                </c:pt>
                <c:pt idx="680">
                  <c:v>44082</c:v>
                </c:pt>
                <c:pt idx="681">
                  <c:v>44081</c:v>
                </c:pt>
                <c:pt idx="682">
                  <c:v>44078</c:v>
                </c:pt>
                <c:pt idx="683">
                  <c:v>44077</c:v>
                </c:pt>
                <c:pt idx="684">
                  <c:v>44076</c:v>
                </c:pt>
                <c:pt idx="685">
                  <c:v>44075</c:v>
                </c:pt>
                <c:pt idx="686">
                  <c:v>44074</c:v>
                </c:pt>
                <c:pt idx="687">
                  <c:v>44071</c:v>
                </c:pt>
                <c:pt idx="688">
                  <c:v>44070</c:v>
                </c:pt>
                <c:pt idx="689">
                  <c:v>44069</c:v>
                </c:pt>
                <c:pt idx="690">
                  <c:v>44068</c:v>
                </c:pt>
                <c:pt idx="691">
                  <c:v>44067</c:v>
                </c:pt>
                <c:pt idx="692">
                  <c:v>44064</c:v>
                </c:pt>
                <c:pt idx="693">
                  <c:v>44063</c:v>
                </c:pt>
                <c:pt idx="694">
                  <c:v>44062</c:v>
                </c:pt>
                <c:pt idx="695">
                  <c:v>44061</c:v>
                </c:pt>
                <c:pt idx="696">
                  <c:v>44060</c:v>
                </c:pt>
                <c:pt idx="697">
                  <c:v>44057</c:v>
                </c:pt>
                <c:pt idx="698">
                  <c:v>44056</c:v>
                </c:pt>
                <c:pt idx="699">
                  <c:v>44055</c:v>
                </c:pt>
                <c:pt idx="700">
                  <c:v>44054</c:v>
                </c:pt>
                <c:pt idx="701">
                  <c:v>44053</c:v>
                </c:pt>
                <c:pt idx="702">
                  <c:v>44050</c:v>
                </c:pt>
                <c:pt idx="703">
                  <c:v>44049</c:v>
                </c:pt>
                <c:pt idx="704">
                  <c:v>44048</c:v>
                </c:pt>
                <c:pt idx="705">
                  <c:v>44047</c:v>
                </c:pt>
                <c:pt idx="706">
                  <c:v>44046</c:v>
                </c:pt>
                <c:pt idx="707">
                  <c:v>44043</c:v>
                </c:pt>
                <c:pt idx="708">
                  <c:v>44042</c:v>
                </c:pt>
                <c:pt idx="709">
                  <c:v>44041</c:v>
                </c:pt>
                <c:pt idx="710">
                  <c:v>44040</c:v>
                </c:pt>
                <c:pt idx="711">
                  <c:v>44039</c:v>
                </c:pt>
                <c:pt idx="712">
                  <c:v>44036</c:v>
                </c:pt>
                <c:pt idx="713">
                  <c:v>44035</c:v>
                </c:pt>
                <c:pt idx="714">
                  <c:v>44034</c:v>
                </c:pt>
                <c:pt idx="715">
                  <c:v>44033</c:v>
                </c:pt>
                <c:pt idx="716">
                  <c:v>44032</c:v>
                </c:pt>
                <c:pt idx="717">
                  <c:v>44029</c:v>
                </c:pt>
                <c:pt idx="718">
                  <c:v>44028</c:v>
                </c:pt>
                <c:pt idx="719">
                  <c:v>44027</c:v>
                </c:pt>
                <c:pt idx="720">
                  <c:v>44026</c:v>
                </c:pt>
                <c:pt idx="721">
                  <c:v>44025</c:v>
                </c:pt>
                <c:pt idx="722">
                  <c:v>44022</c:v>
                </c:pt>
                <c:pt idx="723">
                  <c:v>44021</c:v>
                </c:pt>
                <c:pt idx="724">
                  <c:v>44020</c:v>
                </c:pt>
                <c:pt idx="725">
                  <c:v>44019</c:v>
                </c:pt>
                <c:pt idx="726">
                  <c:v>44018</c:v>
                </c:pt>
                <c:pt idx="727">
                  <c:v>44015</c:v>
                </c:pt>
                <c:pt idx="728">
                  <c:v>44014</c:v>
                </c:pt>
                <c:pt idx="729">
                  <c:v>44013</c:v>
                </c:pt>
                <c:pt idx="730">
                  <c:v>44012</c:v>
                </c:pt>
                <c:pt idx="731">
                  <c:v>44011</c:v>
                </c:pt>
                <c:pt idx="732">
                  <c:v>44008</c:v>
                </c:pt>
                <c:pt idx="733">
                  <c:v>44007</c:v>
                </c:pt>
                <c:pt idx="734">
                  <c:v>44006</c:v>
                </c:pt>
                <c:pt idx="735">
                  <c:v>44005</c:v>
                </c:pt>
                <c:pt idx="736">
                  <c:v>44004</c:v>
                </c:pt>
                <c:pt idx="737">
                  <c:v>44001</c:v>
                </c:pt>
                <c:pt idx="738">
                  <c:v>44000</c:v>
                </c:pt>
                <c:pt idx="739">
                  <c:v>43999</c:v>
                </c:pt>
                <c:pt idx="740">
                  <c:v>43998</c:v>
                </c:pt>
                <c:pt idx="741">
                  <c:v>43997</c:v>
                </c:pt>
                <c:pt idx="742">
                  <c:v>43994</c:v>
                </c:pt>
                <c:pt idx="743">
                  <c:v>43993</c:v>
                </c:pt>
                <c:pt idx="744">
                  <c:v>43992</c:v>
                </c:pt>
                <c:pt idx="745">
                  <c:v>43991</c:v>
                </c:pt>
                <c:pt idx="746">
                  <c:v>43990</c:v>
                </c:pt>
                <c:pt idx="747">
                  <c:v>43987</c:v>
                </c:pt>
                <c:pt idx="748">
                  <c:v>43986</c:v>
                </c:pt>
                <c:pt idx="749">
                  <c:v>43985</c:v>
                </c:pt>
                <c:pt idx="750">
                  <c:v>43984</c:v>
                </c:pt>
                <c:pt idx="751">
                  <c:v>43983</c:v>
                </c:pt>
                <c:pt idx="752">
                  <c:v>43980</c:v>
                </c:pt>
                <c:pt idx="753">
                  <c:v>43979</c:v>
                </c:pt>
                <c:pt idx="754">
                  <c:v>43978</c:v>
                </c:pt>
                <c:pt idx="755">
                  <c:v>43977</c:v>
                </c:pt>
                <c:pt idx="756">
                  <c:v>43976</c:v>
                </c:pt>
                <c:pt idx="757">
                  <c:v>43973</c:v>
                </c:pt>
                <c:pt idx="758">
                  <c:v>43972</c:v>
                </c:pt>
                <c:pt idx="759">
                  <c:v>43971</c:v>
                </c:pt>
                <c:pt idx="760">
                  <c:v>43970</c:v>
                </c:pt>
                <c:pt idx="761">
                  <c:v>43969</c:v>
                </c:pt>
                <c:pt idx="762">
                  <c:v>43966</c:v>
                </c:pt>
                <c:pt idx="763">
                  <c:v>43965</c:v>
                </c:pt>
                <c:pt idx="764">
                  <c:v>43964</c:v>
                </c:pt>
                <c:pt idx="765">
                  <c:v>43963</c:v>
                </c:pt>
                <c:pt idx="766">
                  <c:v>43962</c:v>
                </c:pt>
                <c:pt idx="767">
                  <c:v>43959</c:v>
                </c:pt>
                <c:pt idx="768">
                  <c:v>43958</c:v>
                </c:pt>
                <c:pt idx="769">
                  <c:v>43957</c:v>
                </c:pt>
                <c:pt idx="770">
                  <c:v>43956</c:v>
                </c:pt>
                <c:pt idx="771">
                  <c:v>43955</c:v>
                </c:pt>
                <c:pt idx="772">
                  <c:v>43952</c:v>
                </c:pt>
                <c:pt idx="773">
                  <c:v>43951</c:v>
                </c:pt>
                <c:pt idx="774">
                  <c:v>43950</c:v>
                </c:pt>
                <c:pt idx="775">
                  <c:v>43949</c:v>
                </c:pt>
                <c:pt idx="776">
                  <c:v>43948</c:v>
                </c:pt>
                <c:pt idx="777">
                  <c:v>43945</c:v>
                </c:pt>
                <c:pt idx="778">
                  <c:v>43944</c:v>
                </c:pt>
                <c:pt idx="779">
                  <c:v>43943</c:v>
                </c:pt>
                <c:pt idx="780">
                  <c:v>43942</c:v>
                </c:pt>
                <c:pt idx="781">
                  <c:v>43941</c:v>
                </c:pt>
                <c:pt idx="782">
                  <c:v>43938</c:v>
                </c:pt>
                <c:pt idx="783">
                  <c:v>43937</c:v>
                </c:pt>
                <c:pt idx="784">
                  <c:v>43936</c:v>
                </c:pt>
                <c:pt idx="785">
                  <c:v>43935</c:v>
                </c:pt>
                <c:pt idx="786">
                  <c:v>43934</c:v>
                </c:pt>
                <c:pt idx="787">
                  <c:v>43931</c:v>
                </c:pt>
                <c:pt idx="788">
                  <c:v>43930</c:v>
                </c:pt>
                <c:pt idx="789">
                  <c:v>43929</c:v>
                </c:pt>
                <c:pt idx="790">
                  <c:v>43928</c:v>
                </c:pt>
                <c:pt idx="791">
                  <c:v>43927</c:v>
                </c:pt>
                <c:pt idx="792">
                  <c:v>43924</c:v>
                </c:pt>
                <c:pt idx="793">
                  <c:v>43923</c:v>
                </c:pt>
                <c:pt idx="794">
                  <c:v>43922</c:v>
                </c:pt>
                <c:pt idx="795">
                  <c:v>43921</c:v>
                </c:pt>
                <c:pt idx="796">
                  <c:v>43920</c:v>
                </c:pt>
                <c:pt idx="797">
                  <c:v>43917</c:v>
                </c:pt>
                <c:pt idx="798">
                  <c:v>43916</c:v>
                </c:pt>
                <c:pt idx="799">
                  <c:v>43915</c:v>
                </c:pt>
                <c:pt idx="800">
                  <c:v>43914</c:v>
                </c:pt>
                <c:pt idx="801">
                  <c:v>43913</c:v>
                </c:pt>
                <c:pt idx="802">
                  <c:v>43910</c:v>
                </c:pt>
                <c:pt idx="803">
                  <c:v>43909</c:v>
                </c:pt>
                <c:pt idx="804">
                  <c:v>43908</c:v>
                </c:pt>
                <c:pt idx="805">
                  <c:v>43907</c:v>
                </c:pt>
                <c:pt idx="806">
                  <c:v>43906</c:v>
                </c:pt>
                <c:pt idx="807">
                  <c:v>43903</c:v>
                </c:pt>
                <c:pt idx="808">
                  <c:v>43902</c:v>
                </c:pt>
                <c:pt idx="809">
                  <c:v>43901</c:v>
                </c:pt>
                <c:pt idx="810">
                  <c:v>43900</c:v>
                </c:pt>
                <c:pt idx="811">
                  <c:v>43899</c:v>
                </c:pt>
                <c:pt idx="812">
                  <c:v>43896</c:v>
                </c:pt>
                <c:pt idx="813">
                  <c:v>43895</c:v>
                </c:pt>
                <c:pt idx="814">
                  <c:v>43894</c:v>
                </c:pt>
                <c:pt idx="815">
                  <c:v>43893</c:v>
                </c:pt>
                <c:pt idx="816">
                  <c:v>43892</c:v>
                </c:pt>
                <c:pt idx="817">
                  <c:v>43889</c:v>
                </c:pt>
                <c:pt idx="818">
                  <c:v>43888</c:v>
                </c:pt>
                <c:pt idx="819">
                  <c:v>43887</c:v>
                </c:pt>
                <c:pt idx="820">
                  <c:v>43886</c:v>
                </c:pt>
                <c:pt idx="821">
                  <c:v>43885</c:v>
                </c:pt>
                <c:pt idx="822">
                  <c:v>43882</c:v>
                </c:pt>
                <c:pt idx="823">
                  <c:v>43881</c:v>
                </c:pt>
                <c:pt idx="824">
                  <c:v>43880</c:v>
                </c:pt>
                <c:pt idx="825">
                  <c:v>43879</c:v>
                </c:pt>
                <c:pt idx="826">
                  <c:v>43878</c:v>
                </c:pt>
                <c:pt idx="827">
                  <c:v>43875</c:v>
                </c:pt>
                <c:pt idx="828">
                  <c:v>43874</c:v>
                </c:pt>
                <c:pt idx="829">
                  <c:v>43873</c:v>
                </c:pt>
                <c:pt idx="830">
                  <c:v>43872</c:v>
                </c:pt>
                <c:pt idx="831">
                  <c:v>43871</c:v>
                </c:pt>
                <c:pt idx="832">
                  <c:v>43868</c:v>
                </c:pt>
                <c:pt idx="833">
                  <c:v>43867</c:v>
                </c:pt>
                <c:pt idx="834">
                  <c:v>43866</c:v>
                </c:pt>
                <c:pt idx="835">
                  <c:v>43865</c:v>
                </c:pt>
                <c:pt idx="836">
                  <c:v>43864</c:v>
                </c:pt>
                <c:pt idx="837">
                  <c:v>43861</c:v>
                </c:pt>
                <c:pt idx="838">
                  <c:v>43860</c:v>
                </c:pt>
                <c:pt idx="839">
                  <c:v>43859</c:v>
                </c:pt>
                <c:pt idx="840">
                  <c:v>43858</c:v>
                </c:pt>
                <c:pt idx="841">
                  <c:v>43857</c:v>
                </c:pt>
                <c:pt idx="842">
                  <c:v>43854</c:v>
                </c:pt>
                <c:pt idx="843">
                  <c:v>43853</c:v>
                </c:pt>
                <c:pt idx="844">
                  <c:v>43852</c:v>
                </c:pt>
                <c:pt idx="845">
                  <c:v>43851</c:v>
                </c:pt>
                <c:pt idx="846">
                  <c:v>43850</c:v>
                </c:pt>
                <c:pt idx="847">
                  <c:v>43847</c:v>
                </c:pt>
                <c:pt idx="848">
                  <c:v>43846</c:v>
                </c:pt>
                <c:pt idx="849">
                  <c:v>43845</c:v>
                </c:pt>
                <c:pt idx="850">
                  <c:v>43844</c:v>
                </c:pt>
                <c:pt idx="851">
                  <c:v>43843</c:v>
                </c:pt>
                <c:pt idx="852">
                  <c:v>43840</c:v>
                </c:pt>
                <c:pt idx="853">
                  <c:v>43839</c:v>
                </c:pt>
                <c:pt idx="854">
                  <c:v>43838</c:v>
                </c:pt>
                <c:pt idx="855">
                  <c:v>43837</c:v>
                </c:pt>
                <c:pt idx="856">
                  <c:v>43836</c:v>
                </c:pt>
                <c:pt idx="857">
                  <c:v>43833</c:v>
                </c:pt>
                <c:pt idx="858">
                  <c:v>43832</c:v>
                </c:pt>
                <c:pt idx="859">
                  <c:v>43831</c:v>
                </c:pt>
                <c:pt idx="860">
                  <c:v>43830</c:v>
                </c:pt>
                <c:pt idx="861">
                  <c:v>43829</c:v>
                </c:pt>
                <c:pt idx="862">
                  <c:v>43826</c:v>
                </c:pt>
                <c:pt idx="863">
                  <c:v>43825</c:v>
                </c:pt>
                <c:pt idx="864">
                  <c:v>43824</c:v>
                </c:pt>
                <c:pt idx="865">
                  <c:v>43823</c:v>
                </c:pt>
                <c:pt idx="866">
                  <c:v>43822</c:v>
                </c:pt>
                <c:pt idx="867">
                  <c:v>43819</c:v>
                </c:pt>
                <c:pt idx="868">
                  <c:v>43818</c:v>
                </c:pt>
                <c:pt idx="869">
                  <c:v>43817</c:v>
                </c:pt>
                <c:pt idx="870">
                  <c:v>43816</c:v>
                </c:pt>
                <c:pt idx="871">
                  <c:v>43815</c:v>
                </c:pt>
                <c:pt idx="872">
                  <c:v>43812</c:v>
                </c:pt>
                <c:pt idx="873">
                  <c:v>43811</c:v>
                </c:pt>
                <c:pt idx="874">
                  <c:v>43810</c:v>
                </c:pt>
                <c:pt idx="875">
                  <c:v>43809</c:v>
                </c:pt>
                <c:pt idx="876">
                  <c:v>43808</c:v>
                </c:pt>
                <c:pt idx="877">
                  <c:v>43805</c:v>
                </c:pt>
                <c:pt idx="878">
                  <c:v>43804</c:v>
                </c:pt>
                <c:pt idx="879">
                  <c:v>43803</c:v>
                </c:pt>
                <c:pt idx="880">
                  <c:v>43802</c:v>
                </c:pt>
                <c:pt idx="881">
                  <c:v>43801</c:v>
                </c:pt>
                <c:pt idx="882">
                  <c:v>43798</c:v>
                </c:pt>
                <c:pt idx="883">
                  <c:v>43797</c:v>
                </c:pt>
                <c:pt idx="884">
                  <c:v>43796</c:v>
                </c:pt>
                <c:pt idx="885">
                  <c:v>43795</c:v>
                </c:pt>
                <c:pt idx="886">
                  <c:v>43794</c:v>
                </c:pt>
                <c:pt idx="887">
                  <c:v>43791</c:v>
                </c:pt>
                <c:pt idx="888">
                  <c:v>43790</c:v>
                </c:pt>
                <c:pt idx="889">
                  <c:v>43789</c:v>
                </c:pt>
                <c:pt idx="890">
                  <c:v>43788</c:v>
                </c:pt>
                <c:pt idx="891">
                  <c:v>43787</c:v>
                </c:pt>
                <c:pt idx="892">
                  <c:v>43784</c:v>
                </c:pt>
                <c:pt idx="893">
                  <c:v>43783</c:v>
                </c:pt>
                <c:pt idx="894">
                  <c:v>43782</c:v>
                </c:pt>
                <c:pt idx="895">
                  <c:v>43781</c:v>
                </c:pt>
                <c:pt idx="896">
                  <c:v>43780</c:v>
                </c:pt>
                <c:pt idx="897">
                  <c:v>43777</c:v>
                </c:pt>
                <c:pt idx="898">
                  <c:v>43776</c:v>
                </c:pt>
                <c:pt idx="899">
                  <c:v>43775</c:v>
                </c:pt>
                <c:pt idx="900">
                  <c:v>43774</c:v>
                </c:pt>
                <c:pt idx="901">
                  <c:v>43773</c:v>
                </c:pt>
                <c:pt idx="902">
                  <c:v>43770</c:v>
                </c:pt>
                <c:pt idx="903">
                  <c:v>43769</c:v>
                </c:pt>
                <c:pt idx="904">
                  <c:v>43768</c:v>
                </c:pt>
                <c:pt idx="905">
                  <c:v>43767</c:v>
                </c:pt>
                <c:pt idx="906">
                  <c:v>43766</c:v>
                </c:pt>
                <c:pt idx="907">
                  <c:v>43763</c:v>
                </c:pt>
                <c:pt idx="908">
                  <c:v>43762</c:v>
                </c:pt>
                <c:pt idx="909">
                  <c:v>43761</c:v>
                </c:pt>
                <c:pt idx="910">
                  <c:v>43760</c:v>
                </c:pt>
                <c:pt idx="911">
                  <c:v>43759</c:v>
                </c:pt>
                <c:pt idx="912">
                  <c:v>43756</c:v>
                </c:pt>
                <c:pt idx="913">
                  <c:v>43755</c:v>
                </c:pt>
                <c:pt idx="914">
                  <c:v>43754</c:v>
                </c:pt>
                <c:pt idx="915">
                  <c:v>43753</c:v>
                </c:pt>
                <c:pt idx="916">
                  <c:v>43752</c:v>
                </c:pt>
                <c:pt idx="917">
                  <c:v>43749</c:v>
                </c:pt>
                <c:pt idx="918">
                  <c:v>43748</c:v>
                </c:pt>
                <c:pt idx="919">
                  <c:v>43747</c:v>
                </c:pt>
                <c:pt idx="920">
                  <c:v>43746</c:v>
                </c:pt>
                <c:pt idx="921">
                  <c:v>43745</c:v>
                </c:pt>
                <c:pt idx="922">
                  <c:v>43742</c:v>
                </c:pt>
                <c:pt idx="923">
                  <c:v>43741</c:v>
                </c:pt>
                <c:pt idx="924">
                  <c:v>43740</c:v>
                </c:pt>
                <c:pt idx="925">
                  <c:v>43739</c:v>
                </c:pt>
                <c:pt idx="926">
                  <c:v>43738</c:v>
                </c:pt>
                <c:pt idx="927">
                  <c:v>43735</c:v>
                </c:pt>
                <c:pt idx="928">
                  <c:v>43734</c:v>
                </c:pt>
                <c:pt idx="929">
                  <c:v>43733</c:v>
                </c:pt>
                <c:pt idx="930">
                  <c:v>43732</c:v>
                </c:pt>
                <c:pt idx="931">
                  <c:v>43731</c:v>
                </c:pt>
                <c:pt idx="932">
                  <c:v>43728</c:v>
                </c:pt>
                <c:pt idx="933">
                  <c:v>43727</c:v>
                </c:pt>
                <c:pt idx="934">
                  <c:v>43726</c:v>
                </c:pt>
                <c:pt idx="935">
                  <c:v>43725</c:v>
                </c:pt>
                <c:pt idx="936">
                  <c:v>43724</c:v>
                </c:pt>
                <c:pt idx="937">
                  <c:v>43721</c:v>
                </c:pt>
                <c:pt idx="938">
                  <c:v>43720</c:v>
                </c:pt>
                <c:pt idx="939">
                  <c:v>43719</c:v>
                </c:pt>
                <c:pt idx="940">
                  <c:v>43718</c:v>
                </c:pt>
                <c:pt idx="941">
                  <c:v>43717</c:v>
                </c:pt>
                <c:pt idx="942">
                  <c:v>43714</c:v>
                </c:pt>
                <c:pt idx="943">
                  <c:v>43713</c:v>
                </c:pt>
                <c:pt idx="944">
                  <c:v>43712</c:v>
                </c:pt>
                <c:pt idx="945">
                  <c:v>43711</c:v>
                </c:pt>
                <c:pt idx="946">
                  <c:v>43710</c:v>
                </c:pt>
                <c:pt idx="947">
                  <c:v>43707</c:v>
                </c:pt>
                <c:pt idx="948">
                  <c:v>43706</c:v>
                </c:pt>
                <c:pt idx="949">
                  <c:v>43705</c:v>
                </c:pt>
                <c:pt idx="950">
                  <c:v>43704</c:v>
                </c:pt>
                <c:pt idx="951">
                  <c:v>43703</c:v>
                </c:pt>
                <c:pt idx="952">
                  <c:v>43700</c:v>
                </c:pt>
                <c:pt idx="953">
                  <c:v>43699</c:v>
                </c:pt>
                <c:pt idx="954">
                  <c:v>43698</c:v>
                </c:pt>
                <c:pt idx="955">
                  <c:v>43697</c:v>
                </c:pt>
                <c:pt idx="956">
                  <c:v>43696</c:v>
                </c:pt>
                <c:pt idx="957">
                  <c:v>43693</c:v>
                </c:pt>
                <c:pt idx="958">
                  <c:v>43692</c:v>
                </c:pt>
                <c:pt idx="959">
                  <c:v>43691</c:v>
                </c:pt>
                <c:pt idx="960">
                  <c:v>43690</c:v>
                </c:pt>
                <c:pt idx="961">
                  <c:v>43689</c:v>
                </c:pt>
                <c:pt idx="962">
                  <c:v>43686</c:v>
                </c:pt>
                <c:pt idx="963">
                  <c:v>43685</c:v>
                </c:pt>
                <c:pt idx="964">
                  <c:v>43684</c:v>
                </c:pt>
                <c:pt idx="965">
                  <c:v>43683</c:v>
                </c:pt>
                <c:pt idx="966">
                  <c:v>43682</c:v>
                </c:pt>
                <c:pt idx="967">
                  <c:v>43679</c:v>
                </c:pt>
                <c:pt idx="968">
                  <c:v>43678</c:v>
                </c:pt>
                <c:pt idx="969">
                  <c:v>43677</c:v>
                </c:pt>
                <c:pt idx="970">
                  <c:v>43676</c:v>
                </c:pt>
                <c:pt idx="971">
                  <c:v>43675</c:v>
                </c:pt>
                <c:pt idx="972">
                  <c:v>43672</c:v>
                </c:pt>
                <c:pt idx="973">
                  <c:v>43671</c:v>
                </c:pt>
                <c:pt idx="974">
                  <c:v>43670</c:v>
                </c:pt>
                <c:pt idx="975">
                  <c:v>43669</c:v>
                </c:pt>
                <c:pt idx="976">
                  <c:v>43668</c:v>
                </c:pt>
                <c:pt idx="977">
                  <c:v>43665</c:v>
                </c:pt>
                <c:pt idx="978">
                  <c:v>43664</c:v>
                </c:pt>
                <c:pt idx="979">
                  <c:v>43663</c:v>
                </c:pt>
                <c:pt idx="980">
                  <c:v>43662</c:v>
                </c:pt>
                <c:pt idx="981">
                  <c:v>43661</c:v>
                </c:pt>
                <c:pt idx="982">
                  <c:v>43658</c:v>
                </c:pt>
                <c:pt idx="983">
                  <c:v>43657</c:v>
                </c:pt>
                <c:pt idx="984">
                  <c:v>43656</c:v>
                </c:pt>
                <c:pt idx="985">
                  <c:v>43655</c:v>
                </c:pt>
                <c:pt idx="986">
                  <c:v>43654</c:v>
                </c:pt>
                <c:pt idx="987">
                  <c:v>43651</c:v>
                </c:pt>
                <c:pt idx="988">
                  <c:v>43650</c:v>
                </c:pt>
                <c:pt idx="989">
                  <c:v>43649</c:v>
                </c:pt>
                <c:pt idx="990">
                  <c:v>43648</c:v>
                </c:pt>
                <c:pt idx="991">
                  <c:v>43647</c:v>
                </c:pt>
                <c:pt idx="992">
                  <c:v>43644</c:v>
                </c:pt>
                <c:pt idx="993">
                  <c:v>43643</c:v>
                </c:pt>
                <c:pt idx="994">
                  <c:v>43642</c:v>
                </c:pt>
                <c:pt idx="995">
                  <c:v>43641</c:v>
                </c:pt>
                <c:pt idx="996">
                  <c:v>43640</c:v>
                </c:pt>
                <c:pt idx="997">
                  <c:v>43637</c:v>
                </c:pt>
                <c:pt idx="998">
                  <c:v>43636</c:v>
                </c:pt>
                <c:pt idx="999">
                  <c:v>43635</c:v>
                </c:pt>
                <c:pt idx="1000">
                  <c:v>43634</c:v>
                </c:pt>
                <c:pt idx="1001">
                  <c:v>43633</c:v>
                </c:pt>
                <c:pt idx="1002">
                  <c:v>43630</c:v>
                </c:pt>
                <c:pt idx="1003">
                  <c:v>43629</c:v>
                </c:pt>
                <c:pt idx="1004">
                  <c:v>43628</c:v>
                </c:pt>
                <c:pt idx="1005">
                  <c:v>43627</c:v>
                </c:pt>
                <c:pt idx="1006">
                  <c:v>43626</c:v>
                </c:pt>
                <c:pt idx="1007">
                  <c:v>43623</c:v>
                </c:pt>
                <c:pt idx="1008">
                  <c:v>43622</c:v>
                </c:pt>
                <c:pt idx="1009">
                  <c:v>43621</c:v>
                </c:pt>
                <c:pt idx="1010">
                  <c:v>43620</c:v>
                </c:pt>
                <c:pt idx="1011">
                  <c:v>43619</c:v>
                </c:pt>
                <c:pt idx="1012">
                  <c:v>43616</c:v>
                </c:pt>
                <c:pt idx="1013">
                  <c:v>43615</c:v>
                </c:pt>
                <c:pt idx="1014">
                  <c:v>43614</c:v>
                </c:pt>
                <c:pt idx="1015">
                  <c:v>43613</c:v>
                </c:pt>
                <c:pt idx="1016">
                  <c:v>43612</c:v>
                </c:pt>
                <c:pt idx="1017">
                  <c:v>43609</c:v>
                </c:pt>
                <c:pt idx="1018">
                  <c:v>43608</c:v>
                </c:pt>
                <c:pt idx="1019">
                  <c:v>43607</c:v>
                </c:pt>
                <c:pt idx="1020">
                  <c:v>43606</c:v>
                </c:pt>
                <c:pt idx="1021">
                  <c:v>43605</c:v>
                </c:pt>
                <c:pt idx="1022">
                  <c:v>43602</c:v>
                </c:pt>
                <c:pt idx="1023">
                  <c:v>43601</c:v>
                </c:pt>
                <c:pt idx="1024">
                  <c:v>43600</c:v>
                </c:pt>
                <c:pt idx="1025">
                  <c:v>43599</c:v>
                </c:pt>
                <c:pt idx="1026">
                  <c:v>43598</c:v>
                </c:pt>
                <c:pt idx="1027">
                  <c:v>43595</c:v>
                </c:pt>
                <c:pt idx="1028">
                  <c:v>43594</c:v>
                </c:pt>
                <c:pt idx="1029">
                  <c:v>43593</c:v>
                </c:pt>
                <c:pt idx="1030">
                  <c:v>43592</c:v>
                </c:pt>
                <c:pt idx="1031">
                  <c:v>43591</c:v>
                </c:pt>
                <c:pt idx="1032">
                  <c:v>43588</c:v>
                </c:pt>
                <c:pt idx="1033">
                  <c:v>43587</c:v>
                </c:pt>
                <c:pt idx="1034">
                  <c:v>43586</c:v>
                </c:pt>
                <c:pt idx="1035">
                  <c:v>43585</c:v>
                </c:pt>
                <c:pt idx="1036">
                  <c:v>43584</c:v>
                </c:pt>
                <c:pt idx="1037">
                  <c:v>43581</c:v>
                </c:pt>
                <c:pt idx="1038">
                  <c:v>43580</c:v>
                </c:pt>
                <c:pt idx="1039">
                  <c:v>43579</c:v>
                </c:pt>
                <c:pt idx="1040">
                  <c:v>43578</c:v>
                </c:pt>
                <c:pt idx="1041">
                  <c:v>43577</c:v>
                </c:pt>
                <c:pt idx="1042">
                  <c:v>43574</c:v>
                </c:pt>
                <c:pt idx="1043">
                  <c:v>43573</c:v>
                </c:pt>
                <c:pt idx="1044">
                  <c:v>43572</c:v>
                </c:pt>
                <c:pt idx="1045">
                  <c:v>43571</c:v>
                </c:pt>
                <c:pt idx="1046">
                  <c:v>43570</c:v>
                </c:pt>
                <c:pt idx="1047">
                  <c:v>43567</c:v>
                </c:pt>
                <c:pt idx="1048">
                  <c:v>43566</c:v>
                </c:pt>
                <c:pt idx="1049">
                  <c:v>43565</c:v>
                </c:pt>
                <c:pt idx="1050">
                  <c:v>43564</c:v>
                </c:pt>
                <c:pt idx="1051">
                  <c:v>43563</c:v>
                </c:pt>
                <c:pt idx="1052">
                  <c:v>43560</c:v>
                </c:pt>
                <c:pt idx="1053">
                  <c:v>43559</c:v>
                </c:pt>
                <c:pt idx="1054">
                  <c:v>43558</c:v>
                </c:pt>
                <c:pt idx="1055">
                  <c:v>43557</c:v>
                </c:pt>
                <c:pt idx="1056">
                  <c:v>43556</c:v>
                </c:pt>
                <c:pt idx="1057">
                  <c:v>43553</c:v>
                </c:pt>
                <c:pt idx="1058">
                  <c:v>43552</c:v>
                </c:pt>
                <c:pt idx="1059">
                  <c:v>43551</c:v>
                </c:pt>
                <c:pt idx="1060">
                  <c:v>43550</c:v>
                </c:pt>
                <c:pt idx="1061">
                  <c:v>43549</c:v>
                </c:pt>
                <c:pt idx="1062">
                  <c:v>43546</c:v>
                </c:pt>
                <c:pt idx="1063">
                  <c:v>43545</c:v>
                </c:pt>
                <c:pt idx="1064">
                  <c:v>43544</c:v>
                </c:pt>
                <c:pt idx="1065">
                  <c:v>43543</c:v>
                </c:pt>
                <c:pt idx="1066">
                  <c:v>43542</c:v>
                </c:pt>
                <c:pt idx="1067">
                  <c:v>43539</c:v>
                </c:pt>
                <c:pt idx="1068">
                  <c:v>43538</c:v>
                </c:pt>
                <c:pt idx="1069">
                  <c:v>43537</c:v>
                </c:pt>
                <c:pt idx="1070">
                  <c:v>43536</c:v>
                </c:pt>
                <c:pt idx="1071">
                  <c:v>43535</c:v>
                </c:pt>
                <c:pt idx="1072">
                  <c:v>43532</c:v>
                </c:pt>
                <c:pt idx="1073">
                  <c:v>43531</c:v>
                </c:pt>
                <c:pt idx="1074">
                  <c:v>43530</c:v>
                </c:pt>
                <c:pt idx="1075">
                  <c:v>43529</c:v>
                </c:pt>
                <c:pt idx="1076">
                  <c:v>43528</c:v>
                </c:pt>
                <c:pt idx="1077">
                  <c:v>43525</c:v>
                </c:pt>
                <c:pt idx="1078">
                  <c:v>43524</c:v>
                </c:pt>
                <c:pt idx="1079">
                  <c:v>43523</c:v>
                </c:pt>
                <c:pt idx="1080">
                  <c:v>43522</c:v>
                </c:pt>
                <c:pt idx="1081">
                  <c:v>43521</c:v>
                </c:pt>
                <c:pt idx="1082">
                  <c:v>43518</c:v>
                </c:pt>
                <c:pt idx="1083">
                  <c:v>43517</c:v>
                </c:pt>
                <c:pt idx="1084">
                  <c:v>43516</c:v>
                </c:pt>
                <c:pt idx="1085">
                  <c:v>43515</c:v>
                </c:pt>
                <c:pt idx="1086">
                  <c:v>43514</c:v>
                </c:pt>
                <c:pt idx="1087">
                  <c:v>43511</c:v>
                </c:pt>
                <c:pt idx="1088">
                  <c:v>43510</c:v>
                </c:pt>
                <c:pt idx="1089">
                  <c:v>43509</c:v>
                </c:pt>
                <c:pt idx="1090">
                  <c:v>43508</c:v>
                </c:pt>
                <c:pt idx="1091">
                  <c:v>43507</c:v>
                </c:pt>
                <c:pt idx="1092">
                  <c:v>43504</c:v>
                </c:pt>
                <c:pt idx="1093">
                  <c:v>43503</c:v>
                </c:pt>
                <c:pt idx="1094">
                  <c:v>43502</c:v>
                </c:pt>
                <c:pt idx="1095">
                  <c:v>43501</c:v>
                </c:pt>
                <c:pt idx="1096">
                  <c:v>43500</c:v>
                </c:pt>
                <c:pt idx="1097">
                  <c:v>43497</c:v>
                </c:pt>
                <c:pt idx="1098">
                  <c:v>43496</c:v>
                </c:pt>
                <c:pt idx="1099">
                  <c:v>43495</c:v>
                </c:pt>
                <c:pt idx="1100">
                  <c:v>43494</c:v>
                </c:pt>
                <c:pt idx="1101">
                  <c:v>43493</c:v>
                </c:pt>
                <c:pt idx="1102">
                  <c:v>43490</c:v>
                </c:pt>
                <c:pt idx="1103">
                  <c:v>43489</c:v>
                </c:pt>
                <c:pt idx="1104">
                  <c:v>43488</c:v>
                </c:pt>
                <c:pt idx="1105">
                  <c:v>43487</c:v>
                </c:pt>
                <c:pt idx="1106">
                  <c:v>43486</c:v>
                </c:pt>
                <c:pt idx="1107">
                  <c:v>43483</c:v>
                </c:pt>
                <c:pt idx="1108">
                  <c:v>43482</c:v>
                </c:pt>
                <c:pt idx="1109">
                  <c:v>43481</c:v>
                </c:pt>
                <c:pt idx="1110">
                  <c:v>43480</c:v>
                </c:pt>
                <c:pt idx="1111">
                  <c:v>43479</c:v>
                </c:pt>
                <c:pt idx="1112">
                  <c:v>43476</c:v>
                </c:pt>
                <c:pt idx="1113">
                  <c:v>43475</c:v>
                </c:pt>
                <c:pt idx="1114">
                  <c:v>43474</c:v>
                </c:pt>
                <c:pt idx="1115">
                  <c:v>43473</c:v>
                </c:pt>
                <c:pt idx="1116">
                  <c:v>43472</c:v>
                </c:pt>
                <c:pt idx="1117">
                  <c:v>43469</c:v>
                </c:pt>
                <c:pt idx="1118">
                  <c:v>43468</c:v>
                </c:pt>
                <c:pt idx="1119">
                  <c:v>43467</c:v>
                </c:pt>
                <c:pt idx="1120">
                  <c:v>43466</c:v>
                </c:pt>
                <c:pt idx="1121">
                  <c:v>43465</c:v>
                </c:pt>
                <c:pt idx="1122">
                  <c:v>43462</c:v>
                </c:pt>
                <c:pt idx="1123">
                  <c:v>43461</c:v>
                </c:pt>
                <c:pt idx="1124">
                  <c:v>43460</c:v>
                </c:pt>
                <c:pt idx="1125">
                  <c:v>43459</c:v>
                </c:pt>
                <c:pt idx="1126">
                  <c:v>43458</c:v>
                </c:pt>
                <c:pt idx="1127">
                  <c:v>43455</c:v>
                </c:pt>
                <c:pt idx="1128">
                  <c:v>43454</c:v>
                </c:pt>
                <c:pt idx="1129">
                  <c:v>43453</c:v>
                </c:pt>
                <c:pt idx="1130">
                  <c:v>43452</c:v>
                </c:pt>
                <c:pt idx="1131">
                  <c:v>43451</c:v>
                </c:pt>
                <c:pt idx="1132">
                  <c:v>43448</c:v>
                </c:pt>
                <c:pt idx="1133">
                  <c:v>43447</c:v>
                </c:pt>
                <c:pt idx="1134">
                  <c:v>43446</c:v>
                </c:pt>
                <c:pt idx="1135">
                  <c:v>43445</c:v>
                </c:pt>
                <c:pt idx="1136">
                  <c:v>43444</c:v>
                </c:pt>
                <c:pt idx="1137">
                  <c:v>43441</c:v>
                </c:pt>
                <c:pt idx="1138">
                  <c:v>43440</c:v>
                </c:pt>
                <c:pt idx="1139">
                  <c:v>43439</c:v>
                </c:pt>
                <c:pt idx="1140">
                  <c:v>43438</c:v>
                </c:pt>
                <c:pt idx="1141">
                  <c:v>43437</c:v>
                </c:pt>
                <c:pt idx="1142">
                  <c:v>43434</c:v>
                </c:pt>
                <c:pt idx="1143">
                  <c:v>43433</c:v>
                </c:pt>
                <c:pt idx="1144">
                  <c:v>43432</c:v>
                </c:pt>
                <c:pt idx="1145">
                  <c:v>43431</c:v>
                </c:pt>
                <c:pt idx="1146">
                  <c:v>43430</c:v>
                </c:pt>
                <c:pt idx="1147">
                  <c:v>43427</c:v>
                </c:pt>
                <c:pt idx="1148">
                  <c:v>43426</c:v>
                </c:pt>
                <c:pt idx="1149">
                  <c:v>43425</c:v>
                </c:pt>
                <c:pt idx="1150">
                  <c:v>43424</c:v>
                </c:pt>
                <c:pt idx="1151">
                  <c:v>43423</c:v>
                </c:pt>
                <c:pt idx="1152">
                  <c:v>43420</c:v>
                </c:pt>
                <c:pt idx="1153">
                  <c:v>43419</c:v>
                </c:pt>
                <c:pt idx="1154">
                  <c:v>43418</c:v>
                </c:pt>
                <c:pt idx="1155">
                  <c:v>43417</c:v>
                </c:pt>
                <c:pt idx="1156">
                  <c:v>43416</c:v>
                </c:pt>
                <c:pt idx="1157">
                  <c:v>43413</c:v>
                </c:pt>
                <c:pt idx="1158">
                  <c:v>43412</c:v>
                </c:pt>
                <c:pt idx="1159">
                  <c:v>43411</c:v>
                </c:pt>
                <c:pt idx="1160">
                  <c:v>43410</c:v>
                </c:pt>
                <c:pt idx="1161">
                  <c:v>43409</c:v>
                </c:pt>
                <c:pt idx="1162">
                  <c:v>43406</c:v>
                </c:pt>
                <c:pt idx="1163">
                  <c:v>43405</c:v>
                </c:pt>
                <c:pt idx="1164">
                  <c:v>43404</c:v>
                </c:pt>
                <c:pt idx="1165">
                  <c:v>43403</c:v>
                </c:pt>
                <c:pt idx="1166">
                  <c:v>43402</c:v>
                </c:pt>
                <c:pt idx="1167">
                  <c:v>43399</c:v>
                </c:pt>
                <c:pt idx="1168">
                  <c:v>43398</c:v>
                </c:pt>
                <c:pt idx="1169">
                  <c:v>43397</c:v>
                </c:pt>
                <c:pt idx="1170">
                  <c:v>43396</c:v>
                </c:pt>
                <c:pt idx="1171">
                  <c:v>43395</c:v>
                </c:pt>
                <c:pt idx="1172">
                  <c:v>43392</c:v>
                </c:pt>
                <c:pt idx="1173">
                  <c:v>43391</c:v>
                </c:pt>
                <c:pt idx="1174">
                  <c:v>43390</c:v>
                </c:pt>
                <c:pt idx="1175">
                  <c:v>43389</c:v>
                </c:pt>
                <c:pt idx="1176">
                  <c:v>43388</c:v>
                </c:pt>
                <c:pt idx="1177">
                  <c:v>43385</c:v>
                </c:pt>
                <c:pt idx="1178">
                  <c:v>43384</c:v>
                </c:pt>
                <c:pt idx="1179">
                  <c:v>43383</c:v>
                </c:pt>
                <c:pt idx="1180">
                  <c:v>43382</c:v>
                </c:pt>
                <c:pt idx="1181">
                  <c:v>43381</c:v>
                </c:pt>
                <c:pt idx="1182">
                  <c:v>43378</c:v>
                </c:pt>
                <c:pt idx="1183">
                  <c:v>43377</c:v>
                </c:pt>
                <c:pt idx="1184">
                  <c:v>43376</c:v>
                </c:pt>
                <c:pt idx="1185">
                  <c:v>43375</c:v>
                </c:pt>
                <c:pt idx="1186">
                  <c:v>43374</c:v>
                </c:pt>
                <c:pt idx="1187">
                  <c:v>43371</c:v>
                </c:pt>
                <c:pt idx="1188">
                  <c:v>43370</c:v>
                </c:pt>
                <c:pt idx="1189">
                  <c:v>43369</c:v>
                </c:pt>
                <c:pt idx="1190">
                  <c:v>43368</c:v>
                </c:pt>
                <c:pt idx="1191">
                  <c:v>43367</c:v>
                </c:pt>
                <c:pt idx="1192">
                  <c:v>43364</c:v>
                </c:pt>
                <c:pt idx="1193">
                  <c:v>43363</c:v>
                </c:pt>
                <c:pt idx="1194">
                  <c:v>43362</c:v>
                </c:pt>
                <c:pt idx="1195">
                  <c:v>43361</c:v>
                </c:pt>
                <c:pt idx="1196">
                  <c:v>43360</c:v>
                </c:pt>
                <c:pt idx="1197">
                  <c:v>43357</c:v>
                </c:pt>
                <c:pt idx="1198">
                  <c:v>43356</c:v>
                </c:pt>
                <c:pt idx="1199">
                  <c:v>43355</c:v>
                </c:pt>
                <c:pt idx="1200">
                  <c:v>43354</c:v>
                </c:pt>
                <c:pt idx="1201">
                  <c:v>43353</c:v>
                </c:pt>
                <c:pt idx="1202">
                  <c:v>43350</c:v>
                </c:pt>
                <c:pt idx="1203">
                  <c:v>43349</c:v>
                </c:pt>
                <c:pt idx="1204">
                  <c:v>43348</c:v>
                </c:pt>
                <c:pt idx="1205">
                  <c:v>43347</c:v>
                </c:pt>
                <c:pt idx="1206">
                  <c:v>43346</c:v>
                </c:pt>
                <c:pt idx="1207">
                  <c:v>43343</c:v>
                </c:pt>
                <c:pt idx="1208">
                  <c:v>43342</c:v>
                </c:pt>
                <c:pt idx="1209">
                  <c:v>43341</c:v>
                </c:pt>
                <c:pt idx="1210">
                  <c:v>43340</c:v>
                </c:pt>
                <c:pt idx="1211">
                  <c:v>43339</c:v>
                </c:pt>
                <c:pt idx="1212">
                  <c:v>43336</c:v>
                </c:pt>
                <c:pt idx="1213">
                  <c:v>43335</c:v>
                </c:pt>
                <c:pt idx="1214">
                  <c:v>43334</c:v>
                </c:pt>
                <c:pt idx="1215">
                  <c:v>43333</c:v>
                </c:pt>
                <c:pt idx="1216">
                  <c:v>43332</c:v>
                </c:pt>
                <c:pt idx="1217">
                  <c:v>43329</c:v>
                </c:pt>
                <c:pt idx="1218">
                  <c:v>43328</c:v>
                </c:pt>
                <c:pt idx="1219">
                  <c:v>43327</c:v>
                </c:pt>
                <c:pt idx="1220">
                  <c:v>43326</c:v>
                </c:pt>
                <c:pt idx="1221">
                  <c:v>43325</c:v>
                </c:pt>
                <c:pt idx="1222">
                  <c:v>43322</c:v>
                </c:pt>
                <c:pt idx="1223">
                  <c:v>43321</c:v>
                </c:pt>
                <c:pt idx="1224">
                  <c:v>43320</c:v>
                </c:pt>
                <c:pt idx="1225">
                  <c:v>43319</c:v>
                </c:pt>
                <c:pt idx="1226">
                  <c:v>43318</c:v>
                </c:pt>
                <c:pt idx="1227">
                  <c:v>43315</c:v>
                </c:pt>
                <c:pt idx="1228">
                  <c:v>43314</c:v>
                </c:pt>
                <c:pt idx="1229">
                  <c:v>43313</c:v>
                </c:pt>
                <c:pt idx="1230">
                  <c:v>43312</c:v>
                </c:pt>
                <c:pt idx="1231">
                  <c:v>43311</c:v>
                </c:pt>
                <c:pt idx="1232">
                  <c:v>43308</c:v>
                </c:pt>
                <c:pt idx="1233">
                  <c:v>43307</c:v>
                </c:pt>
                <c:pt idx="1234">
                  <c:v>43306</c:v>
                </c:pt>
                <c:pt idx="1235">
                  <c:v>43305</c:v>
                </c:pt>
                <c:pt idx="1236">
                  <c:v>43304</c:v>
                </c:pt>
                <c:pt idx="1237">
                  <c:v>43301</c:v>
                </c:pt>
                <c:pt idx="1238">
                  <c:v>43300</c:v>
                </c:pt>
                <c:pt idx="1239">
                  <c:v>43299</c:v>
                </c:pt>
                <c:pt idx="1240">
                  <c:v>43298</c:v>
                </c:pt>
                <c:pt idx="1241">
                  <c:v>43297</c:v>
                </c:pt>
                <c:pt idx="1242">
                  <c:v>43294</c:v>
                </c:pt>
                <c:pt idx="1243">
                  <c:v>43293</c:v>
                </c:pt>
                <c:pt idx="1244">
                  <c:v>43292</c:v>
                </c:pt>
                <c:pt idx="1245">
                  <c:v>43291</c:v>
                </c:pt>
                <c:pt idx="1246">
                  <c:v>43290</c:v>
                </c:pt>
                <c:pt idx="1247">
                  <c:v>43287</c:v>
                </c:pt>
                <c:pt idx="1248">
                  <c:v>43286</c:v>
                </c:pt>
                <c:pt idx="1249">
                  <c:v>43285</c:v>
                </c:pt>
                <c:pt idx="1250">
                  <c:v>43284</c:v>
                </c:pt>
                <c:pt idx="1251">
                  <c:v>43283</c:v>
                </c:pt>
                <c:pt idx="1252">
                  <c:v>43280</c:v>
                </c:pt>
                <c:pt idx="1253">
                  <c:v>43279</c:v>
                </c:pt>
                <c:pt idx="1254">
                  <c:v>43278</c:v>
                </c:pt>
                <c:pt idx="1255">
                  <c:v>43277</c:v>
                </c:pt>
                <c:pt idx="1256">
                  <c:v>43276</c:v>
                </c:pt>
                <c:pt idx="1257">
                  <c:v>43273</c:v>
                </c:pt>
                <c:pt idx="1258">
                  <c:v>43272</c:v>
                </c:pt>
                <c:pt idx="1259">
                  <c:v>43271</c:v>
                </c:pt>
                <c:pt idx="1260">
                  <c:v>43270</c:v>
                </c:pt>
                <c:pt idx="1261">
                  <c:v>43269</c:v>
                </c:pt>
                <c:pt idx="1262">
                  <c:v>43266</c:v>
                </c:pt>
                <c:pt idx="1263">
                  <c:v>43265</c:v>
                </c:pt>
                <c:pt idx="1264">
                  <c:v>43264</c:v>
                </c:pt>
                <c:pt idx="1265">
                  <c:v>43263</c:v>
                </c:pt>
                <c:pt idx="1266">
                  <c:v>43262</c:v>
                </c:pt>
                <c:pt idx="1267">
                  <c:v>43259</c:v>
                </c:pt>
                <c:pt idx="1268">
                  <c:v>43258</c:v>
                </c:pt>
                <c:pt idx="1269">
                  <c:v>43257</c:v>
                </c:pt>
                <c:pt idx="1270">
                  <c:v>43256</c:v>
                </c:pt>
                <c:pt idx="1271">
                  <c:v>43255</c:v>
                </c:pt>
                <c:pt idx="1272">
                  <c:v>43252</c:v>
                </c:pt>
                <c:pt idx="1273">
                  <c:v>43251</c:v>
                </c:pt>
                <c:pt idx="1274">
                  <c:v>43250</c:v>
                </c:pt>
                <c:pt idx="1275">
                  <c:v>43249</c:v>
                </c:pt>
                <c:pt idx="1276">
                  <c:v>43248</c:v>
                </c:pt>
                <c:pt idx="1277">
                  <c:v>43245</c:v>
                </c:pt>
                <c:pt idx="1278">
                  <c:v>43244</c:v>
                </c:pt>
                <c:pt idx="1279">
                  <c:v>43243</c:v>
                </c:pt>
                <c:pt idx="1280">
                  <c:v>43242</c:v>
                </c:pt>
                <c:pt idx="1281">
                  <c:v>43241</c:v>
                </c:pt>
                <c:pt idx="1282">
                  <c:v>43238</c:v>
                </c:pt>
                <c:pt idx="1283">
                  <c:v>43237</c:v>
                </c:pt>
                <c:pt idx="1284">
                  <c:v>43236</c:v>
                </c:pt>
                <c:pt idx="1285">
                  <c:v>43235</c:v>
                </c:pt>
                <c:pt idx="1286">
                  <c:v>43234</c:v>
                </c:pt>
                <c:pt idx="1287">
                  <c:v>43231</c:v>
                </c:pt>
                <c:pt idx="1288">
                  <c:v>43230</c:v>
                </c:pt>
                <c:pt idx="1289">
                  <c:v>43229</c:v>
                </c:pt>
                <c:pt idx="1290">
                  <c:v>43228</c:v>
                </c:pt>
                <c:pt idx="1291">
                  <c:v>43227</c:v>
                </c:pt>
                <c:pt idx="1292">
                  <c:v>43224</c:v>
                </c:pt>
                <c:pt idx="1293">
                  <c:v>43223</c:v>
                </c:pt>
                <c:pt idx="1294">
                  <c:v>43222</c:v>
                </c:pt>
                <c:pt idx="1295">
                  <c:v>43221</c:v>
                </c:pt>
                <c:pt idx="1296">
                  <c:v>43220</c:v>
                </c:pt>
                <c:pt idx="1297">
                  <c:v>43217</c:v>
                </c:pt>
                <c:pt idx="1298">
                  <c:v>43216</c:v>
                </c:pt>
                <c:pt idx="1299">
                  <c:v>43215</c:v>
                </c:pt>
                <c:pt idx="1300">
                  <c:v>43214</c:v>
                </c:pt>
                <c:pt idx="1301">
                  <c:v>43213</c:v>
                </c:pt>
                <c:pt idx="1302">
                  <c:v>43210</c:v>
                </c:pt>
                <c:pt idx="1303">
                  <c:v>43209</c:v>
                </c:pt>
                <c:pt idx="1304">
                  <c:v>43208</c:v>
                </c:pt>
                <c:pt idx="1305">
                  <c:v>43207</c:v>
                </c:pt>
                <c:pt idx="1306">
                  <c:v>43206</c:v>
                </c:pt>
                <c:pt idx="1307">
                  <c:v>43203</c:v>
                </c:pt>
                <c:pt idx="1308">
                  <c:v>43202</c:v>
                </c:pt>
                <c:pt idx="1309">
                  <c:v>43201</c:v>
                </c:pt>
                <c:pt idx="1310">
                  <c:v>43200</c:v>
                </c:pt>
                <c:pt idx="1311">
                  <c:v>43199</c:v>
                </c:pt>
                <c:pt idx="1312">
                  <c:v>43196</c:v>
                </c:pt>
                <c:pt idx="1313">
                  <c:v>43195</c:v>
                </c:pt>
                <c:pt idx="1314">
                  <c:v>43194</c:v>
                </c:pt>
                <c:pt idx="1315">
                  <c:v>43193</c:v>
                </c:pt>
                <c:pt idx="1316">
                  <c:v>43192</c:v>
                </c:pt>
                <c:pt idx="1317">
                  <c:v>43189</c:v>
                </c:pt>
                <c:pt idx="1318">
                  <c:v>43188</c:v>
                </c:pt>
                <c:pt idx="1319">
                  <c:v>43187</c:v>
                </c:pt>
                <c:pt idx="1320">
                  <c:v>43186</c:v>
                </c:pt>
                <c:pt idx="1321">
                  <c:v>43185</c:v>
                </c:pt>
                <c:pt idx="1322">
                  <c:v>43182</c:v>
                </c:pt>
                <c:pt idx="1323">
                  <c:v>43181</c:v>
                </c:pt>
                <c:pt idx="1324">
                  <c:v>43180</c:v>
                </c:pt>
                <c:pt idx="1325">
                  <c:v>43179</c:v>
                </c:pt>
                <c:pt idx="1326">
                  <c:v>43178</c:v>
                </c:pt>
                <c:pt idx="1327">
                  <c:v>43175</c:v>
                </c:pt>
                <c:pt idx="1328">
                  <c:v>43174</c:v>
                </c:pt>
                <c:pt idx="1329">
                  <c:v>43173</c:v>
                </c:pt>
                <c:pt idx="1330">
                  <c:v>43172</c:v>
                </c:pt>
                <c:pt idx="1331">
                  <c:v>43171</c:v>
                </c:pt>
                <c:pt idx="1332">
                  <c:v>43168</c:v>
                </c:pt>
                <c:pt idx="1333">
                  <c:v>43167</c:v>
                </c:pt>
                <c:pt idx="1334">
                  <c:v>43166</c:v>
                </c:pt>
                <c:pt idx="1335">
                  <c:v>43165</c:v>
                </c:pt>
                <c:pt idx="1336">
                  <c:v>43164</c:v>
                </c:pt>
                <c:pt idx="1337">
                  <c:v>43161</c:v>
                </c:pt>
                <c:pt idx="1338">
                  <c:v>43160</c:v>
                </c:pt>
                <c:pt idx="1339">
                  <c:v>43159</c:v>
                </c:pt>
                <c:pt idx="1340">
                  <c:v>43158</c:v>
                </c:pt>
                <c:pt idx="1341">
                  <c:v>43157</c:v>
                </c:pt>
                <c:pt idx="1342">
                  <c:v>43154</c:v>
                </c:pt>
                <c:pt idx="1343">
                  <c:v>43153</c:v>
                </c:pt>
                <c:pt idx="1344">
                  <c:v>43152</c:v>
                </c:pt>
                <c:pt idx="1345">
                  <c:v>43151</c:v>
                </c:pt>
                <c:pt idx="1346">
                  <c:v>43150</c:v>
                </c:pt>
                <c:pt idx="1347">
                  <c:v>43147</c:v>
                </c:pt>
                <c:pt idx="1348">
                  <c:v>43146</c:v>
                </c:pt>
                <c:pt idx="1349">
                  <c:v>43145</c:v>
                </c:pt>
                <c:pt idx="1350">
                  <c:v>43144</c:v>
                </c:pt>
                <c:pt idx="1351">
                  <c:v>43143</c:v>
                </c:pt>
                <c:pt idx="1352">
                  <c:v>43140</c:v>
                </c:pt>
                <c:pt idx="1353">
                  <c:v>43139</c:v>
                </c:pt>
                <c:pt idx="1354">
                  <c:v>43138</c:v>
                </c:pt>
                <c:pt idx="1355">
                  <c:v>43137</c:v>
                </c:pt>
                <c:pt idx="1356">
                  <c:v>43136</c:v>
                </c:pt>
                <c:pt idx="1357">
                  <c:v>43133</c:v>
                </c:pt>
                <c:pt idx="1358">
                  <c:v>43132</c:v>
                </c:pt>
                <c:pt idx="1359">
                  <c:v>43131</c:v>
                </c:pt>
                <c:pt idx="1360">
                  <c:v>43130</c:v>
                </c:pt>
                <c:pt idx="1361">
                  <c:v>43129</c:v>
                </c:pt>
                <c:pt idx="1362">
                  <c:v>43126</c:v>
                </c:pt>
                <c:pt idx="1363">
                  <c:v>43125</c:v>
                </c:pt>
                <c:pt idx="1364">
                  <c:v>43124</c:v>
                </c:pt>
                <c:pt idx="1365">
                  <c:v>43123</c:v>
                </c:pt>
                <c:pt idx="1366">
                  <c:v>43122</c:v>
                </c:pt>
                <c:pt idx="1367">
                  <c:v>43119</c:v>
                </c:pt>
                <c:pt idx="1368">
                  <c:v>43118</c:v>
                </c:pt>
                <c:pt idx="1369">
                  <c:v>43117</c:v>
                </c:pt>
                <c:pt idx="1370">
                  <c:v>43116</c:v>
                </c:pt>
                <c:pt idx="1371">
                  <c:v>43115</c:v>
                </c:pt>
                <c:pt idx="1372">
                  <c:v>43112</c:v>
                </c:pt>
                <c:pt idx="1373">
                  <c:v>43111</c:v>
                </c:pt>
                <c:pt idx="1374">
                  <c:v>43110</c:v>
                </c:pt>
                <c:pt idx="1375">
                  <c:v>43109</c:v>
                </c:pt>
                <c:pt idx="1376">
                  <c:v>43108</c:v>
                </c:pt>
                <c:pt idx="1377">
                  <c:v>43105</c:v>
                </c:pt>
                <c:pt idx="1378">
                  <c:v>43104</c:v>
                </c:pt>
                <c:pt idx="1379">
                  <c:v>43103</c:v>
                </c:pt>
                <c:pt idx="1380">
                  <c:v>43102</c:v>
                </c:pt>
                <c:pt idx="1381">
                  <c:v>43101</c:v>
                </c:pt>
                <c:pt idx="1382">
                  <c:v>43098</c:v>
                </c:pt>
                <c:pt idx="1383">
                  <c:v>43097</c:v>
                </c:pt>
                <c:pt idx="1384">
                  <c:v>43096</c:v>
                </c:pt>
                <c:pt idx="1385">
                  <c:v>43095</c:v>
                </c:pt>
                <c:pt idx="1386">
                  <c:v>43094</c:v>
                </c:pt>
                <c:pt idx="1387">
                  <c:v>43091</c:v>
                </c:pt>
                <c:pt idx="1388">
                  <c:v>43090</c:v>
                </c:pt>
                <c:pt idx="1389">
                  <c:v>43089</c:v>
                </c:pt>
                <c:pt idx="1390">
                  <c:v>43088</c:v>
                </c:pt>
                <c:pt idx="1391">
                  <c:v>43087</c:v>
                </c:pt>
                <c:pt idx="1392">
                  <c:v>43084</c:v>
                </c:pt>
                <c:pt idx="1393">
                  <c:v>43083</c:v>
                </c:pt>
                <c:pt idx="1394">
                  <c:v>43082</c:v>
                </c:pt>
                <c:pt idx="1395">
                  <c:v>43081</c:v>
                </c:pt>
                <c:pt idx="1396">
                  <c:v>43080</c:v>
                </c:pt>
                <c:pt idx="1397">
                  <c:v>43077</c:v>
                </c:pt>
                <c:pt idx="1398">
                  <c:v>43076</c:v>
                </c:pt>
                <c:pt idx="1399">
                  <c:v>43075</c:v>
                </c:pt>
                <c:pt idx="1400">
                  <c:v>43074</c:v>
                </c:pt>
                <c:pt idx="1401">
                  <c:v>43073</c:v>
                </c:pt>
                <c:pt idx="1402">
                  <c:v>43070</c:v>
                </c:pt>
                <c:pt idx="1403">
                  <c:v>43069</c:v>
                </c:pt>
                <c:pt idx="1404">
                  <c:v>43068</c:v>
                </c:pt>
                <c:pt idx="1405">
                  <c:v>43067</c:v>
                </c:pt>
                <c:pt idx="1406">
                  <c:v>43066</c:v>
                </c:pt>
                <c:pt idx="1407">
                  <c:v>43063</c:v>
                </c:pt>
                <c:pt idx="1408">
                  <c:v>43062</c:v>
                </c:pt>
                <c:pt idx="1409">
                  <c:v>43061</c:v>
                </c:pt>
                <c:pt idx="1410">
                  <c:v>43060</c:v>
                </c:pt>
                <c:pt idx="1411">
                  <c:v>43059</c:v>
                </c:pt>
                <c:pt idx="1412">
                  <c:v>43056</c:v>
                </c:pt>
                <c:pt idx="1413">
                  <c:v>43055</c:v>
                </c:pt>
                <c:pt idx="1414">
                  <c:v>43054</c:v>
                </c:pt>
                <c:pt idx="1415">
                  <c:v>43053</c:v>
                </c:pt>
                <c:pt idx="1416">
                  <c:v>43052</c:v>
                </c:pt>
                <c:pt idx="1417">
                  <c:v>43049</c:v>
                </c:pt>
                <c:pt idx="1418">
                  <c:v>43048</c:v>
                </c:pt>
                <c:pt idx="1419">
                  <c:v>43047</c:v>
                </c:pt>
                <c:pt idx="1420">
                  <c:v>43046</c:v>
                </c:pt>
                <c:pt idx="1421">
                  <c:v>43045</c:v>
                </c:pt>
                <c:pt idx="1422">
                  <c:v>43042</c:v>
                </c:pt>
                <c:pt idx="1423">
                  <c:v>43041</c:v>
                </c:pt>
                <c:pt idx="1424">
                  <c:v>43040</c:v>
                </c:pt>
                <c:pt idx="1425">
                  <c:v>43039</c:v>
                </c:pt>
                <c:pt idx="1426">
                  <c:v>43038</c:v>
                </c:pt>
                <c:pt idx="1427">
                  <c:v>43035</c:v>
                </c:pt>
                <c:pt idx="1428">
                  <c:v>43034</c:v>
                </c:pt>
                <c:pt idx="1429">
                  <c:v>43033</c:v>
                </c:pt>
                <c:pt idx="1430">
                  <c:v>43032</c:v>
                </c:pt>
                <c:pt idx="1431">
                  <c:v>43031</c:v>
                </c:pt>
                <c:pt idx="1432">
                  <c:v>43028</c:v>
                </c:pt>
                <c:pt idx="1433">
                  <c:v>43027</c:v>
                </c:pt>
                <c:pt idx="1434">
                  <c:v>43026</c:v>
                </c:pt>
                <c:pt idx="1435">
                  <c:v>43025</c:v>
                </c:pt>
                <c:pt idx="1436">
                  <c:v>43024</c:v>
                </c:pt>
                <c:pt idx="1437">
                  <c:v>43021</c:v>
                </c:pt>
                <c:pt idx="1438">
                  <c:v>43020</c:v>
                </c:pt>
                <c:pt idx="1439">
                  <c:v>43019</c:v>
                </c:pt>
                <c:pt idx="1440">
                  <c:v>43018</c:v>
                </c:pt>
                <c:pt idx="1441">
                  <c:v>43017</c:v>
                </c:pt>
                <c:pt idx="1442">
                  <c:v>43014</c:v>
                </c:pt>
                <c:pt idx="1443">
                  <c:v>43013</c:v>
                </c:pt>
                <c:pt idx="1444">
                  <c:v>43012</c:v>
                </c:pt>
                <c:pt idx="1445">
                  <c:v>43011</c:v>
                </c:pt>
                <c:pt idx="1446">
                  <c:v>43010</c:v>
                </c:pt>
                <c:pt idx="1447">
                  <c:v>43007</c:v>
                </c:pt>
                <c:pt idx="1448">
                  <c:v>43006</c:v>
                </c:pt>
                <c:pt idx="1449">
                  <c:v>43005</c:v>
                </c:pt>
                <c:pt idx="1450">
                  <c:v>43004</c:v>
                </c:pt>
                <c:pt idx="1451">
                  <c:v>43003</c:v>
                </c:pt>
                <c:pt idx="1452">
                  <c:v>43000</c:v>
                </c:pt>
                <c:pt idx="1453">
                  <c:v>42999</c:v>
                </c:pt>
                <c:pt idx="1454">
                  <c:v>42998</c:v>
                </c:pt>
                <c:pt idx="1455">
                  <c:v>42997</c:v>
                </c:pt>
                <c:pt idx="1456">
                  <c:v>42996</c:v>
                </c:pt>
                <c:pt idx="1457">
                  <c:v>42993</c:v>
                </c:pt>
                <c:pt idx="1458">
                  <c:v>42992</c:v>
                </c:pt>
                <c:pt idx="1459">
                  <c:v>42991</c:v>
                </c:pt>
                <c:pt idx="1460">
                  <c:v>42990</c:v>
                </c:pt>
                <c:pt idx="1461">
                  <c:v>42989</c:v>
                </c:pt>
                <c:pt idx="1462">
                  <c:v>42986</c:v>
                </c:pt>
                <c:pt idx="1463">
                  <c:v>42985</c:v>
                </c:pt>
                <c:pt idx="1464">
                  <c:v>42984</c:v>
                </c:pt>
                <c:pt idx="1465">
                  <c:v>42983</c:v>
                </c:pt>
                <c:pt idx="1466">
                  <c:v>42982</c:v>
                </c:pt>
                <c:pt idx="1467">
                  <c:v>42979</c:v>
                </c:pt>
                <c:pt idx="1468">
                  <c:v>42978</c:v>
                </c:pt>
                <c:pt idx="1469">
                  <c:v>42977</c:v>
                </c:pt>
                <c:pt idx="1470">
                  <c:v>42976</c:v>
                </c:pt>
                <c:pt idx="1471">
                  <c:v>42975</c:v>
                </c:pt>
                <c:pt idx="1472">
                  <c:v>42972</c:v>
                </c:pt>
                <c:pt idx="1473">
                  <c:v>42971</c:v>
                </c:pt>
                <c:pt idx="1474">
                  <c:v>42970</c:v>
                </c:pt>
                <c:pt idx="1475">
                  <c:v>42969</c:v>
                </c:pt>
                <c:pt idx="1476">
                  <c:v>42968</c:v>
                </c:pt>
                <c:pt idx="1477">
                  <c:v>42965</c:v>
                </c:pt>
                <c:pt idx="1478">
                  <c:v>42964</c:v>
                </c:pt>
                <c:pt idx="1479">
                  <c:v>42963</c:v>
                </c:pt>
                <c:pt idx="1480">
                  <c:v>42962</c:v>
                </c:pt>
                <c:pt idx="1481">
                  <c:v>42961</c:v>
                </c:pt>
                <c:pt idx="1482">
                  <c:v>42958</c:v>
                </c:pt>
                <c:pt idx="1483">
                  <c:v>42957</c:v>
                </c:pt>
                <c:pt idx="1484">
                  <c:v>42956</c:v>
                </c:pt>
                <c:pt idx="1485">
                  <c:v>42955</c:v>
                </c:pt>
                <c:pt idx="1486">
                  <c:v>42954</c:v>
                </c:pt>
                <c:pt idx="1487">
                  <c:v>42951</c:v>
                </c:pt>
                <c:pt idx="1488">
                  <c:v>42950</c:v>
                </c:pt>
                <c:pt idx="1489">
                  <c:v>42949</c:v>
                </c:pt>
                <c:pt idx="1490">
                  <c:v>42948</c:v>
                </c:pt>
                <c:pt idx="1491">
                  <c:v>42947</c:v>
                </c:pt>
                <c:pt idx="1492">
                  <c:v>42944</c:v>
                </c:pt>
                <c:pt idx="1493">
                  <c:v>42943</c:v>
                </c:pt>
                <c:pt idx="1494">
                  <c:v>42942</c:v>
                </c:pt>
                <c:pt idx="1495">
                  <c:v>42941</c:v>
                </c:pt>
                <c:pt idx="1496">
                  <c:v>42940</c:v>
                </c:pt>
                <c:pt idx="1497">
                  <c:v>42937</c:v>
                </c:pt>
                <c:pt idx="1498">
                  <c:v>42936</c:v>
                </c:pt>
                <c:pt idx="1499">
                  <c:v>42935</c:v>
                </c:pt>
                <c:pt idx="1500">
                  <c:v>42934</c:v>
                </c:pt>
                <c:pt idx="1501">
                  <c:v>42933</c:v>
                </c:pt>
                <c:pt idx="1502">
                  <c:v>42930</c:v>
                </c:pt>
                <c:pt idx="1503">
                  <c:v>42929</c:v>
                </c:pt>
                <c:pt idx="1504">
                  <c:v>42928</c:v>
                </c:pt>
                <c:pt idx="1505">
                  <c:v>42927</c:v>
                </c:pt>
                <c:pt idx="1506">
                  <c:v>42926</c:v>
                </c:pt>
                <c:pt idx="1507">
                  <c:v>42923</c:v>
                </c:pt>
                <c:pt idx="1508">
                  <c:v>42922</c:v>
                </c:pt>
                <c:pt idx="1509">
                  <c:v>42921</c:v>
                </c:pt>
                <c:pt idx="1510">
                  <c:v>42920</c:v>
                </c:pt>
                <c:pt idx="1511">
                  <c:v>42919</c:v>
                </c:pt>
                <c:pt idx="1512">
                  <c:v>42916</c:v>
                </c:pt>
                <c:pt idx="1513">
                  <c:v>42915</c:v>
                </c:pt>
                <c:pt idx="1514">
                  <c:v>42914</c:v>
                </c:pt>
                <c:pt idx="1515">
                  <c:v>42913</c:v>
                </c:pt>
                <c:pt idx="1516">
                  <c:v>42912</c:v>
                </c:pt>
                <c:pt idx="1517">
                  <c:v>42909</c:v>
                </c:pt>
                <c:pt idx="1518">
                  <c:v>42908</c:v>
                </c:pt>
                <c:pt idx="1519">
                  <c:v>42907</c:v>
                </c:pt>
                <c:pt idx="1520">
                  <c:v>42906</c:v>
                </c:pt>
                <c:pt idx="1521">
                  <c:v>42905</c:v>
                </c:pt>
                <c:pt idx="1522">
                  <c:v>42902</c:v>
                </c:pt>
                <c:pt idx="1523">
                  <c:v>42901</c:v>
                </c:pt>
                <c:pt idx="1524">
                  <c:v>42900</c:v>
                </c:pt>
                <c:pt idx="1525">
                  <c:v>42899</c:v>
                </c:pt>
                <c:pt idx="1526">
                  <c:v>42898</c:v>
                </c:pt>
                <c:pt idx="1527">
                  <c:v>42895</c:v>
                </c:pt>
                <c:pt idx="1528">
                  <c:v>42894</c:v>
                </c:pt>
                <c:pt idx="1529">
                  <c:v>42893</c:v>
                </c:pt>
                <c:pt idx="1530">
                  <c:v>42892</c:v>
                </c:pt>
                <c:pt idx="1531">
                  <c:v>42891</c:v>
                </c:pt>
                <c:pt idx="1532">
                  <c:v>42888</c:v>
                </c:pt>
                <c:pt idx="1533">
                  <c:v>42887</c:v>
                </c:pt>
                <c:pt idx="1534">
                  <c:v>42886</c:v>
                </c:pt>
                <c:pt idx="1535">
                  <c:v>42885</c:v>
                </c:pt>
                <c:pt idx="1536">
                  <c:v>42884</c:v>
                </c:pt>
                <c:pt idx="1537">
                  <c:v>42881</c:v>
                </c:pt>
                <c:pt idx="1538">
                  <c:v>42880</c:v>
                </c:pt>
                <c:pt idx="1539">
                  <c:v>42879</c:v>
                </c:pt>
                <c:pt idx="1540">
                  <c:v>42878</c:v>
                </c:pt>
                <c:pt idx="1541">
                  <c:v>42877</c:v>
                </c:pt>
                <c:pt idx="1542">
                  <c:v>42874</c:v>
                </c:pt>
                <c:pt idx="1543">
                  <c:v>42873</c:v>
                </c:pt>
                <c:pt idx="1544">
                  <c:v>42872</c:v>
                </c:pt>
                <c:pt idx="1545">
                  <c:v>42871</c:v>
                </c:pt>
                <c:pt idx="1546">
                  <c:v>42870</c:v>
                </c:pt>
                <c:pt idx="1547">
                  <c:v>42867</c:v>
                </c:pt>
                <c:pt idx="1548">
                  <c:v>42866</c:v>
                </c:pt>
                <c:pt idx="1549">
                  <c:v>42865</c:v>
                </c:pt>
                <c:pt idx="1550">
                  <c:v>42864</c:v>
                </c:pt>
                <c:pt idx="1551">
                  <c:v>42863</c:v>
                </c:pt>
                <c:pt idx="1552">
                  <c:v>42860</c:v>
                </c:pt>
                <c:pt idx="1553">
                  <c:v>42859</c:v>
                </c:pt>
                <c:pt idx="1554">
                  <c:v>42858</c:v>
                </c:pt>
                <c:pt idx="1555">
                  <c:v>42857</c:v>
                </c:pt>
                <c:pt idx="1556">
                  <c:v>42856</c:v>
                </c:pt>
                <c:pt idx="1557">
                  <c:v>42853</c:v>
                </c:pt>
                <c:pt idx="1558">
                  <c:v>42852</c:v>
                </c:pt>
                <c:pt idx="1559">
                  <c:v>42851</c:v>
                </c:pt>
                <c:pt idx="1560">
                  <c:v>42850</c:v>
                </c:pt>
                <c:pt idx="1561">
                  <c:v>42849</c:v>
                </c:pt>
                <c:pt idx="1562">
                  <c:v>42846</c:v>
                </c:pt>
                <c:pt idx="1563">
                  <c:v>42845</c:v>
                </c:pt>
                <c:pt idx="1564">
                  <c:v>42844</c:v>
                </c:pt>
                <c:pt idx="1565">
                  <c:v>42843</c:v>
                </c:pt>
                <c:pt idx="1566">
                  <c:v>42842</c:v>
                </c:pt>
                <c:pt idx="1567">
                  <c:v>42839</c:v>
                </c:pt>
                <c:pt idx="1568">
                  <c:v>42838</c:v>
                </c:pt>
                <c:pt idx="1569">
                  <c:v>42837</c:v>
                </c:pt>
                <c:pt idx="1570">
                  <c:v>42836</c:v>
                </c:pt>
                <c:pt idx="1571">
                  <c:v>42835</c:v>
                </c:pt>
                <c:pt idx="1572">
                  <c:v>42832</c:v>
                </c:pt>
                <c:pt idx="1573">
                  <c:v>42831</c:v>
                </c:pt>
                <c:pt idx="1574">
                  <c:v>42830</c:v>
                </c:pt>
                <c:pt idx="1575">
                  <c:v>42829</c:v>
                </c:pt>
                <c:pt idx="1576">
                  <c:v>42828</c:v>
                </c:pt>
                <c:pt idx="1577">
                  <c:v>42825</c:v>
                </c:pt>
                <c:pt idx="1578">
                  <c:v>42824</c:v>
                </c:pt>
                <c:pt idx="1579">
                  <c:v>42823</c:v>
                </c:pt>
                <c:pt idx="1580">
                  <c:v>42822</c:v>
                </c:pt>
                <c:pt idx="1581">
                  <c:v>42821</c:v>
                </c:pt>
                <c:pt idx="1582">
                  <c:v>42818</c:v>
                </c:pt>
                <c:pt idx="1583">
                  <c:v>42817</c:v>
                </c:pt>
                <c:pt idx="1584">
                  <c:v>42816</c:v>
                </c:pt>
                <c:pt idx="1585">
                  <c:v>42815</c:v>
                </c:pt>
                <c:pt idx="1586">
                  <c:v>42814</c:v>
                </c:pt>
                <c:pt idx="1587">
                  <c:v>42811</c:v>
                </c:pt>
                <c:pt idx="1588">
                  <c:v>42810</c:v>
                </c:pt>
                <c:pt idx="1589">
                  <c:v>42809</c:v>
                </c:pt>
                <c:pt idx="1590">
                  <c:v>42808</c:v>
                </c:pt>
                <c:pt idx="1591">
                  <c:v>42807</c:v>
                </c:pt>
                <c:pt idx="1592">
                  <c:v>42804</c:v>
                </c:pt>
                <c:pt idx="1593">
                  <c:v>42803</c:v>
                </c:pt>
                <c:pt idx="1594">
                  <c:v>42802</c:v>
                </c:pt>
                <c:pt idx="1595">
                  <c:v>42801</c:v>
                </c:pt>
                <c:pt idx="1596">
                  <c:v>42800</c:v>
                </c:pt>
                <c:pt idx="1597">
                  <c:v>42797</c:v>
                </c:pt>
                <c:pt idx="1598">
                  <c:v>42796</c:v>
                </c:pt>
                <c:pt idx="1599">
                  <c:v>42795</c:v>
                </c:pt>
                <c:pt idx="1600">
                  <c:v>42794</c:v>
                </c:pt>
                <c:pt idx="1601">
                  <c:v>42793</c:v>
                </c:pt>
                <c:pt idx="1602">
                  <c:v>42790</c:v>
                </c:pt>
                <c:pt idx="1603">
                  <c:v>42789</c:v>
                </c:pt>
                <c:pt idx="1604">
                  <c:v>42788</c:v>
                </c:pt>
                <c:pt idx="1605">
                  <c:v>42787</c:v>
                </c:pt>
                <c:pt idx="1606">
                  <c:v>42786</c:v>
                </c:pt>
                <c:pt idx="1607">
                  <c:v>42783</c:v>
                </c:pt>
                <c:pt idx="1608">
                  <c:v>42782</c:v>
                </c:pt>
                <c:pt idx="1609">
                  <c:v>42781</c:v>
                </c:pt>
                <c:pt idx="1610">
                  <c:v>42780</c:v>
                </c:pt>
                <c:pt idx="1611">
                  <c:v>42779</c:v>
                </c:pt>
                <c:pt idx="1612">
                  <c:v>42776</c:v>
                </c:pt>
                <c:pt idx="1613">
                  <c:v>42775</c:v>
                </c:pt>
                <c:pt idx="1614">
                  <c:v>42774</c:v>
                </c:pt>
                <c:pt idx="1615">
                  <c:v>42773</c:v>
                </c:pt>
                <c:pt idx="1616">
                  <c:v>42772</c:v>
                </c:pt>
                <c:pt idx="1617">
                  <c:v>42769</c:v>
                </c:pt>
                <c:pt idx="1618">
                  <c:v>42768</c:v>
                </c:pt>
                <c:pt idx="1619">
                  <c:v>42767</c:v>
                </c:pt>
                <c:pt idx="1620">
                  <c:v>42766</c:v>
                </c:pt>
                <c:pt idx="1621">
                  <c:v>42765</c:v>
                </c:pt>
                <c:pt idx="1622">
                  <c:v>42762</c:v>
                </c:pt>
                <c:pt idx="1623">
                  <c:v>42761</c:v>
                </c:pt>
                <c:pt idx="1624">
                  <c:v>42760</c:v>
                </c:pt>
                <c:pt idx="1625">
                  <c:v>42759</c:v>
                </c:pt>
                <c:pt idx="1626">
                  <c:v>42758</c:v>
                </c:pt>
                <c:pt idx="1627">
                  <c:v>42755</c:v>
                </c:pt>
                <c:pt idx="1628">
                  <c:v>42754</c:v>
                </c:pt>
                <c:pt idx="1629">
                  <c:v>42753</c:v>
                </c:pt>
                <c:pt idx="1630">
                  <c:v>42752</c:v>
                </c:pt>
                <c:pt idx="1631">
                  <c:v>42751</c:v>
                </c:pt>
                <c:pt idx="1632">
                  <c:v>42748</c:v>
                </c:pt>
                <c:pt idx="1633">
                  <c:v>42747</c:v>
                </c:pt>
                <c:pt idx="1634">
                  <c:v>42746</c:v>
                </c:pt>
                <c:pt idx="1635">
                  <c:v>42745</c:v>
                </c:pt>
                <c:pt idx="1636">
                  <c:v>42744</c:v>
                </c:pt>
                <c:pt idx="1637">
                  <c:v>42741</c:v>
                </c:pt>
                <c:pt idx="1638">
                  <c:v>42740</c:v>
                </c:pt>
                <c:pt idx="1639">
                  <c:v>42739</c:v>
                </c:pt>
                <c:pt idx="1640">
                  <c:v>42738</c:v>
                </c:pt>
                <c:pt idx="1641">
                  <c:v>42737</c:v>
                </c:pt>
                <c:pt idx="1642">
                  <c:v>42734</c:v>
                </c:pt>
                <c:pt idx="1643">
                  <c:v>42733</c:v>
                </c:pt>
                <c:pt idx="1644">
                  <c:v>42732</c:v>
                </c:pt>
                <c:pt idx="1645">
                  <c:v>42731</c:v>
                </c:pt>
                <c:pt idx="1646">
                  <c:v>42730</c:v>
                </c:pt>
                <c:pt idx="1647">
                  <c:v>42727</c:v>
                </c:pt>
                <c:pt idx="1648">
                  <c:v>42726</c:v>
                </c:pt>
                <c:pt idx="1649">
                  <c:v>42725</c:v>
                </c:pt>
                <c:pt idx="1650">
                  <c:v>42724</c:v>
                </c:pt>
                <c:pt idx="1651">
                  <c:v>42723</c:v>
                </c:pt>
                <c:pt idx="1652">
                  <c:v>42720</c:v>
                </c:pt>
                <c:pt idx="1653">
                  <c:v>42719</c:v>
                </c:pt>
                <c:pt idx="1654">
                  <c:v>42718</c:v>
                </c:pt>
                <c:pt idx="1655">
                  <c:v>42717</c:v>
                </c:pt>
                <c:pt idx="1656">
                  <c:v>42716</c:v>
                </c:pt>
                <c:pt idx="1657">
                  <c:v>42713</c:v>
                </c:pt>
                <c:pt idx="1658">
                  <c:v>42712</c:v>
                </c:pt>
                <c:pt idx="1659">
                  <c:v>42711</c:v>
                </c:pt>
                <c:pt idx="1660">
                  <c:v>42710</c:v>
                </c:pt>
                <c:pt idx="1661">
                  <c:v>42709</c:v>
                </c:pt>
                <c:pt idx="1662">
                  <c:v>42706</c:v>
                </c:pt>
                <c:pt idx="1663">
                  <c:v>42705</c:v>
                </c:pt>
                <c:pt idx="1664">
                  <c:v>42704</c:v>
                </c:pt>
                <c:pt idx="1665">
                  <c:v>42703</c:v>
                </c:pt>
                <c:pt idx="1666">
                  <c:v>42702</c:v>
                </c:pt>
                <c:pt idx="1667">
                  <c:v>42699</c:v>
                </c:pt>
                <c:pt idx="1668">
                  <c:v>42698</c:v>
                </c:pt>
                <c:pt idx="1669">
                  <c:v>42697</c:v>
                </c:pt>
                <c:pt idx="1670">
                  <c:v>42696</c:v>
                </c:pt>
                <c:pt idx="1671">
                  <c:v>42695</c:v>
                </c:pt>
                <c:pt idx="1672">
                  <c:v>42692</c:v>
                </c:pt>
                <c:pt idx="1673">
                  <c:v>42691</c:v>
                </c:pt>
                <c:pt idx="1674">
                  <c:v>42690</c:v>
                </c:pt>
                <c:pt idx="1675">
                  <c:v>42689</c:v>
                </c:pt>
                <c:pt idx="1676">
                  <c:v>42688</c:v>
                </c:pt>
                <c:pt idx="1677">
                  <c:v>42685</c:v>
                </c:pt>
                <c:pt idx="1678">
                  <c:v>42684</c:v>
                </c:pt>
                <c:pt idx="1679">
                  <c:v>42683</c:v>
                </c:pt>
                <c:pt idx="1680">
                  <c:v>42682</c:v>
                </c:pt>
                <c:pt idx="1681">
                  <c:v>42681</c:v>
                </c:pt>
                <c:pt idx="1682">
                  <c:v>42678</c:v>
                </c:pt>
                <c:pt idx="1683">
                  <c:v>42677</c:v>
                </c:pt>
                <c:pt idx="1684">
                  <c:v>42676</c:v>
                </c:pt>
                <c:pt idx="1685">
                  <c:v>42675</c:v>
                </c:pt>
                <c:pt idx="1686">
                  <c:v>42674</c:v>
                </c:pt>
                <c:pt idx="1687">
                  <c:v>42671</c:v>
                </c:pt>
                <c:pt idx="1688">
                  <c:v>42670</c:v>
                </c:pt>
                <c:pt idx="1689">
                  <c:v>42669</c:v>
                </c:pt>
                <c:pt idx="1690">
                  <c:v>42668</c:v>
                </c:pt>
                <c:pt idx="1691">
                  <c:v>42667</c:v>
                </c:pt>
                <c:pt idx="1692">
                  <c:v>42664</c:v>
                </c:pt>
                <c:pt idx="1693">
                  <c:v>42663</c:v>
                </c:pt>
                <c:pt idx="1694">
                  <c:v>42662</c:v>
                </c:pt>
                <c:pt idx="1695">
                  <c:v>42661</c:v>
                </c:pt>
                <c:pt idx="1696">
                  <c:v>42660</c:v>
                </c:pt>
                <c:pt idx="1697">
                  <c:v>42657</c:v>
                </c:pt>
                <c:pt idx="1698">
                  <c:v>42656</c:v>
                </c:pt>
                <c:pt idx="1699">
                  <c:v>42655</c:v>
                </c:pt>
                <c:pt idx="1700">
                  <c:v>42654</c:v>
                </c:pt>
                <c:pt idx="1701">
                  <c:v>42653</c:v>
                </c:pt>
                <c:pt idx="1702">
                  <c:v>42650</c:v>
                </c:pt>
                <c:pt idx="1703">
                  <c:v>42649</c:v>
                </c:pt>
                <c:pt idx="1704">
                  <c:v>42648</c:v>
                </c:pt>
                <c:pt idx="1705">
                  <c:v>42647</c:v>
                </c:pt>
                <c:pt idx="1706">
                  <c:v>42646</c:v>
                </c:pt>
                <c:pt idx="1707">
                  <c:v>42643</c:v>
                </c:pt>
                <c:pt idx="1708">
                  <c:v>42642</c:v>
                </c:pt>
                <c:pt idx="1709">
                  <c:v>42641</c:v>
                </c:pt>
                <c:pt idx="1710">
                  <c:v>42640</c:v>
                </c:pt>
                <c:pt idx="1711">
                  <c:v>42639</c:v>
                </c:pt>
                <c:pt idx="1712">
                  <c:v>42636</c:v>
                </c:pt>
                <c:pt idx="1713">
                  <c:v>42635</c:v>
                </c:pt>
                <c:pt idx="1714">
                  <c:v>42634</c:v>
                </c:pt>
                <c:pt idx="1715">
                  <c:v>42633</c:v>
                </c:pt>
                <c:pt idx="1716">
                  <c:v>42632</c:v>
                </c:pt>
                <c:pt idx="1717">
                  <c:v>42629</c:v>
                </c:pt>
                <c:pt idx="1718">
                  <c:v>42628</c:v>
                </c:pt>
                <c:pt idx="1719">
                  <c:v>42627</c:v>
                </c:pt>
                <c:pt idx="1720">
                  <c:v>42626</c:v>
                </c:pt>
                <c:pt idx="1721">
                  <c:v>42625</c:v>
                </c:pt>
                <c:pt idx="1722">
                  <c:v>42622</c:v>
                </c:pt>
                <c:pt idx="1723">
                  <c:v>42621</c:v>
                </c:pt>
                <c:pt idx="1724">
                  <c:v>42620</c:v>
                </c:pt>
                <c:pt idx="1725">
                  <c:v>42619</c:v>
                </c:pt>
                <c:pt idx="1726">
                  <c:v>42618</c:v>
                </c:pt>
                <c:pt idx="1727">
                  <c:v>42615</c:v>
                </c:pt>
                <c:pt idx="1728">
                  <c:v>42614</c:v>
                </c:pt>
                <c:pt idx="1729">
                  <c:v>42613</c:v>
                </c:pt>
                <c:pt idx="1730">
                  <c:v>42612</c:v>
                </c:pt>
                <c:pt idx="1731">
                  <c:v>42611</c:v>
                </c:pt>
                <c:pt idx="1732">
                  <c:v>42608</c:v>
                </c:pt>
                <c:pt idx="1733">
                  <c:v>42607</c:v>
                </c:pt>
                <c:pt idx="1734">
                  <c:v>42606</c:v>
                </c:pt>
                <c:pt idx="1735">
                  <c:v>42605</c:v>
                </c:pt>
                <c:pt idx="1736">
                  <c:v>42604</c:v>
                </c:pt>
                <c:pt idx="1737">
                  <c:v>42601</c:v>
                </c:pt>
                <c:pt idx="1738">
                  <c:v>42600</c:v>
                </c:pt>
                <c:pt idx="1739">
                  <c:v>42599</c:v>
                </c:pt>
                <c:pt idx="1740">
                  <c:v>42598</c:v>
                </c:pt>
                <c:pt idx="1741">
                  <c:v>42597</c:v>
                </c:pt>
                <c:pt idx="1742">
                  <c:v>42594</c:v>
                </c:pt>
                <c:pt idx="1743">
                  <c:v>42593</c:v>
                </c:pt>
                <c:pt idx="1744">
                  <c:v>42592</c:v>
                </c:pt>
                <c:pt idx="1745">
                  <c:v>42591</c:v>
                </c:pt>
                <c:pt idx="1746">
                  <c:v>42590</c:v>
                </c:pt>
                <c:pt idx="1747">
                  <c:v>42587</c:v>
                </c:pt>
                <c:pt idx="1748">
                  <c:v>42586</c:v>
                </c:pt>
                <c:pt idx="1749">
                  <c:v>42585</c:v>
                </c:pt>
                <c:pt idx="1750">
                  <c:v>42584</c:v>
                </c:pt>
                <c:pt idx="1751">
                  <c:v>42583</c:v>
                </c:pt>
                <c:pt idx="1752">
                  <c:v>42580</c:v>
                </c:pt>
                <c:pt idx="1753">
                  <c:v>42579</c:v>
                </c:pt>
                <c:pt idx="1754">
                  <c:v>42578</c:v>
                </c:pt>
                <c:pt idx="1755">
                  <c:v>42577</c:v>
                </c:pt>
                <c:pt idx="1756">
                  <c:v>42576</c:v>
                </c:pt>
                <c:pt idx="1757">
                  <c:v>42573</c:v>
                </c:pt>
                <c:pt idx="1758">
                  <c:v>42572</c:v>
                </c:pt>
                <c:pt idx="1759">
                  <c:v>42571</c:v>
                </c:pt>
                <c:pt idx="1760">
                  <c:v>42570</c:v>
                </c:pt>
                <c:pt idx="1761">
                  <c:v>42569</c:v>
                </c:pt>
                <c:pt idx="1762">
                  <c:v>42566</c:v>
                </c:pt>
                <c:pt idx="1763">
                  <c:v>42565</c:v>
                </c:pt>
                <c:pt idx="1764">
                  <c:v>42564</c:v>
                </c:pt>
                <c:pt idx="1765">
                  <c:v>42563</c:v>
                </c:pt>
                <c:pt idx="1766">
                  <c:v>42562</c:v>
                </c:pt>
                <c:pt idx="1767">
                  <c:v>42559</c:v>
                </c:pt>
                <c:pt idx="1768">
                  <c:v>42558</c:v>
                </c:pt>
                <c:pt idx="1769">
                  <c:v>42557</c:v>
                </c:pt>
                <c:pt idx="1770">
                  <c:v>42556</c:v>
                </c:pt>
                <c:pt idx="1771">
                  <c:v>42555</c:v>
                </c:pt>
                <c:pt idx="1772">
                  <c:v>42552</c:v>
                </c:pt>
                <c:pt idx="1773">
                  <c:v>42551</c:v>
                </c:pt>
                <c:pt idx="1774">
                  <c:v>42550</c:v>
                </c:pt>
                <c:pt idx="1775">
                  <c:v>42549</c:v>
                </c:pt>
                <c:pt idx="1776">
                  <c:v>42548</c:v>
                </c:pt>
                <c:pt idx="1777">
                  <c:v>42545</c:v>
                </c:pt>
                <c:pt idx="1778">
                  <c:v>42544</c:v>
                </c:pt>
                <c:pt idx="1779">
                  <c:v>42543</c:v>
                </c:pt>
                <c:pt idx="1780">
                  <c:v>42542</c:v>
                </c:pt>
                <c:pt idx="1781">
                  <c:v>42541</c:v>
                </c:pt>
                <c:pt idx="1782">
                  <c:v>42538</c:v>
                </c:pt>
                <c:pt idx="1783">
                  <c:v>42537</c:v>
                </c:pt>
                <c:pt idx="1784">
                  <c:v>42536</c:v>
                </c:pt>
                <c:pt idx="1785">
                  <c:v>42535</c:v>
                </c:pt>
                <c:pt idx="1786">
                  <c:v>42534</c:v>
                </c:pt>
                <c:pt idx="1787">
                  <c:v>42531</c:v>
                </c:pt>
                <c:pt idx="1788">
                  <c:v>42530</c:v>
                </c:pt>
                <c:pt idx="1789">
                  <c:v>42529</c:v>
                </c:pt>
                <c:pt idx="1790">
                  <c:v>42528</c:v>
                </c:pt>
                <c:pt idx="1791">
                  <c:v>42527</c:v>
                </c:pt>
                <c:pt idx="1792">
                  <c:v>42524</c:v>
                </c:pt>
                <c:pt idx="1793">
                  <c:v>42523</c:v>
                </c:pt>
                <c:pt idx="1794">
                  <c:v>42522</c:v>
                </c:pt>
                <c:pt idx="1795">
                  <c:v>42521</c:v>
                </c:pt>
                <c:pt idx="1796">
                  <c:v>42520</c:v>
                </c:pt>
                <c:pt idx="1797">
                  <c:v>42517</c:v>
                </c:pt>
                <c:pt idx="1798">
                  <c:v>42516</c:v>
                </c:pt>
                <c:pt idx="1799">
                  <c:v>42515</c:v>
                </c:pt>
                <c:pt idx="1800">
                  <c:v>42514</c:v>
                </c:pt>
                <c:pt idx="1801">
                  <c:v>42513</c:v>
                </c:pt>
                <c:pt idx="1802">
                  <c:v>42510</c:v>
                </c:pt>
                <c:pt idx="1803">
                  <c:v>42509</c:v>
                </c:pt>
                <c:pt idx="1804">
                  <c:v>42508</c:v>
                </c:pt>
                <c:pt idx="1805">
                  <c:v>42507</c:v>
                </c:pt>
                <c:pt idx="1806">
                  <c:v>42506</c:v>
                </c:pt>
                <c:pt idx="1807">
                  <c:v>42503</c:v>
                </c:pt>
                <c:pt idx="1808">
                  <c:v>42502</c:v>
                </c:pt>
                <c:pt idx="1809">
                  <c:v>42501</c:v>
                </c:pt>
                <c:pt idx="1810">
                  <c:v>42500</c:v>
                </c:pt>
                <c:pt idx="1811">
                  <c:v>42499</c:v>
                </c:pt>
                <c:pt idx="1812">
                  <c:v>42496</c:v>
                </c:pt>
                <c:pt idx="1813">
                  <c:v>42495</c:v>
                </c:pt>
                <c:pt idx="1814">
                  <c:v>42494</c:v>
                </c:pt>
                <c:pt idx="1815">
                  <c:v>42493</c:v>
                </c:pt>
                <c:pt idx="1816">
                  <c:v>42492</c:v>
                </c:pt>
                <c:pt idx="1817">
                  <c:v>42489</c:v>
                </c:pt>
                <c:pt idx="1818">
                  <c:v>42488</c:v>
                </c:pt>
                <c:pt idx="1819">
                  <c:v>42487</c:v>
                </c:pt>
                <c:pt idx="1820">
                  <c:v>42486</c:v>
                </c:pt>
                <c:pt idx="1821">
                  <c:v>42485</c:v>
                </c:pt>
                <c:pt idx="1822">
                  <c:v>42482</c:v>
                </c:pt>
                <c:pt idx="1823">
                  <c:v>42481</c:v>
                </c:pt>
                <c:pt idx="1824">
                  <c:v>42480</c:v>
                </c:pt>
                <c:pt idx="1825">
                  <c:v>42479</c:v>
                </c:pt>
                <c:pt idx="1826">
                  <c:v>42478</c:v>
                </c:pt>
                <c:pt idx="1827">
                  <c:v>42475</c:v>
                </c:pt>
                <c:pt idx="1828">
                  <c:v>42474</c:v>
                </c:pt>
                <c:pt idx="1829">
                  <c:v>42473</c:v>
                </c:pt>
                <c:pt idx="1830">
                  <c:v>42472</c:v>
                </c:pt>
                <c:pt idx="1831">
                  <c:v>42471</c:v>
                </c:pt>
                <c:pt idx="1832">
                  <c:v>42468</c:v>
                </c:pt>
                <c:pt idx="1833">
                  <c:v>42467</c:v>
                </c:pt>
                <c:pt idx="1834">
                  <c:v>42466</c:v>
                </c:pt>
                <c:pt idx="1835">
                  <c:v>42465</c:v>
                </c:pt>
                <c:pt idx="1836">
                  <c:v>42464</c:v>
                </c:pt>
                <c:pt idx="1837">
                  <c:v>42461</c:v>
                </c:pt>
                <c:pt idx="1838">
                  <c:v>42460</c:v>
                </c:pt>
                <c:pt idx="1839">
                  <c:v>42459</c:v>
                </c:pt>
                <c:pt idx="1840">
                  <c:v>42458</c:v>
                </c:pt>
                <c:pt idx="1841">
                  <c:v>42457</c:v>
                </c:pt>
                <c:pt idx="1842">
                  <c:v>42454</c:v>
                </c:pt>
                <c:pt idx="1843">
                  <c:v>42453</c:v>
                </c:pt>
                <c:pt idx="1844">
                  <c:v>42452</c:v>
                </c:pt>
                <c:pt idx="1845">
                  <c:v>42451</c:v>
                </c:pt>
                <c:pt idx="1846">
                  <c:v>42450</c:v>
                </c:pt>
                <c:pt idx="1847">
                  <c:v>42447</c:v>
                </c:pt>
                <c:pt idx="1848">
                  <c:v>42446</c:v>
                </c:pt>
                <c:pt idx="1849">
                  <c:v>42445</c:v>
                </c:pt>
                <c:pt idx="1850">
                  <c:v>42444</c:v>
                </c:pt>
                <c:pt idx="1851">
                  <c:v>42443</c:v>
                </c:pt>
                <c:pt idx="1852">
                  <c:v>42440</c:v>
                </c:pt>
                <c:pt idx="1853">
                  <c:v>42439</c:v>
                </c:pt>
                <c:pt idx="1854">
                  <c:v>42438</c:v>
                </c:pt>
                <c:pt idx="1855">
                  <c:v>42437</c:v>
                </c:pt>
                <c:pt idx="1856">
                  <c:v>42436</c:v>
                </c:pt>
                <c:pt idx="1857">
                  <c:v>42433</c:v>
                </c:pt>
                <c:pt idx="1858">
                  <c:v>42432</c:v>
                </c:pt>
                <c:pt idx="1859">
                  <c:v>42431</c:v>
                </c:pt>
                <c:pt idx="1860">
                  <c:v>42430</c:v>
                </c:pt>
                <c:pt idx="1861">
                  <c:v>42429</c:v>
                </c:pt>
                <c:pt idx="1862">
                  <c:v>42426</c:v>
                </c:pt>
                <c:pt idx="1863">
                  <c:v>42425</c:v>
                </c:pt>
                <c:pt idx="1864">
                  <c:v>42424</c:v>
                </c:pt>
                <c:pt idx="1865">
                  <c:v>42423</c:v>
                </c:pt>
                <c:pt idx="1866">
                  <c:v>42422</c:v>
                </c:pt>
                <c:pt idx="1867">
                  <c:v>42419</c:v>
                </c:pt>
                <c:pt idx="1868">
                  <c:v>42418</c:v>
                </c:pt>
                <c:pt idx="1869">
                  <c:v>42417</c:v>
                </c:pt>
                <c:pt idx="1870">
                  <c:v>42416</c:v>
                </c:pt>
                <c:pt idx="1871">
                  <c:v>42415</c:v>
                </c:pt>
                <c:pt idx="1872">
                  <c:v>42412</c:v>
                </c:pt>
                <c:pt idx="1873">
                  <c:v>42411</c:v>
                </c:pt>
                <c:pt idx="1874">
                  <c:v>42410</c:v>
                </c:pt>
                <c:pt idx="1875">
                  <c:v>42409</c:v>
                </c:pt>
                <c:pt idx="1876">
                  <c:v>42408</c:v>
                </c:pt>
                <c:pt idx="1877">
                  <c:v>42405</c:v>
                </c:pt>
                <c:pt idx="1878">
                  <c:v>42404</c:v>
                </c:pt>
                <c:pt idx="1879">
                  <c:v>42403</c:v>
                </c:pt>
                <c:pt idx="1880">
                  <c:v>42402</c:v>
                </c:pt>
                <c:pt idx="1881">
                  <c:v>42401</c:v>
                </c:pt>
                <c:pt idx="1882">
                  <c:v>42398</c:v>
                </c:pt>
                <c:pt idx="1883">
                  <c:v>42397</c:v>
                </c:pt>
                <c:pt idx="1884">
                  <c:v>42396</c:v>
                </c:pt>
                <c:pt idx="1885">
                  <c:v>42395</c:v>
                </c:pt>
                <c:pt idx="1886">
                  <c:v>42394</c:v>
                </c:pt>
                <c:pt idx="1887">
                  <c:v>42391</c:v>
                </c:pt>
                <c:pt idx="1888">
                  <c:v>42390</c:v>
                </c:pt>
                <c:pt idx="1889">
                  <c:v>42389</c:v>
                </c:pt>
                <c:pt idx="1890">
                  <c:v>42388</c:v>
                </c:pt>
                <c:pt idx="1891">
                  <c:v>42387</c:v>
                </c:pt>
                <c:pt idx="1892">
                  <c:v>42384</c:v>
                </c:pt>
                <c:pt idx="1893">
                  <c:v>42383</c:v>
                </c:pt>
                <c:pt idx="1894">
                  <c:v>42382</c:v>
                </c:pt>
                <c:pt idx="1895">
                  <c:v>42381</c:v>
                </c:pt>
                <c:pt idx="1896">
                  <c:v>42380</c:v>
                </c:pt>
                <c:pt idx="1897">
                  <c:v>42377</c:v>
                </c:pt>
                <c:pt idx="1898">
                  <c:v>42376</c:v>
                </c:pt>
                <c:pt idx="1899">
                  <c:v>42375</c:v>
                </c:pt>
                <c:pt idx="1900">
                  <c:v>42374</c:v>
                </c:pt>
                <c:pt idx="1901">
                  <c:v>42373</c:v>
                </c:pt>
                <c:pt idx="1902">
                  <c:v>42370</c:v>
                </c:pt>
                <c:pt idx="1903">
                  <c:v>42369</c:v>
                </c:pt>
                <c:pt idx="1904">
                  <c:v>42368</c:v>
                </c:pt>
                <c:pt idx="1905">
                  <c:v>42367</c:v>
                </c:pt>
                <c:pt idx="1906">
                  <c:v>42366</c:v>
                </c:pt>
                <c:pt idx="1907">
                  <c:v>42363</c:v>
                </c:pt>
                <c:pt idx="1908">
                  <c:v>42362</c:v>
                </c:pt>
                <c:pt idx="1909">
                  <c:v>42361</c:v>
                </c:pt>
                <c:pt idx="1910">
                  <c:v>42360</c:v>
                </c:pt>
                <c:pt idx="1911">
                  <c:v>42359</c:v>
                </c:pt>
                <c:pt idx="1912">
                  <c:v>42356</c:v>
                </c:pt>
                <c:pt idx="1913">
                  <c:v>42355</c:v>
                </c:pt>
                <c:pt idx="1914">
                  <c:v>42354</c:v>
                </c:pt>
                <c:pt idx="1915">
                  <c:v>42353</c:v>
                </c:pt>
                <c:pt idx="1916">
                  <c:v>42352</c:v>
                </c:pt>
                <c:pt idx="1917">
                  <c:v>42349</c:v>
                </c:pt>
                <c:pt idx="1918">
                  <c:v>42348</c:v>
                </c:pt>
                <c:pt idx="1919">
                  <c:v>42347</c:v>
                </c:pt>
                <c:pt idx="1920">
                  <c:v>42346</c:v>
                </c:pt>
                <c:pt idx="1921">
                  <c:v>42345</c:v>
                </c:pt>
                <c:pt idx="1922">
                  <c:v>42342</c:v>
                </c:pt>
                <c:pt idx="1923">
                  <c:v>42341</c:v>
                </c:pt>
                <c:pt idx="1924">
                  <c:v>42340</c:v>
                </c:pt>
                <c:pt idx="1925">
                  <c:v>42339</c:v>
                </c:pt>
                <c:pt idx="1926">
                  <c:v>42338</c:v>
                </c:pt>
                <c:pt idx="1927">
                  <c:v>42335</c:v>
                </c:pt>
                <c:pt idx="1928">
                  <c:v>42334</c:v>
                </c:pt>
                <c:pt idx="1929">
                  <c:v>42333</c:v>
                </c:pt>
                <c:pt idx="1930">
                  <c:v>42332</c:v>
                </c:pt>
                <c:pt idx="1931">
                  <c:v>42331</c:v>
                </c:pt>
                <c:pt idx="1932">
                  <c:v>42328</c:v>
                </c:pt>
                <c:pt idx="1933">
                  <c:v>42327</c:v>
                </c:pt>
                <c:pt idx="1934">
                  <c:v>42326</c:v>
                </c:pt>
                <c:pt idx="1935">
                  <c:v>42325</c:v>
                </c:pt>
                <c:pt idx="1936">
                  <c:v>42324</c:v>
                </c:pt>
                <c:pt idx="1937">
                  <c:v>42321</c:v>
                </c:pt>
                <c:pt idx="1938">
                  <c:v>42320</c:v>
                </c:pt>
                <c:pt idx="1939">
                  <c:v>42319</c:v>
                </c:pt>
                <c:pt idx="1940">
                  <c:v>42318</c:v>
                </c:pt>
                <c:pt idx="1941">
                  <c:v>42317</c:v>
                </c:pt>
                <c:pt idx="1942">
                  <c:v>42314</c:v>
                </c:pt>
                <c:pt idx="1943">
                  <c:v>42313</c:v>
                </c:pt>
                <c:pt idx="1944">
                  <c:v>42312</c:v>
                </c:pt>
                <c:pt idx="1945">
                  <c:v>42311</c:v>
                </c:pt>
                <c:pt idx="1946">
                  <c:v>42310</c:v>
                </c:pt>
                <c:pt idx="1947">
                  <c:v>42307</c:v>
                </c:pt>
                <c:pt idx="1948">
                  <c:v>42306</c:v>
                </c:pt>
                <c:pt idx="1949">
                  <c:v>42305</c:v>
                </c:pt>
                <c:pt idx="1950">
                  <c:v>42304</c:v>
                </c:pt>
                <c:pt idx="1951">
                  <c:v>42303</c:v>
                </c:pt>
                <c:pt idx="1952">
                  <c:v>42300</c:v>
                </c:pt>
                <c:pt idx="1953">
                  <c:v>42299</c:v>
                </c:pt>
                <c:pt idx="1954">
                  <c:v>42298</c:v>
                </c:pt>
                <c:pt idx="1955">
                  <c:v>42297</c:v>
                </c:pt>
                <c:pt idx="1956">
                  <c:v>42296</c:v>
                </c:pt>
                <c:pt idx="1957">
                  <c:v>42293</c:v>
                </c:pt>
                <c:pt idx="1958">
                  <c:v>42292</c:v>
                </c:pt>
                <c:pt idx="1959">
                  <c:v>42291</c:v>
                </c:pt>
                <c:pt idx="1960">
                  <c:v>42290</c:v>
                </c:pt>
                <c:pt idx="1961">
                  <c:v>42289</c:v>
                </c:pt>
                <c:pt idx="1962">
                  <c:v>42286</c:v>
                </c:pt>
                <c:pt idx="1963">
                  <c:v>42285</c:v>
                </c:pt>
                <c:pt idx="1964">
                  <c:v>42284</c:v>
                </c:pt>
                <c:pt idx="1965">
                  <c:v>42283</c:v>
                </c:pt>
                <c:pt idx="1966">
                  <c:v>42282</c:v>
                </c:pt>
                <c:pt idx="1967">
                  <c:v>42279</c:v>
                </c:pt>
                <c:pt idx="1968">
                  <c:v>42278</c:v>
                </c:pt>
                <c:pt idx="1969">
                  <c:v>42277</c:v>
                </c:pt>
                <c:pt idx="1970">
                  <c:v>42276</c:v>
                </c:pt>
                <c:pt idx="1971">
                  <c:v>42275</c:v>
                </c:pt>
                <c:pt idx="1972">
                  <c:v>42272</c:v>
                </c:pt>
                <c:pt idx="1973">
                  <c:v>42271</c:v>
                </c:pt>
                <c:pt idx="1974">
                  <c:v>42270</c:v>
                </c:pt>
                <c:pt idx="1975">
                  <c:v>42269</c:v>
                </c:pt>
                <c:pt idx="1976">
                  <c:v>42268</c:v>
                </c:pt>
                <c:pt idx="1977">
                  <c:v>42265</c:v>
                </c:pt>
                <c:pt idx="1978">
                  <c:v>42264</c:v>
                </c:pt>
                <c:pt idx="1979">
                  <c:v>42263</c:v>
                </c:pt>
                <c:pt idx="1980">
                  <c:v>42262</c:v>
                </c:pt>
                <c:pt idx="1981">
                  <c:v>42261</c:v>
                </c:pt>
                <c:pt idx="1982">
                  <c:v>42258</c:v>
                </c:pt>
                <c:pt idx="1983">
                  <c:v>42257</c:v>
                </c:pt>
                <c:pt idx="1984">
                  <c:v>42256</c:v>
                </c:pt>
                <c:pt idx="1985">
                  <c:v>42255</c:v>
                </c:pt>
                <c:pt idx="1986">
                  <c:v>42254</c:v>
                </c:pt>
                <c:pt idx="1987">
                  <c:v>42251</c:v>
                </c:pt>
                <c:pt idx="1988">
                  <c:v>42250</c:v>
                </c:pt>
                <c:pt idx="1989">
                  <c:v>42249</c:v>
                </c:pt>
                <c:pt idx="1990">
                  <c:v>42248</c:v>
                </c:pt>
                <c:pt idx="1991">
                  <c:v>42247</c:v>
                </c:pt>
                <c:pt idx="1992">
                  <c:v>42244</c:v>
                </c:pt>
                <c:pt idx="1993">
                  <c:v>42243</c:v>
                </c:pt>
                <c:pt idx="1994">
                  <c:v>42242</c:v>
                </c:pt>
                <c:pt idx="1995">
                  <c:v>42241</c:v>
                </c:pt>
                <c:pt idx="1996">
                  <c:v>42240</c:v>
                </c:pt>
                <c:pt idx="1997">
                  <c:v>42237</c:v>
                </c:pt>
                <c:pt idx="1998">
                  <c:v>42236</c:v>
                </c:pt>
                <c:pt idx="1999">
                  <c:v>42235</c:v>
                </c:pt>
                <c:pt idx="2000">
                  <c:v>42234</c:v>
                </c:pt>
                <c:pt idx="2001">
                  <c:v>42233</c:v>
                </c:pt>
                <c:pt idx="2002">
                  <c:v>42230</c:v>
                </c:pt>
                <c:pt idx="2003">
                  <c:v>42229</c:v>
                </c:pt>
                <c:pt idx="2004">
                  <c:v>42228</c:v>
                </c:pt>
                <c:pt idx="2005">
                  <c:v>42227</c:v>
                </c:pt>
                <c:pt idx="2006">
                  <c:v>42226</c:v>
                </c:pt>
                <c:pt idx="2007">
                  <c:v>42223</c:v>
                </c:pt>
                <c:pt idx="2008">
                  <c:v>42222</c:v>
                </c:pt>
                <c:pt idx="2009">
                  <c:v>42221</c:v>
                </c:pt>
                <c:pt idx="2010">
                  <c:v>42220</c:v>
                </c:pt>
                <c:pt idx="2011">
                  <c:v>42219</c:v>
                </c:pt>
                <c:pt idx="2012">
                  <c:v>42216</c:v>
                </c:pt>
                <c:pt idx="2013">
                  <c:v>42215</c:v>
                </c:pt>
                <c:pt idx="2014">
                  <c:v>42214</c:v>
                </c:pt>
                <c:pt idx="2015">
                  <c:v>42213</c:v>
                </c:pt>
                <c:pt idx="2016">
                  <c:v>42212</c:v>
                </c:pt>
                <c:pt idx="2017">
                  <c:v>42209</c:v>
                </c:pt>
                <c:pt idx="2018">
                  <c:v>42208</c:v>
                </c:pt>
                <c:pt idx="2019">
                  <c:v>42207</c:v>
                </c:pt>
                <c:pt idx="2020">
                  <c:v>42206</c:v>
                </c:pt>
                <c:pt idx="2021">
                  <c:v>42205</c:v>
                </c:pt>
                <c:pt idx="2022">
                  <c:v>42202</c:v>
                </c:pt>
                <c:pt idx="2023">
                  <c:v>42201</c:v>
                </c:pt>
                <c:pt idx="2024">
                  <c:v>42200</c:v>
                </c:pt>
                <c:pt idx="2025">
                  <c:v>42199</c:v>
                </c:pt>
                <c:pt idx="2026">
                  <c:v>42198</c:v>
                </c:pt>
                <c:pt idx="2027">
                  <c:v>42195</c:v>
                </c:pt>
                <c:pt idx="2028">
                  <c:v>42194</c:v>
                </c:pt>
                <c:pt idx="2029">
                  <c:v>42193</c:v>
                </c:pt>
                <c:pt idx="2030">
                  <c:v>42192</c:v>
                </c:pt>
                <c:pt idx="2031">
                  <c:v>42191</c:v>
                </c:pt>
                <c:pt idx="2032">
                  <c:v>42188</c:v>
                </c:pt>
                <c:pt idx="2033">
                  <c:v>42187</c:v>
                </c:pt>
                <c:pt idx="2034">
                  <c:v>42186</c:v>
                </c:pt>
                <c:pt idx="2035">
                  <c:v>42185</c:v>
                </c:pt>
                <c:pt idx="2036">
                  <c:v>42184</c:v>
                </c:pt>
                <c:pt idx="2037">
                  <c:v>42181</c:v>
                </c:pt>
                <c:pt idx="2038">
                  <c:v>42180</c:v>
                </c:pt>
                <c:pt idx="2039">
                  <c:v>42179</c:v>
                </c:pt>
                <c:pt idx="2040">
                  <c:v>42178</c:v>
                </c:pt>
                <c:pt idx="2041">
                  <c:v>42177</c:v>
                </c:pt>
                <c:pt idx="2042">
                  <c:v>42174</c:v>
                </c:pt>
                <c:pt idx="2043">
                  <c:v>42173</c:v>
                </c:pt>
                <c:pt idx="2044">
                  <c:v>42172</c:v>
                </c:pt>
                <c:pt idx="2045">
                  <c:v>42171</c:v>
                </c:pt>
                <c:pt idx="2046">
                  <c:v>42170</c:v>
                </c:pt>
                <c:pt idx="2047">
                  <c:v>42167</c:v>
                </c:pt>
                <c:pt idx="2048">
                  <c:v>42166</c:v>
                </c:pt>
                <c:pt idx="2049">
                  <c:v>42165</c:v>
                </c:pt>
                <c:pt idx="2050">
                  <c:v>42164</c:v>
                </c:pt>
                <c:pt idx="2051">
                  <c:v>42163</c:v>
                </c:pt>
                <c:pt idx="2052">
                  <c:v>42160</c:v>
                </c:pt>
                <c:pt idx="2053">
                  <c:v>42159</c:v>
                </c:pt>
                <c:pt idx="2054">
                  <c:v>42158</c:v>
                </c:pt>
                <c:pt idx="2055">
                  <c:v>42157</c:v>
                </c:pt>
                <c:pt idx="2056">
                  <c:v>42156</c:v>
                </c:pt>
                <c:pt idx="2057">
                  <c:v>42153</c:v>
                </c:pt>
                <c:pt idx="2058">
                  <c:v>42152</c:v>
                </c:pt>
                <c:pt idx="2059">
                  <c:v>42151</c:v>
                </c:pt>
                <c:pt idx="2060">
                  <c:v>42150</c:v>
                </c:pt>
                <c:pt idx="2061">
                  <c:v>42149</c:v>
                </c:pt>
                <c:pt idx="2062">
                  <c:v>42146</c:v>
                </c:pt>
                <c:pt idx="2063">
                  <c:v>42145</c:v>
                </c:pt>
                <c:pt idx="2064">
                  <c:v>42144</c:v>
                </c:pt>
                <c:pt idx="2065">
                  <c:v>42143</c:v>
                </c:pt>
                <c:pt idx="2066">
                  <c:v>42142</c:v>
                </c:pt>
                <c:pt idx="2067">
                  <c:v>42139</c:v>
                </c:pt>
                <c:pt idx="2068">
                  <c:v>42138</c:v>
                </c:pt>
                <c:pt idx="2069">
                  <c:v>42137</c:v>
                </c:pt>
                <c:pt idx="2070">
                  <c:v>42136</c:v>
                </c:pt>
                <c:pt idx="2071">
                  <c:v>42135</c:v>
                </c:pt>
                <c:pt idx="2072">
                  <c:v>42132</c:v>
                </c:pt>
                <c:pt idx="2073">
                  <c:v>42131</c:v>
                </c:pt>
                <c:pt idx="2074">
                  <c:v>42130</c:v>
                </c:pt>
                <c:pt idx="2075">
                  <c:v>42129</c:v>
                </c:pt>
                <c:pt idx="2076">
                  <c:v>42128</c:v>
                </c:pt>
                <c:pt idx="2077">
                  <c:v>42125</c:v>
                </c:pt>
                <c:pt idx="2078">
                  <c:v>42124</c:v>
                </c:pt>
                <c:pt idx="2079">
                  <c:v>42123</c:v>
                </c:pt>
                <c:pt idx="2080">
                  <c:v>42122</c:v>
                </c:pt>
                <c:pt idx="2081">
                  <c:v>42121</c:v>
                </c:pt>
                <c:pt idx="2082">
                  <c:v>42118</c:v>
                </c:pt>
                <c:pt idx="2083">
                  <c:v>42117</c:v>
                </c:pt>
                <c:pt idx="2084">
                  <c:v>42116</c:v>
                </c:pt>
                <c:pt idx="2085">
                  <c:v>42115</c:v>
                </c:pt>
                <c:pt idx="2086">
                  <c:v>42114</c:v>
                </c:pt>
                <c:pt idx="2087">
                  <c:v>42111</c:v>
                </c:pt>
                <c:pt idx="2088">
                  <c:v>42110</c:v>
                </c:pt>
                <c:pt idx="2089">
                  <c:v>42109</c:v>
                </c:pt>
                <c:pt idx="2090">
                  <c:v>42108</c:v>
                </c:pt>
                <c:pt idx="2091">
                  <c:v>42107</c:v>
                </c:pt>
                <c:pt idx="2092">
                  <c:v>42104</c:v>
                </c:pt>
                <c:pt idx="2093">
                  <c:v>42103</c:v>
                </c:pt>
                <c:pt idx="2094">
                  <c:v>42102</c:v>
                </c:pt>
                <c:pt idx="2095">
                  <c:v>42101</c:v>
                </c:pt>
                <c:pt idx="2096">
                  <c:v>42100</c:v>
                </c:pt>
                <c:pt idx="2097">
                  <c:v>42097</c:v>
                </c:pt>
                <c:pt idx="2098">
                  <c:v>42096</c:v>
                </c:pt>
                <c:pt idx="2099">
                  <c:v>42095</c:v>
                </c:pt>
                <c:pt idx="2100">
                  <c:v>42094</c:v>
                </c:pt>
                <c:pt idx="2101">
                  <c:v>42093</c:v>
                </c:pt>
                <c:pt idx="2102">
                  <c:v>42090</c:v>
                </c:pt>
                <c:pt idx="2103">
                  <c:v>42089</c:v>
                </c:pt>
                <c:pt idx="2104">
                  <c:v>42088</c:v>
                </c:pt>
                <c:pt idx="2105">
                  <c:v>42087</c:v>
                </c:pt>
                <c:pt idx="2106">
                  <c:v>42086</c:v>
                </c:pt>
                <c:pt idx="2107">
                  <c:v>42083</c:v>
                </c:pt>
                <c:pt idx="2108">
                  <c:v>42082</c:v>
                </c:pt>
                <c:pt idx="2109">
                  <c:v>42081</c:v>
                </c:pt>
                <c:pt idx="2110">
                  <c:v>42080</c:v>
                </c:pt>
                <c:pt idx="2111">
                  <c:v>42079</c:v>
                </c:pt>
                <c:pt idx="2112">
                  <c:v>42076</c:v>
                </c:pt>
                <c:pt idx="2113">
                  <c:v>42075</c:v>
                </c:pt>
                <c:pt idx="2114">
                  <c:v>42074</c:v>
                </c:pt>
                <c:pt idx="2115">
                  <c:v>42073</c:v>
                </c:pt>
                <c:pt idx="2116">
                  <c:v>42072</c:v>
                </c:pt>
                <c:pt idx="2117">
                  <c:v>42069</c:v>
                </c:pt>
                <c:pt idx="2118">
                  <c:v>42068</c:v>
                </c:pt>
                <c:pt idx="2119">
                  <c:v>42067</c:v>
                </c:pt>
                <c:pt idx="2120">
                  <c:v>42066</c:v>
                </c:pt>
                <c:pt idx="2121">
                  <c:v>42065</c:v>
                </c:pt>
                <c:pt idx="2122">
                  <c:v>42062</c:v>
                </c:pt>
                <c:pt idx="2123">
                  <c:v>42061</c:v>
                </c:pt>
                <c:pt idx="2124">
                  <c:v>42060</c:v>
                </c:pt>
                <c:pt idx="2125">
                  <c:v>42059</c:v>
                </c:pt>
                <c:pt idx="2126">
                  <c:v>42058</c:v>
                </c:pt>
                <c:pt idx="2127">
                  <c:v>42055</c:v>
                </c:pt>
                <c:pt idx="2128">
                  <c:v>42054</c:v>
                </c:pt>
                <c:pt idx="2129">
                  <c:v>42053</c:v>
                </c:pt>
                <c:pt idx="2130">
                  <c:v>42052</c:v>
                </c:pt>
                <c:pt idx="2131">
                  <c:v>42051</c:v>
                </c:pt>
                <c:pt idx="2132">
                  <c:v>42048</c:v>
                </c:pt>
                <c:pt idx="2133">
                  <c:v>42047</c:v>
                </c:pt>
                <c:pt idx="2134">
                  <c:v>42046</c:v>
                </c:pt>
                <c:pt idx="2135">
                  <c:v>42045</c:v>
                </c:pt>
                <c:pt idx="2136">
                  <c:v>42044</c:v>
                </c:pt>
                <c:pt idx="2137">
                  <c:v>42041</c:v>
                </c:pt>
                <c:pt idx="2138">
                  <c:v>42040</c:v>
                </c:pt>
                <c:pt idx="2139">
                  <c:v>42039</c:v>
                </c:pt>
                <c:pt idx="2140">
                  <c:v>42038</c:v>
                </c:pt>
                <c:pt idx="2141">
                  <c:v>42037</c:v>
                </c:pt>
                <c:pt idx="2142">
                  <c:v>42034</c:v>
                </c:pt>
                <c:pt idx="2143">
                  <c:v>42033</c:v>
                </c:pt>
                <c:pt idx="2144">
                  <c:v>42032</c:v>
                </c:pt>
                <c:pt idx="2145">
                  <c:v>42031</c:v>
                </c:pt>
                <c:pt idx="2146">
                  <c:v>42030</c:v>
                </c:pt>
                <c:pt idx="2147">
                  <c:v>42027</c:v>
                </c:pt>
                <c:pt idx="2148">
                  <c:v>42026</c:v>
                </c:pt>
                <c:pt idx="2149">
                  <c:v>42025</c:v>
                </c:pt>
                <c:pt idx="2150">
                  <c:v>42024</c:v>
                </c:pt>
                <c:pt idx="2151">
                  <c:v>42023</c:v>
                </c:pt>
                <c:pt idx="2152">
                  <c:v>42020</c:v>
                </c:pt>
                <c:pt idx="2153">
                  <c:v>42019</c:v>
                </c:pt>
                <c:pt idx="2154">
                  <c:v>42018</c:v>
                </c:pt>
                <c:pt idx="2155">
                  <c:v>42017</c:v>
                </c:pt>
                <c:pt idx="2156">
                  <c:v>42016</c:v>
                </c:pt>
                <c:pt idx="2157">
                  <c:v>42013</c:v>
                </c:pt>
                <c:pt idx="2158">
                  <c:v>42012</c:v>
                </c:pt>
                <c:pt idx="2159">
                  <c:v>42011</c:v>
                </c:pt>
                <c:pt idx="2160">
                  <c:v>42010</c:v>
                </c:pt>
                <c:pt idx="2161">
                  <c:v>42009</c:v>
                </c:pt>
                <c:pt idx="2162">
                  <c:v>42006</c:v>
                </c:pt>
                <c:pt idx="2163">
                  <c:v>42005</c:v>
                </c:pt>
                <c:pt idx="2164">
                  <c:v>42004</c:v>
                </c:pt>
                <c:pt idx="2165">
                  <c:v>42003</c:v>
                </c:pt>
                <c:pt idx="2166">
                  <c:v>42002</c:v>
                </c:pt>
                <c:pt idx="2167">
                  <c:v>41999</c:v>
                </c:pt>
                <c:pt idx="2168">
                  <c:v>41998</c:v>
                </c:pt>
                <c:pt idx="2169">
                  <c:v>41997</c:v>
                </c:pt>
                <c:pt idx="2170">
                  <c:v>41996</c:v>
                </c:pt>
                <c:pt idx="2171">
                  <c:v>41995</c:v>
                </c:pt>
                <c:pt idx="2172">
                  <c:v>41992</c:v>
                </c:pt>
                <c:pt idx="2173">
                  <c:v>41991</c:v>
                </c:pt>
                <c:pt idx="2174">
                  <c:v>41990</c:v>
                </c:pt>
                <c:pt idx="2175">
                  <c:v>41989</c:v>
                </c:pt>
                <c:pt idx="2176">
                  <c:v>41988</c:v>
                </c:pt>
                <c:pt idx="2177">
                  <c:v>41985</c:v>
                </c:pt>
                <c:pt idx="2178">
                  <c:v>41984</c:v>
                </c:pt>
                <c:pt idx="2179">
                  <c:v>41983</c:v>
                </c:pt>
                <c:pt idx="2180">
                  <c:v>41982</c:v>
                </c:pt>
                <c:pt idx="2181">
                  <c:v>41981</c:v>
                </c:pt>
                <c:pt idx="2182">
                  <c:v>41978</c:v>
                </c:pt>
                <c:pt idx="2183">
                  <c:v>41977</c:v>
                </c:pt>
                <c:pt idx="2184">
                  <c:v>41976</c:v>
                </c:pt>
                <c:pt idx="2185">
                  <c:v>41975</c:v>
                </c:pt>
                <c:pt idx="2186">
                  <c:v>41974</c:v>
                </c:pt>
                <c:pt idx="2187">
                  <c:v>41971</c:v>
                </c:pt>
                <c:pt idx="2188">
                  <c:v>41970</c:v>
                </c:pt>
                <c:pt idx="2189">
                  <c:v>41969</c:v>
                </c:pt>
                <c:pt idx="2190">
                  <c:v>41968</c:v>
                </c:pt>
                <c:pt idx="2191">
                  <c:v>41967</c:v>
                </c:pt>
                <c:pt idx="2192">
                  <c:v>41964</c:v>
                </c:pt>
                <c:pt idx="2193">
                  <c:v>41963</c:v>
                </c:pt>
                <c:pt idx="2194">
                  <c:v>41962</c:v>
                </c:pt>
                <c:pt idx="2195">
                  <c:v>41961</c:v>
                </c:pt>
                <c:pt idx="2196">
                  <c:v>41960</c:v>
                </c:pt>
                <c:pt idx="2197">
                  <c:v>41957</c:v>
                </c:pt>
                <c:pt idx="2198">
                  <c:v>41956</c:v>
                </c:pt>
                <c:pt idx="2199">
                  <c:v>41955</c:v>
                </c:pt>
                <c:pt idx="2200">
                  <c:v>41954</c:v>
                </c:pt>
                <c:pt idx="2201">
                  <c:v>41953</c:v>
                </c:pt>
                <c:pt idx="2202">
                  <c:v>41950</c:v>
                </c:pt>
                <c:pt idx="2203">
                  <c:v>41949</c:v>
                </c:pt>
                <c:pt idx="2204">
                  <c:v>41948</c:v>
                </c:pt>
                <c:pt idx="2205">
                  <c:v>41947</c:v>
                </c:pt>
                <c:pt idx="2206">
                  <c:v>41946</c:v>
                </c:pt>
                <c:pt idx="2207">
                  <c:v>41943</c:v>
                </c:pt>
                <c:pt idx="2208">
                  <c:v>41942</c:v>
                </c:pt>
                <c:pt idx="2209">
                  <c:v>41941</c:v>
                </c:pt>
                <c:pt idx="2210">
                  <c:v>41940</c:v>
                </c:pt>
                <c:pt idx="2211">
                  <c:v>41939</c:v>
                </c:pt>
                <c:pt idx="2212">
                  <c:v>41936</c:v>
                </c:pt>
                <c:pt idx="2213">
                  <c:v>41935</c:v>
                </c:pt>
                <c:pt idx="2214">
                  <c:v>41934</c:v>
                </c:pt>
                <c:pt idx="2215">
                  <c:v>41933</c:v>
                </c:pt>
                <c:pt idx="2216">
                  <c:v>41932</c:v>
                </c:pt>
                <c:pt idx="2217">
                  <c:v>41929</c:v>
                </c:pt>
                <c:pt idx="2218">
                  <c:v>41928</c:v>
                </c:pt>
                <c:pt idx="2219">
                  <c:v>41927</c:v>
                </c:pt>
                <c:pt idx="2220">
                  <c:v>41926</c:v>
                </c:pt>
                <c:pt idx="2221">
                  <c:v>41925</c:v>
                </c:pt>
                <c:pt idx="2222">
                  <c:v>41922</c:v>
                </c:pt>
                <c:pt idx="2223">
                  <c:v>41921</c:v>
                </c:pt>
                <c:pt idx="2224">
                  <c:v>41920</c:v>
                </c:pt>
                <c:pt idx="2225">
                  <c:v>41919</c:v>
                </c:pt>
                <c:pt idx="2226">
                  <c:v>41918</c:v>
                </c:pt>
                <c:pt idx="2227">
                  <c:v>41915</c:v>
                </c:pt>
                <c:pt idx="2228">
                  <c:v>41914</c:v>
                </c:pt>
                <c:pt idx="2229">
                  <c:v>41913</c:v>
                </c:pt>
                <c:pt idx="2230">
                  <c:v>41912</c:v>
                </c:pt>
                <c:pt idx="2231">
                  <c:v>41911</c:v>
                </c:pt>
                <c:pt idx="2232">
                  <c:v>41908</c:v>
                </c:pt>
                <c:pt idx="2233">
                  <c:v>41907</c:v>
                </c:pt>
                <c:pt idx="2234">
                  <c:v>41906</c:v>
                </c:pt>
                <c:pt idx="2235">
                  <c:v>41905</c:v>
                </c:pt>
                <c:pt idx="2236">
                  <c:v>41904</c:v>
                </c:pt>
                <c:pt idx="2237">
                  <c:v>41901</c:v>
                </c:pt>
                <c:pt idx="2238">
                  <c:v>41900</c:v>
                </c:pt>
                <c:pt idx="2239">
                  <c:v>41899</c:v>
                </c:pt>
                <c:pt idx="2240">
                  <c:v>41898</c:v>
                </c:pt>
                <c:pt idx="2241">
                  <c:v>41897</c:v>
                </c:pt>
                <c:pt idx="2242">
                  <c:v>41894</c:v>
                </c:pt>
                <c:pt idx="2243">
                  <c:v>41893</c:v>
                </c:pt>
                <c:pt idx="2244">
                  <c:v>41892</c:v>
                </c:pt>
                <c:pt idx="2245">
                  <c:v>41891</c:v>
                </c:pt>
                <c:pt idx="2246">
                  <c:v>41890</c:v>
                </c:pt>
                <c:pt idx="2247">
                  <c:v>41887</c:v>
                </c:pt>
                <c:pt idx="2248">
                  <c:v>41886</c:v>
                </c:pt>
                <c:pt idx="2249">
                  <c:v>41885</c:v>
                </c:pt>
                <c:pt idx="2250">
                  <c:v>41884</c:v>
                </c:pt>
                <c:pt idx="2251">
                  <c:v>41883</c:v>
                </c:pt>
                <c:pt idx="2252">
                  <c:v>41880</c:v>
                </c:pt>
                <c:pt idx="2253">
                  <c:v>41879</c:v>
                </c:pt>
                <c:pt idx="2254">
                  <c:v>41878</c:v>
                </c:pt>
                <c:pt idx="2255">
                  <c:v>41877</c:v>
                </c:pt>
                <c:pt idx="2256">
                  <c:v>41876</c:v>
                </c:pt>
                <c:pt idx="2257">
                  <c:v>41873</c:v>
                </c:pt>
                <c:pt idx="2258">
                  <c:v>41872</c:v>
                </c:pt>
                <c:pt idx="2259">
                  <c:v>41871</c:v>
                </c:pt>
                <c:pt idx="2260">
                  <c:v>41870</c:v>
                </c:pt>
                <c:pt idx="2261">
                  <c:v>41869</c:v>
                </c:pt>
                <c:pt idx="2262">
                  <c:v>41866</c:v>
                </c:pt>
                <c:pt idx="2263">
                  <c:v>41865</c:v>
                </c:pt>
                <c:pt idx="2264">
                  <c:v>41864</c:v>
                </c:pt>
                <c:pt idx="2265">
                  <c:v>41863</c:v>
                </c:pt>
                <c:pt idx="2266">
                  <c:v>41862</c:v>
                </c:pt>
                <c:pt idx="2267">
                  <c:v>41859</c:v>
                </c:pt>
                <c:pt idx="2268">
                  <c:v>41858</c:v>
                </c:pt>
                <c:pt idx="2269">
                  <c:v>41857</c:v>
                </c:pt>
                <c:pt idx="2270">
                  <c:v>41856</c:v>
                </c:pt>
                <c:pt idx="2271">
                  <c:v>41855</c:v>
                </c:pt>
                <c:pt idx="2272">
                  <c:v>41852</c:v>
                </c:pt>
                <c:pt idx="2273">
                  <c:v>41851</c:v>
                </c:pt>
                <c:pt idx="2274">
                  <c:v>41850</c:v>
                </c:pt>
                <c:pt idx="2275">
                  <c:v>41849</c:v>
                </c:pt>
                <c:pt idx="2276">
                  <c:v>41848</c:v>
                </c:pt>
                <c:pt idx="2277">
                  <c:v>41845</c:v>
                </c:pt>
                <c:pt idx="2278">
                  <c:v>41844</c:v>
                </c:pt>
                <c:pt idx="2279">
                  <c:v>41843</c:v>
                </c:pt>
                <c:pt idx="2280">
                  <c:v>41842</c:v>
                </c:pt>
                <c:pt idx="2281">
                  <c:v>41841</c:v>
                </c:pt>
                <c:pt idx="2282">
                  <c:v>41838</c:v>
                </c:pt>
                <c:pt idx="2283">
                  <c:v>41837</c:v>
                </c:pt>
                <c:pt idx="2284">
                  <c:v>41836</c:v>
                </c:pt>
                <c:pt idx="2285">
                  <c:v>41835</c:v>
                </c:pt>
                <c:pt idx="2286">
                  <c:v>41834</c:v>
                </c:pt>
                <c:pt idx="2287">
                  <c:v>41831</c:v>
                </c:pt>
                <c:pt idx="2288">
                  <c:v>41830</c:v>
                </c:pt>
                <c:pt idx="2289">
                  <c:v>41829</c:v>
                </c:pt>
                <c:pt idx="2290">
                  <c:v>41828</c:v>
                </c:pt>
                <c:pt idx="2291">
                  <c:v>41827</c:v>
                </c:pt>
                <c:pt idx="2292">
                  <c:v>41824</c:v>
                </c:pt>
                <c:pt idx="2293">
                  <c:v>41823</c:v>
                </c:pt>
                <c:pt idx="2294">
                  <c:v>41822</c:v>
                </c:pt>
                <c:pt idx="2295">
                  <c:v>41821</c:v>
                </c:pt>
                <c:pt idx="2296">
                  <c:v>41820</c:v>
                </c:pt>
                <c:pt idx="2297">
                  <c:v>41817</c:v>
                </c:pt>
                <c:pt idx="2298">
                  <c:v>41816</c:v>
                </c:pt>
                <c:pt idx="2299">
                  <c:v>41815</c:v>
                </c:pt>
                <c:pt idx="2300">
                  <c:v>41814</c:v>
                </c:pt>
                <c:pt idx="2301">
                  <c:v>41813</c:v>
                </c:pt>
                <c:pt idx="2302">
                  <c:v>41810</c:v>
                </c:pt>
                <c:pt idx="2303">
                  <c:v>41809</c:v>
                </c:pt>
                <c:pt idx="2304">
                  <c:v>41808</c:v>
                </c:pt>
                <c:pt idx="2305">
                  <c:v>41807</c:v>
                </c:pt>
                <c:pt idx="2306">
                  <c:v>41806</c:v>
                </c:pt>
                <c:pt idx="2307">
                  <c:v>41803</c:v>
                </c:pt>
                <c:pt idx="2308">
                  <c:v>41802</c:v>
                </c:pt>
                <c:pt idx="2309">
                  <c:v>41801</c:v>
                </c:pt>
                <c:pt idx="2310">
                  <c:v>41800</c:v>
                </c:pt>
                <c:pt idx="2311">
                  <c:v>41799</c:v>
                </c:pt>
                <c:pt idx="2312">
                  <c:v>41796</c:v>
                </c:pt>
                <c:pt idx="2313">
                  <c:v>41795</c:v>
                </c:pt>
                <c:pt idx="2314">
                  <c:v>41794</c:v>
                </c:pt>
                <c:pt idx="2315">
                  <c:v>41793</c:v>
                </c:pt>
                <c:pt idx="2316">
                  <c:v>41792</c:v>
                </c:pt>
                <c:pt idx="2317">
                  <c:v>41789</c:v>
                </c:pt>
                <c:pt idx="2318">
                  <c:v>41788</c:v>
                </c:pt>
                <c:pt idx="2319">
                  <c:v>41787</c:v>
                </c:pt>
                <c:pt idx="2320">
                  <c:v>41786</c:v>
                </c:pt>
                <c:pt idx="2321">
                  <c:v>41785</c:v>
                </c:pt>
                <c:pt idx="2322">
                  <c:v>41782</c:v>
                </c:pt>
                <c:pt idx="2323">
                  <c:v>41781</c:v>
                </c:pt>
                <c:pt idx="2324">
                  <c:v>41780</c:v>
                </c:pt>
                <c:pt idx="2325">
                  <c:v>41779</c:v>
                </c:pt>
                <c:pt idx="2326">
                  <c:v>41778</c:v>
                </c:pt>
                <c:pt idx="2327">
                  <c:v>41775</c:v>
                </c:pt>
                <c:pt idx="2328">
                  <c:v>41774</c:v>
                </c:pt>
                <c:pt idx="2329">
                  <c:v>41773</c:v>
                </c:pt>
                <c:pt idx="2330">
                  <c:v>41772</c:v>
                </c:pt>
                <c:pt idx="2331">
                  <c:v>41771</c:v>
                </c:pt>
                <c:pt idx="2332">
                  <c:v>41768</c:v>
                </c:pt>
                <c:pt idx="2333">
                  <c:v>41767</c:v>
                </c:pt>
                <c:pt idx="2334">
                  <c:v>41766</c:v>
                </c:pt>
                <c:pt idx="2335">
                  <c:v>41765</c:v>
                </c:pt>
                <c:pt idx="2336">
                  <c:v>41764</c:v>
                </c:pt>
                <c:pt idx="2337">
                  <c:v>41761</c:v>
                </c:pt>
                <c:pt idx="2338">
                  <c:v>41760</c:v>
                </c:pt>
                <c:pt idx="2339">
                  <c:v>41759</c:v>
                </c:pt>
                <c:pt idx="2340">
                  <c:v>41758</c:v>
                </c:pt>
                <c:pt idx="2341">
                  <c:v>41757</c:v>
                </c:pt>
                <c:pt idx="2342">
                  <c:v>41754</c:v>
                </c:pt>
                <c:pt idx="2343">
                  <c:v>41753</c:v>
                </c:pt>
                <c:pt idx="2344">
                  <c:v>41752</c:v>
                </c:pt>
                <c:pt idx="2345">
                  <c:v>41751</c:v>
                </c:pt>
                <c:pt idx="2346">
                  <c:v>41750</c:v>
                </c:pt>
                <c:pt idx="2347">
                  <c:v>41747</c:v>
                </c:pt>
                <c:pt idx="2348">
                  <c:v>41746</c:v>
                </c:pt>
                <c:pt idx="2349">
                  <c:v>41745</c:v>
                </c:pt>
                <c:pt idx="2350">
                  <c:v>41744</c:v>
                </c:pt>
                <c:pt idx="2351">
                  <c:v>41743</c:v>
                </c:pt>
                <c:pt idx="2352">
                  <c:v>41740</c:v>
                </c:pt>
                <c:pt idx="2353">
                  <c:v>41739</c:v>
                </c:pt>
                <c:pt idx="2354">
                  <c:v>41738</c:v>
                </c:pt>
                <c:pt idx="2355">
                  <c:v>41737</c:v>
                </c:pt>
                <c:pt idx="2356">
                  <c:v>41736</c:v>
                </c:pt>
                <c:pt idx="2357">
                  <c:v>41733</c:v>
                </c:pt>
                <c:pt idx="2358">
                  <c:v>41732</c:v>
                </c:pt>
                <c:pt idx="2359">
                  <c:v>41731</c:v>
                </c:pt>
                <c:pt idx="2360">
                  <c:v>41730</c:v>
                </c:pt>
                <c:pt idx="2361">
                  <c:v>41729</c:v>
                </c:pt>
                <c:pt idx="2362">
                  <c:v>41726</c:v>
                </c:pt>
                <c:pt idx="2363">
                  <c:v>41725</c:v>
                </c:pt>
                <c:pt idx="2364">
                  <c:v>41724</c:v>
                </c:pt>
                <c:pt idx="2365">
                  <c:v>41723</c:v>
                </c:pt>
                <c:pt idx="2366">
                  <c:v>41722</c:v>
                </c:pt>
                <c:pt idx="2367">
                  <c:v>41719</c:v>
                </c:pt>
                <c:pt idx="2368">
                  <c:v>41718</c:v>
                </c:pt>
                <c:pt idx="2369">
                  <c:v>41717</c:v>
                </c:pt>
                <c:pt idx="2370">
                  <c:v>41716</c:v>
                </c:pt>
                <c:pt idx="2371">
                  <c:v>41715</c:v>
                </c:pt>
                <c:pt idx="2372">
                  <c:v>41712</c:v>
                </c:pt>
                <c:pt idx="2373">
                  <c:v>41711</c:v>
                </c:pt>
                <c:pt idx="2374">
                  <c:v>41710</c:v>
                </c:pt>
                <c:pt idx="2375">
                  <c:v>41709</c:v>
                </c:pt>
                <c:pt idx="2376">
                  <c:v>41708</c:v>
                </c:pt>
                <c:pt idx="2377">
                  <c:v>41705</c:v>
                </c:pt>
                <c:pt idx="2378">
                  <c:v>41704</c:v>
                </c:pt>
                <c:pt idx="2379">
                  <c:v>41703</c:v>
                </c:pt>
                <c:pt idx="2380">
                  <c:v>41702</c:v>
                </c:pt>
                <c:pt idx="2381">
                  <c:v>41701</c:v>
                </c:pt>
                <c:pt idx="2382">
                  <c:v>41698</c:v>
                </c:pt>
                <c:pt idx="2383">
                  <c:v>41697</c:v>
                </c:pt>
                <c:pt idx="2384">
                  <c:v>41696</c:v>
                </c:pt>
                <c:pt idx="2385">
                  <c:v>41695</c:v>
                </c:pt>
                <c:pt idx="2386">
                  <c:v>41694</c:v>
                </c:pt>
                <c:pt idx="2387">
                  <c:v>41691</c:v>
                </c:pt>
                <c:pt idx="2388">
                  <c:v>41690</c:v>
                </c:pt>
                <c:pt idx="2389">
                  <c:v>41689</c:v>
                </c:pt>
                <c:pt idx="2390">
                  <c:v>41688</c:v>
                </c:pt>
                <c:pt idx="2391">
                  <c:v>41687</c:v>
                </c:pt>
                <c:pt idx="2392">
                  <c:v>41684</c:v>
                </c:pt>
                <c:pt idx="2393">
                  <c:v>41683</c:v>
                </c:pt>
                <c:pt idx="2394">
                  <c:v>41682</c:v>
                </c:pt>
                <c:pt idx="2395">
                  <c:v>41681</c:v>
                </c:pt>
                <c:pt idx="2396">
                  <c:v>41680</c:v>
                </c:pt>
                <c:pt idx="2397">
                  <c:v>41677</c:v>
                </c:pt>
                <c:pt idx="2398">
                  <c:v>41676</c:v>
                </c:pt>
                <c:pt idx="2399">
                  <c:v>41675</c:v>
                </c:pt>
                <c:pt idx="2400">
                  <c:v>41674</c:v>
                </c:pt>
                <c:pt idx="2401">
                  <c:v>41673</c:v>
                </c:pt>
                <c:pt idx="2402">
                  <c:v>41670</c:v>
                </c:pt>
                <c:pt idx="2403">
                  <c:v>41669</c:v>
                </c:pt>
                <c:pt idx="2404">
                  <c:v>41668</c:v>
                </c:pt>
                <c:pt idx="2405">
                  <c:v>41667</c:v>
                </c:pt>
                <c:pt idx="2406">
                  <c:v>41666</c:v>
                </c:pt>
                <c:pt idx="2407">
                  <c:v>41663</c:v>
                </c:pt>
                <c:pt idx="2408">
                  <c:v>41662</c:v>
                </c:pt>
                <c:pt idx="2409">
                  <c:v>41661</c:v>
                </c:pt>
                <c:pt idx="2410">
                  <c:v>41660</c:v>
                </c:pt>
                <c:pt idx="2411">
                  <c:v>41659</c:v>
                </c:pt>
                <c:pt idx="2412">
                  <c:v>41656</c:v>
                </c:pt>
                <c:pt idx="2413">
                  <c:v>41655</c:v>
                </c:pt>
                <c:pt idx="2414">
                  <c:v>41654</c:v>
                </c:pt>
                <c:pt idx="2415">
                  <c:v>41653</c:v>
                </c:pt>
                <c:pt idx="2416">
                  <c:v>41652</c:v>
                </c:pt>
                <c:pt idx="2417">
                  <c:v>41649</c:v>
                </c:pt>
                <c:pt idx="2418">
                  <c:v>41648</c:v>
                </c:pt>
                <c:pt idx="2419">
                  <c:v>41647</c:v>
                </c:pt>
                <c:pt idx="2420">
                  <c:v>41646</c:v>
                </c:pt>
                <c:pt idx="2421">
                  <c:v>41645</c:v>
                </c:pt>
                <c:pt idx="2422">
                  <c:v>41642</c:v>
                </c:pt>
                <c:pt idx="2423">
                  <c:v>41641</c:v>
                </c:pt>
                <c:pt idx="2424">
                  <c:v>41640</c:v>
                </c:pt>
                <c:pt idx="2425">
                  <c:v>41639</c:v>
                </c:pt>
                <c:pt idx="2426">
                  <c:v>41638</c:v>
                </c:pt>
                <c:pt idx="2427">
                  <c:v>41635</c:v>
                </c:pt>
                <c:pt idx="2428">
                  <c:v>41634</c:v>
                </c:pt>
                <c:pt idx="2429">
                  <c:v>41633</c:v>
                </c:pt>
                <c:pt idx="2430">
                  <c:v>41632</c:v>
                </c:pt>
                <c:pt idx="2431">
                  <c:v>41631</c:v>
                </c:pt>
                <c:pt idx="2432">
                  <c:v>41628</c:v>
                </c:pt>
                <c:pt idx="2433">
                  <c:v>41627</c:v>
                </c:pt>
                <c:pt idx="2434">
                  <c:v>41626</c:v>
                </c:pt>
                <c:pt idx="2435">
                  <c:v>41625</c:v>
                </c:pt>
                <c:pt idx="2436">
                  <c:v>41624</c:v>
                </c:pt>
                <c:pt idx="2437">
                  <c:v>41621</c:v>
                </c:pt>
                <c:pt idx="2438">
                  <c:v>41620</c:v>
                </c:pt>
                <c:pt idx="2439">
                  <c:v>41619</c:v>
                </c:pt>
                <c:pt idx="2440">
                  <c:v>41618</c:v>
                </c:pt>
                <c:pt idx="2441">
                  <c:v>41617</c:v>
                </c:pt>
                <c:pt idx="2442">
                  <c:v>41614</c:v>
                </c:pt>
                <c:pt idx="2443">
                  <c:v>41613</c:v>
                </c:pt>
                <c:pt idx="2444">
                  <c:v>41612</c:v>
                </c:pt>
                <c:pt idx="2445">
                  <c:v>41611</c:v>
                </c:pt>
                <c:pt idx="2446">
                  <c:v>41610</c:v>
                </c:pt>
                <c:pt idx="2447">
                  <c:v>41607</c:v>
                </c:pt>
                <c:pt idx="2448">
                  <c:v>41606</c:v>
                </c:pt>
                <c:pt idx="2449">
                  <c:v>41605</c:v>
                </c:pt>
                <c:pt idx="2450">
                  <c:v>41604</c:v>
                </c:pt>
                <c:pt idx="2451">
                  <c:v>41603</c:v>
                </c:pt>
                <c:pt idx="2452">
                  <c:v>41600</c:v>
                </c:pt>
                <c:pt idx="2453">
                  <c:v>41599</c:v>
                </c:pt>
                <c:pt idx="2454">
                  <c:v>41598</c:v>
                </c:pt>
                <c:pt idx="2455">
                  <c:v>41597</c:v>
                </c:pt>
                <c:pt idx="2456">
                  <c:v>41596</c:v>
                </c:pt>
                <c:pt idx="2457">
                  <c:v>41593</c:v>
                </c:pt>
                <c:pt idx="2458">
                  <c:v>41592</c:v>
                </c:pt>
                <c:pt idx="2459">
                  <c:v>41591</c:v>
                </c:pt>
                <c:pt idx="2460">
                  <c:v>41590</c:v>
                </c:pt>
                <c:pt idx="2461">
                  <c:v>41589</c:v>
                </c:pt>
                <c:pt idx="2462">
                  <c:v>41586</c:v>
                </c:pt>
                <c:pt idx="2463">
                  <c:v>41585</c:v>
                </c:pt>
                <c:pt idx="2464">
                  <c:v>41584</c:v>
                </c:pt>
                <c:pt idx="2465">
                  <c:v>41583</c:v>
                </c:pt>
                <c:pt idx="2466">
                  <c:v>41582</c:v>
                </c:pt>
                <c:pt idx="2467">
                  <c:v>41579</c:v>
                </c:pt>
                <c:pt idx="2468">
                  <c:v>41578</c:v>
                </c:pt>
                <c:pt idx="2469">
                  <c:v>41577</c:v>
                </c:pt>
                <c:pt idx="2470">
                  <c:v>41576</c:v>
                </c:pt>
                <c:pt idx="2471">
                  <c:v>41575</c:v>
                </c:pt>
                <c:pt idx="2472">
                  <c:v>41572</c:v>
                </c:pt>
                <c:pt idx="2473">
                  <c:v>41571</c:v>
                </c:pt>
                <c:pt idx="2474">
                  <c:v>41570</c:v>
                </c:pt>
                <c:pt idx="2475">
                  <c:v>41569</c:v>
                </c:pt>
                <c:pt idx="2476">
                  <c:v>41568</c:v>
                </c:pt>
                <c:pt idx="2477">
                  <c:v>41565</c:v>
                </c:pt>
                <c:pt idx="2478">
                  <c:v>41564</c:v>
                </c:pt>
                <c:pt idx="2479">
                  <c:v>41563</c:v>
                </c:pt>
                <c:pt idx="2480">
                  <c:v>41562</c:v>
                </c:pt>
                <c:pt idx="2481">
                  <c:v>41561</c:v>
                </c:pt>
                <c:pt idx="2482">
                  <c:v>41558</c:v>
                </c:pt>
                <c:pt idx="2483">
                  <c:v>41557</c:v>
                </c:pt>
                <c:pt idx="2484">
                  <c:v>41556</c:v>
                </c:pt>
                <c:pt idx="2485">
                  <c:v>41555</c:v>
                </c:pt>
                <c:pt idx="2486">
                  <c:v>41554</c:v>
                </c:pt>
                <c:pt idx="2487">
                  <c:v>41551</c:v>
                </c:pt>
                <c:pt idx="2488">
                  <c:v>41550</c:v>
                </c:pt>
                <c:pt idx="2489">
                  <c:v>41549</c:v>
                </c:pt>
                <c:pt idx="2490">
                  <c:v>41548</c:v>
                </c:pt>
                <c:pt idx="2491">
                  <c:v>41547</c:v>
                </c:pt>
                <c:pt idx="2492">
                  <c:v>41544</c:v>
                </c:pt>
                <c:pt idx="2493">
                  <c:v>41543</c:v>
                </c:pt>
                <c:pt idx="2494">
                  <c:v>41542</c:v>
                </c:pt>
                <c:pt idx="2495">
                  <c:v>41541</c:v>
                </c:pt>
                <c:pt idx="2496">
                  <c:v>41540</c:v>
                </c:pt>
                <c:pt idx="2497">
                  <c:v>41537</c:v>
                </c:pt>
                <c:pt idx="2498">
                  <c:v>41536</c:v>
                </c:pt>
                <c:pt idx="2499">
                  <c:v>41535</c:v>
                </c:pt>
                <c:pt idx="2500">
                  <c:v>41534</c:v>
                </c:pt>
                <c:pt idx="2501">
                  <c:v>41533</c:v>
                </c:pt>
                <c:pt idx="2502">
                  <c:v>41530</c:v>
                </c:pt>
                <c:pt idx="2503">
                  <c:v>41529</c:v>
                </c:pt>
                <c:pt idx="2504">
                  <c:v>41528</c:v>
                </c:pt>
                <c:pt idx="2505">
                  <c:v>41527</c:v>
                </c:pt>
                <c:pt idx="2506">
                  <c:v>41526</c:v>
                </c:pt>
                <c:pt idx="2507">
                  <c:v>41523</c:v>
                </c:pt>
                <c:pt idx="2508">
                  <c:v>41522</c:v>
                </c:pt>
                <c:pt idx="2509">
                  <c:v>41521</c:v>
                </c:pt>
                <c:pt idx="2510">
                  <c:v>41520</c:v>
                </c:pt>
                <c:pt idx="2511">
                  <c:v>41519</c:v>
                </c:pt>
                <c:pt idx="2512">
                  <c:v>41516</c:v>
                </c:pt>
                <c:pt idx="2513">
                  <c:v>41515</c:v>
                </c:pt>
                <c:pt idx="2514">
                  <c:v>41514</c:v>
                </c:pt>
                <c:pt idx="2515">
                  <c:v>41513</c:v>
                </c:pt>
                <c:pt idx="2516">
                  <c:v>41512</c:v>
                </c:pt>
                <c:pt idx="2517">
                  <c:v>41509</c:v>
                </c:pt>
                <c:pt idx="2518">
                  <c:v>41508</c:v>
                </c:pt>
                <c:pt idx="2519">
                  <c:v>41507</c:v>
                </c:pt>
                <c:pt idx="2520">
                  <c:v>41506</c:v>
                </c:pt>
                <c:pt idx="2521">
                  <c:v>41505</c:v>
                </c:pt>
                <c:pt idx="2522">
                  <c:v>41502</c:v>
                </c:pt>
                <c:pt idx="2523">
                  <c:v>41501</c:v>
                </c:pt>
                <c:pt idx="2524">
                  <c:v>41500</c:v>
                </c:pt>
                <c:pt idx="2525">
                  <c:v>41499</c:v>
                </c:pt>
                <c:pt idx="2526">
                  <c:v>41498</c:v>
                </c:pt>
                <c:pt idx="2527">
                  <c:v>41495</c:v>
                </c:pt>
                <c:pt idx="2528">
                  <c:v>41494</c:v>
                </c:pt>
                <c:pt idx="2529">
                  <c:v>41493</c:v>
                </c:pt>
                <c:pt idx="2530">
                  <c:v>41492</c:v>
                </c:pt>
                <c:pt idx="2531">
                  <c:v>41491</c:v>
                </c:pt>
                <c:pt idx="2532">
                  <c:v>41488</c:v>
                </c:pt>
                <c:pt idx="2533">
                  <c:v>41487</c:v>
                </c:pt>
                <c:pt idx="2534">
                  <c:v>41486</c:v>
                </c:pt>
                <c:pt idx="2535">
                  <c:v>41485</c:v>
                </c:pt>
                <c:pt idx="2536">
                  <c:v>41484</c:v>
                </c:pt>
                <c:pt idx="2537">
                  <c:v>41481</c:v>
                </c:pt>
                <c:pt idx="2538">
                  <c:v>41480</c:v>
                </c:pt>
                <c:pt idx="2539">
                  <c:v>41479</c:v>
                </c:pt>
                <c:pt idx="2540">
                  <c:v>41478</c:v>
                </c:pt>
                <c:pt idx="2541">
                  <c:v>41477</c:v>
                </c:pt>
                <c:pt idx="2542">
                  <c:v>41474</c:v>
                </c:pt>
                <c:pt idx="2543">
                  <c:v>41473</c:v>
                </c:pt>
                <c:pt idx="2544">
                  <c:v>41472</c:v>
                </c:pt>
                <c:pt idx="2545">
                  <c:v>41471</c:v>
                </c:pt>
                <c:pt idx="2546">
                  <c:v>41470</c:v>
                </c:pt>
                <c:pt idx="2547">
                  <c:v>41467</c:v>
                </c:pt>
                <c:pt idx="2548">
                  <c:v>41466</c:v>
                </c:pt>
                <c:pt idx="2549">
                  <c:v>41465</c:v>
                </c:pt>
                <c:pt idx="2550">
                  <c:v>41464</c:v>
                </c:pt>
                <c:pt idx="2551">
                  <c:v>41463</c:v>
                </c:pt>
                <c:pt idx="2552">
                  <c:v>41460</c:v>
                </c:pt>
                <c:pt idx="2553">
                  <c:v>41459</c:v>
                </c:pt>
                <c:pt idx="2554">
                  <c:v>41458</c:v>
                </c:pt>
                <c:pt idx="2555">
                  <c:v>41457</c:v>
                </c:pt>
                <c:pt idx="2556">
                  <c:v>41456</c:v>
                </c:pt>
                <c:pt idx="2557">
                  <c:v>41453</c:v>
                </c:pt>
                <c:pt idx="2558">
                  <c:v>41452</c:v>
                </c:pt>
                <c:pt idx="2559">
                  <c:v>41451</c:v>
                </c:pt>
                <c:pt idx="2560">
                  <c:v>41450</c:v>
                </c:pt>
                <c:pt idx="2561">
                  <c:v>41449</c:v>
                </c:pt>
                <c:pt idx="2562">
                  <c:v>41446</c:v>
                </c:pt>
                <c:pt idx="2563">
                  <c:v>41445</c:v>
                </c:pt>
                <c:pt idx="2564">
                  <c:v>41444</c:v>
                </c:pt>
                <c:pt idx="2565">
                  <c:v>41443</c:v>
                </c:pt>
                <c:pt idx="2566">
                  <c:v>41442</c:v>
                </c:pt>
                <c:pt idx="2567">
                  <c:v>41439</c:v>
                </c:pt>
                <c:pt idx="2568">
                  <c:v>41438</c:v>
                </c:pt>
                <c:pt idx="2569">
                  <c:v>41437</c:v>
                </c:pt>
                <c:pt idx="2570">
                  <c:v>41436</c:v>
                </c:pt>
                <c:pt idx="2571">
                  <c:v>41435</c:v>
                </c:pt>
                <c:pt idx="2572">
                  <c:v>41432</c:v>
                </c:pt>
                <c:pt idx="2573">
                  <c:v>41431</c:v>
                </c:pt>
                <c:pt idx="2574">
                  <c:v>41430</c:v>
                </c:pt>
                <c:pt idx="2575">
                  <c:v>41429</c:v>
                </c:pt>
                <c:pt idx="2576">
                  <c:v>41428</c:v>
                </c:pt>
                <c:pt idx="2577">
                  <c:v>41425</c:v>
                </c:pt>
                <c:pt idx="2578">
                  <c:v>41424</c:v>
                </c:pt>
                <c:pt idx="2579">
                  <c:v>41423</c:v>
                </c:pt>
                <c:pt idx="2580">
                  <c:v>41422</c:v>
                </c:pt>
                <c:pt idx="2581">
                  <c:v>41421</c:v>
                </c:pt>
                <c:pt idx="2582">
                  <c:v>41418</c:v>
                </c:pt>
                <c:pt idx="2583">
                  <c:v>41417</c:v>
                </c:pt>
                <c:pt idx="2584">
                  <c:v>41416</c:v>
                </c:pt>
                <c:pt idx="2585">
                  <c:v>41415</c:v>
                </c:pt>
                <c:pt idx="2586">
                  <c:v>41414</c:v>
                </c:pt>
                <c:pt idx="2587">
                  <c:v>41411</c:v>
                </c:pt>
                <c:pt idx="2588">
                  <c:v>41410</c:v>
                </c:pt>
                <c:pt idx="2589">
                  <c:v>41409</c:v>
                </c:pt>
                <c:pt idx="2590">
                  <c:v>41408</c:v>
                </c:pt>
                <c:pt idx="2591">
                  <c:v>41407</c:v>
                </c:pt>
                <c:pt idx="2592">
                  <c:v>41404</c:v>
                </c:pt>
                <c:pt idx="2593">
                  <c:v>41403</c:v>
                </c:pt>
                <c:pt idx="2594">
                  <c:v>41402</c:v>
                </c:pt>
                <c:pt idx="2595">
                  <c:v>41401</c:v>
                </c:pt>
                <c:pt idx="2596">
                  <c:v>41400</c:v>
                </c:pt>
                <c:pt idx="2597">
                  <c:v>41397</c:v>
                </c:pt>
                <c:pt idx="2598">
                  <c:v>41396</c:v>
                </c:pt>
                <c:pt idx="2599">
                  <c:v>41395</c:v>
                </c:pt>
                <c:pt idx="2600">
                  <c:v>41394</c:v>
                </c:pt>
                <c:pt idx="2601">
                  <c:v>41393</c:v>
                </c:pt>
                <c:pt idx="2602">
                  <c:v>41390</c:v>
                </c:pt>
                <c:pt idx="2603">
                  <c:v>41389</c:v>
                </c:pt>
                <c:pt idx="2604">
                  <c:v>41388</c:v>
                </c:pt>
                <c:pt idx="2605">
                  <c:v>41387</c:v>
                </c:pt>
                <c:pt idx="2606">
                  <c:v>41386</c:v>
                </c:pt>
                <c:pt idx="2607">
                  <c:v>41383</c:v>
                </c:pt>
                <c:pt idx="2608">
                  <c:v>41382</c:v>
                </c:pt>
                <c:pt idx="2609">
                  <c:v>41381</c:v>
                </c:pt>
                <c:pt idx="2610">
                  <c:v>41380</c:v>
                </c:pt>
                <c:pt idx="2611">
                  <c:v>41379</c:v>
                </c:pt>
                <c:pt idx="2612">
                  <c:v>41376</c:v>
                </c:pt>
                <c:pt idx="2613">
                  <c:v>41375</c:v>
                </c:pt>
                <c:pt idx="2614">
                  <c:v>41374</c:v>
                </c:pt>
                <c:pt idx="2615">
                  <c:v>41373</c:v>
                </c:pt>
                <c:pt idx="2616">
                  <c:v>41372</c:v>
                </c:pt>
                <c:pt idx="2617">
                  <c:v>41369</c:v>
                </c:pt>
                <c:pt idx="2618">
                  <c:v>41368</c:v>
                </c:pt>
                <c:pt idx="2619">
                  <c:v>41367</c:v>
                </c:pt>
                <c:pt idx="2620">
                  <c:v>41366</c:v>
                </c:pt>
                <c:pt idx="2621">
                  <c:v>41365</c:v>
                </c:pt>
                <c:pt idx="2622">
                  <c:v>41362</c:v>
                </c:pt>
                <c:pt idx="2623">
                  <c:v>41361</c:v>
                </c:pt>
                <c:pt idx="2624">
                  <c:v>41360</c:v>
                </c:pt>
                <c:pt idx="2625">
                  <c:v>41359</c:v>
                </c:pt>
                <c:pt idx="2626">
                  <c:v>41358</c:v>
                </c:pt>
                <c:pt idx="2627">
                  <c:v>41355</c:v>
                </c:pt>
                <c:pt idx="2628">
                  <c:v>41354</c:v>
                </c:pt>
                <c:pt idx="2629">
                  <c:v>41353</c:v>
                </c:pt>
                <c:pt idx="2630">
                  <c:v>41352</c:v>
                </c:pt>
                <c:pt idx="2631">
                  <c:v>41351</c:v>
                </c:pt>
                <c:pt idx="2632">
                  <c:v>41348</c:v>
                </c:pt>
                <c:pt idx="2633">
                  <c:v>41347</c:v>
                </c:pt>
                <c:pt idx="2634">
                  <c:v>41346</c:v>
                </c:pt>
                <c:pt idx="2635">
                  <c:v>41345</c:v>
                </c:pt>
                <c:pt idx="2636">
                  <c:v>41344</c:v>
                </c:pt>
                <c:pt idx="2637">
                  <c:v>41341</c:v>
                </c:pt>
                <c:pt idx="2638">
                  <c:v>41340</c:v>
                </c:pt>
                <c:pt idx="2639">
                  <c:v>41339</c:v>
                </c:pt>
                <c:pt idx="2640">
                  <c:v>41338</c:v>
                </c:pt>
                <c:pt idx="2641">
                  <c:v>41337</c:v>
                </c:pt>
                <c:pt idx="2642">
                  <c:v>41334</c:v>
                </c:pt>
                <c:pt idx="2643">
                  <c:v>41333</c:v>
                </c:pt>
                <c:pt idx="2644">
                  <c:v>41332</c:v>
                </c:pt>
                <c:pt idx="2645">
                  <c:v>41331</c:v>
                </c:pt>
                <c:pt idx="2646">
                  <c:v>41330</c:v>
                </c:pt>
                <c:pt idx="2647">
                  <c:v>41327</c:v>
                </c:pt>
                <c:pt idx="2648">
                  <c:v>41326</c:v>
                </c:pt>
                <c:pt idx="2649">
                  <c:v>41325</c:v>
                </c:pt>
                <c:pt idx="2650">
                  <c:v>41324</c:v>
                </c:pt>
                <c:pt idx="2651">
                  <c:v>41323</c:v>
                </c:pt>
                <c:pt idx="2652">
                  <c:v>41320</c:v>
                </c:pt>
                <c:pt idx="2653">
                  <c:v>41319</c:v>
                </c:pt>
                <c:pt idx="2654">
                  <c:v>41318</c:v>
                </c:pt>
                <c:pt idx="2655">
                  <c:v>41317</c:v>
                </c:pt>
                <c:pt idx="2656">
                  <c:v>41316</c:v>
                </c:pt>
                <c:pt idx="2657">
                  <c:v>41313</c:v>
                </c:pt>
                <c:pt idx="2658">
                  <c:v>41312</c:v>
                </c:pt>
                <c:pt idx="2659">
                  <c:v>41311</c:v>
                </c:pt>
                <c:pt idx="2660">
                  <c:v>41310</c:v>
                </c:pt>
                <c:pt idx="2661">
                  <c:v>41309</c:v>
                </c:pt>
                <c:pt idx="2662">
                  <c:v>41306</c:v>
                </c:pt>
                <c:pt idx="2663">
                  <c:v>41305</c:v>
                </c:pt>
                <c:pt idx="2664">
                  <c:v>41304</c:v>
                </c:pt>
                <c:pt idx="2665">
                  <c:v>41303</c:v>
                </c:pt>
                <c:pt idx="2666">
                  <c:v>41302</c:v>
                </c:pt>
                <c:pt idx="2667">
                  <c:v>41299</c:v>
                </c:pt>
                <c:pt idx="2668">
                  <c:v>41298</c:v>
                </c:pt>
                <c:pt idx="2669">
                  <c:v>41297</c:v>
                </c:pt>
                <c:pt idx="2670">
                  <c:v>41296</c:v>
                </c:pt>
                <c:pt idx="2671">
                  <c:v>41295</c:v>
                </c:pt>
                <c:pt idx="2672">
                  <c:v>41292</c:v>
                </c:pt>
                <c:pt idx="2673">
                  <c:v>41291</c:v>
                </c:pt>
                <c:pt idx="2674">
                  <c:v>41290</c:v>
                </c:pt>
                <c:pt idx="2675">
                  <c:v>41289</c:v>
                </c:pt>
                <c:pt idx="2676">
                  <c:v>41288</c:v>
                </c:pt>
                <c:pt idx="2677">
                  <c:v>41285</c:v>
                </c:pt>
                <c:pt idx="2678">
                  <c:v>41284</c:v>
                </c:pt>
                <c:pt idx="2679">
                  <c:v>41283</c:v>
                </c:pt>
                <c:pt idx="2680">
                  <c:v>41282</c:v>
                </c:pt>
                <c:pt idx="2681">
                  <c:v>41281</c:v>
                </c:pt>
                <c:pt idx="2682">
                  <c:v>41278</c:v>
                </c:pt>
                <c:pt idx="2683">
                  <c:v>41277</c:v>
                </c:pt>
                <c:pt idx="2684">
                  <c:v>41276</c:v>
                </c:pt>
                <c:pt idx="2685">
                  <c:v>41275</c:v>
                </c:pt>
                <c:pt idx="2686">
                  <c:v>41274</c:v>
                </c:pt>
                <c:pt idx="2687">
                  <c:v>41271</c:v>
                </c:pt>
                <c:pt idx="2688">
                  <c:v>41270</c:v>
                </c:pt>
                <c:pt idx="2689">
                  <c:v>41269</c:v>
                </c:pt>
                <c:pt idx="2690">
                  <c:v>41268</c:v>
                </c:pt>
                <c:pt idx="2691">
                  <c:v>41267</c:v>
                </c:pt>
                <c:pt idx="2692">
                  <c:v>41264</c:v>
                </c:pt>
                <c:pt idx="2693">
                  <c:v>41263</c:v>
                </c:pt>
                <c:pt idx="2694">
                  <c:v>41262</c:v>
                </c:pt>
                <c:pt idx="2695">
                  <c:v>41261</c:v>
                </c:pt>
                <c:pt idx="2696">
                  <c:v>41260</c:v>
                </c:pt>
                <c:pt idx="2697">
                  <c:v>41257</c:v>
                </c:pt>
                <c:pt idx="2698">
                  <c:v>41256</c:v>
                </c:pt>
                <c:pt idx="2699">
                  <c:v>41255</c:v>
                </c:pt>
                <c:pt idx="2700">
                  <c:v>41254</c:v>
                </c:pt>
                <c:pt idx="2701">
                  <c:v>41253</c:v>
                </c:pt>
                <c:pt idx="2702">
                  <c:v>41250</c:v>
                </c:pt>
                <c:pt idx="2703">
                  <c:v>41249</c:v>
                </c:pt>
                <c:pt idx="2704">
                  <c:v>41248</c:v>
                </c:pt>
                <c:pt idx="2705">
                  <c:v>41247</c:v>
                </c:pt>
                <c:pt idx="2706">
                  <c:v>41246</c:v>
                </c:pt>
                <c:pt idx="2707">
                  <c:v>41243</c:v>
                </c:pt>
                <c:pt idx="2708">
                  <c:v>41242</c:v>
                </c:pt>
                <c:pt idx="2709">
                  <c:v>41241</c:v>
                </c:pt>
                <c:pt idx="2710">
                  <c:v>41240</c:v>
                </c:pt>
                <c:pt idx="2711">
                  <c:v>41239</c:v>
                </c:pt>
                <c:pt idx="2712">
                  <c:v>41236</c:v>
                </c:pt>
                <c:pt idx="2713">
                  <c:v>41235</c:v>
                </c:pt>
                <c:pt idx="2714">
                  <c:v>41234</c:v>
                </c:pt>
                <c:pt idx="2715">
                  <c:v>41233</c:v>
                </c:pt>
                <c:pt idx="2716">
                  <c:v>41232</c:v>
                </c:pt>
                <c:pt idx="2717">
                  <c:v>41229</c:v>
                </c:pt>
                <c:pt idx="2718">
                  <c:v>41228</c:v>
                </c:pt>
                <c:pt idx="2719">
                  <c:v>41227</c:v>
                </c:pt>
                <c:pt idx="2720">
                  <c:v>41226</c:v>
                </c:pt>
                <c:pt idx="2721">
                  <c:v>41225</c:v>
                </c:pt>
                <c:pt idx="2722">
                  <c:v>41222</c:v>
                </c:pt>
                <c:pt idx="2723">
                  <c:v>41221</c:v>
                </c:pt>
                <c:pt idx="2724">
                  <c:v>41220</c:v>
                </c:pt>
                <c:pt idx="2725">
                  <c:v>41219</c:v>
                </c:pt>
                <c:pt idx="2726">
                  <c:v>41218</c:v>
                </c:pt>
                <c:pt idx="2727">
                  <c:v>41215</c:v>
                </c:pt>
                <c:pt idx="2728">
                  <c:v>41214</c:v>
                </c:pt>
                <c:pt idx="2729">
                  <c:v>41213</c:v>
                </c:pt>
                <c:pt idx="2730">
                  <c:v>41212</c:v>
                </c:pt>
                <c:pt idx="2731">
                  <c:v>41211</c:v>
                </c:pt>
                <c:pt idx="2732">
                  <c:v>41208</c:v>
                </c:pt>
                <c:pt idx="2733">
                  <c:v>41207</c:v>
                </c:pt>
                <c:pt idx="2734">
                  <c:v>41206</c:v>
                </c:pt>
                <c:pt idx="2735">
                  <c:v>41205</c:v>
                </c:pt>
                <c:pt idx="2736">
                  <c:v>41204</c:v>
                </c:pt>
                <c:pt idx="2737">
                  <c:v>41201</c:v>
                </c:pt>
                <c:pt idx="2738">
                  <c:v>41200</c:v>
                </c:pt>
                <c:pt idx="2739">
                  <c:v>41199</c:v>
                </c:pt>
                <c:pt idx="2740">
                  <c:v>41198</c:v>
                </c:pt>
                <c:pt idx="2741">
                  <c:v>41197</c:v>
                </c:pt>
                <c:pt idx="2742">
                  <c:v>41194</c:v>
                </c:pt>
                <c:pt idx="2743">
                  <c:v>41193</c:v>
                </c:pt>
                <c:pt idx="2744">
                  <c:v>41192</c:v>
                </c:pt>
                <c:pt idx="2745">
                  <c:v>41191</c:v>
                </c:pt>
                <c:pt idx="2746">
                  <c:v>41190</c:v>
                </c:pt>
                <c:pt idx="2747">
                  <c:v>41187</c:v>
                </c:pt>
                <c:pt idx="2748">
                  <c:v>41186</c:v>
                </c:pt>
                <c:pt idx="2749">
                  <c:v>41185</c:v>
                </c:pt>
                <c:pt idx="2750">
                  <c:v>41184</c:v>
                </c:pt>
                <c:pt idx="2751">
                  <c:v>41183</c:v>
                </c:pt>
                <c:pt idx="2752">
                  <c:v>41180</c:v>
                </c:pt>
                <c:pt idx="2753">
                  <c:v>41179</c:v>
                </c:pt>
                <c:pt idx="2754">
                  <c:v>41178</c:v>
                </c:pt>
                <c:pt idx="2755">
                  <c:v>41177</c:v>
                </c:pt>
                <c:pt idx="2756">
                  <c:v>41176</c:v>
                </c:pt>
                <c:pt idx="2757">
                  <c:v>41173</c:v>
                </c:pt>
                <c:pt idx="2758">
                  <c:v>41172</c:v>
                </c:pt>
                <c:pt idx="2759">
                  <c:v>41171</c:v>
                </c:pt>
                <c:pt idx="2760">
                  <c:v>41170</c:v>
                </c:pt>
                <c:pt idx="2761">
                  <c:v>41169</c:v>
                </c:pt>
                <c:pt idx="2762">
                  <c:v>41166</c:v>
                </c:pt>
                <c:pt idx="2763">
                  <c:v>41165</c:v>
                </c:pt>
                <c:pt idx="2764">
                  <c:v>41164</c:v>
                </c:pt>
                <c:pt idx="2765">
                  <c:v>41163</c:v>
                </c:pt>
                <c:pt idx="2766">
                  <c:v>41162</c:v>
                </c:pt>
                <c:pt idx="2767">
                  <c:v>41159</c:v>
                </c:pt>
                <c:pt idx="2768">
                  <c:v>41158</c:v>
                </c:pt>
                <c:pt idx="2769">
                  <c:v>41157</c:v>
                </c:pt>
                <c:pt idx="2770">
                  <c:v>41156</c:v>
                </c:pt>
                <c:pt idx="2771">
                  <c:v>41155</c:v>
                </c:pt>
                <c:pt idx="2772">
                  <c:v>41152</c:v>
                </c:pt>
                <c:pt idx="2773">
                  <c:v>41151</c:v>
                </c:pt>
                <c:pt idx="2774">
                  <c:v>41150</c:v>
                </c:pt>
                <c:pt idx="2775">
                  <c:v>41149</c:v>
                </c:pt>
                <c:pt idx="2776">
                  <c:v>41148</c:v>
                </c:pt>
                <c:pt idx="2777">
                  <c:v>41145</c:v>
                </c:pt>
                <c:pt idx="2778">
                  <c:v>41144</c:v>
                </c:pt>
                <c:pt idx="2779">
                  <c:v>41143</c:v>
                </c:pt>
                <c:pt idx="2780">
                  <c:v>41142</c:v>
                </c:pt>
                <c:pt idx="2781">
                  <c:v>41141</c:v>
                </c:pt>
                <c:pt idx="2782">
                  <c:v>41138</c:v>
                </c:pt>
                <c:pt idx="2783">
                  <c:v>41137</c:v>
                </c:pt>
                <c:pt idx="2784">
                  <c:v>41136</c:v>
                </c:pt>
                <c:pt idx="2785">
                  <c:v>41135</c:v>
                </c:pt>
                <c:pt idx="2786">
                  <c:v>41134</c:v>
                </c:pt>
                <c:pt idx="2787">
                  <c:v>41131</c:v>
                </c:pt>
                <c:pt idx="2788">
                  <c:v>41130</c:v>
                </c:pt>
                <c:pt idx="2789">
                  <c:v>41129</c:v>
                </c:pt>
                <c:pt idx="2790">
                  <c:v>41128</c:v>
                </c:pt>
                <c:pt idx="2791">
                  <c:v>41127</c:v>
                </c:pt>
                <c:pt idx="2792">
                  <c:v>41124</c:v>
                </c:pt>
                <c:pt idx="2793">
                  <c:v>41123</c:v>
                </c:pt>
                <c:pt idx="2794">
                  <c:v>41122</c:v>
                </c:pt>
                <c:pt idx="2795">
                  <c:v>41121</c:v>
                </c:pt>
                <c:pt idx="2796">
                  <c:v>41120</c:v>
                </c:pt>
                <c:pt idx="2797">
                  <c:v>41117</c:v>
                </c:pt>
                <c:pt idx="2798">
                  <c:v>41116</c:v>
                </c:pt>
                <c:pt idx="2799">
                  <c:v>41115</c:v>
                </c:pt>
                <c:pt idx="2800">
                  <c:v>41114</c:v>
                </c:pt>
                <c:pt idx="2801">
                  <c:v>41113</c:v>
                </c:pt>
                <c:pt idx="2802">
                  <c:v>41110</c:v>
                </c:pt>
                <c:pt idx="2803">
                  <c:v>41109</c:v>
                </c:pt>
                <c:pt idx="2804">
                  <c:v>41108</c:v>
                </c:pt>
                <c:pt idx="2805">
                  <c:v>41107</c:v>
                </c:pt>
                <c:pt idx="2806">
                  <c:v>41106</c:v>
                </c:pt>
                <c:pt idx="2807">
                  <c:v>41103</c:v>
                </c:pt>
                <c:pt idx="2808">
                  <c:v>41102</c:v>
                </c:pt>
                <c:pt idx="2809">
                  <c:v>41101</c:v>
                </c:pt>
                <c:pt idx="2810">
                  <c:v>41100</c:v>
                </c:pt>
                <c:pt idx="2811">
                  <c:v>41099</c:v>
                </c:pt>
                <c:pt idx="2812">
                  <c:v>41096</c:v>
                </c:pt>
                <c:pt idx="2813">
                  <c:v>41095</c:v>
                </c:pt>
                <c:pt idx="2814">
                  <c:v>41094</c:v>
                </c:pt>
                <c:pt idx="2815">
                  <c:v>41093</c:v>
                </c:pt>
                <c:pt idx="2816">
                  <c:v>41092</c:v>
                </c:pt>
                <c:pt idx="2817">
                  <c:v>41089</c:v>
                </c:pt>
                <c:pt idx="2818">
                  <c:v>41088</c:v>
                </c:pt>
                <c:pt idx="2819">
                  <c:v>41087</c:v>
                </c:pt>
                <c:pt idx="2820">
                  <c:v>41086</c:v>
                </c:pt>
                <c:pt idx="2821">
                  <c:v>41085</c:v>
                </c:pt>
                <c:pt idx="2822">
                  <c:v>41082</c:v>
                </c:pt>
                <c:pt idx="2823">
                  <c:v>41081</c:v>
                </c:pt>
                <c:pt idx="2824">
                  <c:v>41080</c:v>
                </c:pt>
                <c:pt idx="2825">
                  <c:v>41079</c:v>
                </c:pt>
                <c:pt idx="2826">
                  <c:v>41078</c:v>
                </c:pt>
                <c:pt idx="2827">
                  <c:v>41075</c:v>
                </c:pt>
                <c:pt idx="2828">
                  <c:v>41074</c:v>
                </c:pt>
                <c:pt idx="2829">
                  <c:v>41073</c:v>
                </c:pt>
                <c:pt idx="2830">
                  <c:v>41072</c:v>
                </c:pt>
                <c:pt idx="2831">
                  <c:v>41071</c:v>
                </c:pt>
                <c:pt idx="2832">
                  <c:v>41068</c:v>
                </c:pt>
                <c:pt idx="2833">
                  <c:v>41067</c:v>
                </c:pt>
                <c:pt idx="2834">
                  <c:v>41066</c:v>
                </c:pt>
                <c:pt idx="2835">
                  <c:v>41065</c:v>
                </c:pt>
                <c:pt idx="2836">
                  <c:v>41064</c:v>
                </c:pt>
                <c:pt idx="2837">
                  <c:v>41061</c:v>
                </c:pt>
                <c:pt idx="2838">
                  <c:v>41060</c:v>
                </c:pt>
                <c:pt idx="2839">
                  <c:v>41059</c:v>
                </c:pt>
                <c:pt idx="2840">
                  <c:v>41058</c:v>
                </c:pt>
                <c:pt idx="2841">
                  <c:v>41057</c:v>
                </c:pt>
                <c:pt idx="2842">
                  <c:v>41054</c:v>
                </c:pt>
                <c:pt idx="2843">
                  <c:v>41053</c:v>
                </c:pt>
                <c:pt idx="2844">
                  <c:v>41052</c:v>
                </c:pt>
                <c:pt idx="2845">
                  <c:v>41051</c:v>
                </c:pt>
                <c:pt idx="2846">
                  <c:v>41050</c:v>
                </c:pt>
                <c:pt idx="2847">
                  <c:v>41047</c:v>
                </c:pt>
                <c:pt idx="2848">
                  <c:v>41046</c:v>
                </c:pt>
                <c:pt idx="2849">
                  <c:v>41045</c:v>
                </c:pt>
                <c:pt idx="2850">
                  <c:v>41044</c:v>
                </c:pt>
                <c:pt idx="2851">
                  <c:v>41043</c:v>
                </c:pt>
                <c:pt idx="2852">
                  <c:v>41040</c:v>
                </c:pt>
                <c:pt idx="2853">
                  <c:v>41039</c:v>
                </c:pt>
                <c:pt idx="2854">
                  <c:v>41038</c:v>
                </c:pt>
                <c:pt idx="2855">
                  <c:v>41037</c:v>
                </c:pt>
                <c:pt idx="2856">
                  <c:v>41036</c:v>
                </c:pt>
                <c:pt idx="2857">
                  <c:v>41033</c:v>
                </c:pt>
                <c:pt idx="2858">
                  <c:v>41032</c:v>
                </c:pt>
                <c:pt idx="2859">
                  <c:v>41031</c:v>
                </c:pt>
                <c:pt idx="2860">
                  <c:v>41030</c:v>
                </c:pt>
                <c:pt idx="2861">
                  <c:v>41029</c:v>
                </c:pt>
                <c:pt idx="2862">
                  <c:v>41026</c:v>
                </c:pt>
                <c:pt idx="2863">
                  <c:v>41025</c:v>
                </c:pt>
                <c:pt idx="2864">
                  <c:v>41024</c:v>
                </c:pt>
                <c:pt idx="2865">
                  <c:v>41023</c:v>
                </c:pt>
                <c:pt idx="2866">
                  <c:v>41022</c:v>
                </c:pt>
                <c:pt idx="2867">
                  <c:v>41019</c:v>
                </c:pt>
                <c:pt idx="2868">
                  <c:v>41018</c:v>
                </c:pt>
                <c:pt idx="2869">
                  <c:v>41017</c:v>
                </c:pt>
                <c:pt idx="2870">
                  <c:v>41016</c:v>
                </c:pt>
                <c:pt idx="2871">
                  <c:v>41015</c:v>
                </c:pt>
                <c:pt idx="2872">
                  <c:v>41012</c:v>
                </c:pt>
                <c:pt idx="2873">
                  <c:v>41011</c:v>
                </c:pt>
                <c:pt idx="2874">
                  <c:v>41010</c:v>
                </c:pt>
                <c:pt idx="2875">
                  <c:v>41009</c:v>
                </c:pt>
                <c:pt idx="2876">
                  <c:v>41008</c:v>
                </c:pt>
                <c:pt idx="2877">
                  <c:v>41005</c:v>
                </c:pt>
                <c:pt idx="2878">
                  <c:v>41004</c:v>
                </c:pt>
                <c:pt idx="2879">
                  <c:v>41003</c:v>
                </c:pt>
                <c:pt idx="2880">
                  <c:v>41002</c:v>
                </c:pt>
                <c:pt idx="2881">
                  <c:v>41001</c:v>
                </c:pt>
                <c:pt idx="2882">
                  <c:v>40998</c:v>
                </c:pt>
                <c:pt idx="2883">
                  <c:v>40997</c:v>
                </c:pt>
                <c:pt idx="2884">
                  <c:v>40996</c:v>
                </c:pt>
                <c:pt idx="2885">
                  <c:v>40995</c:v>
                </c:pt>
                <c:pt idx="2886">
                  <c:v>40994</c:v>
                </c:pt>
                <c:pt idx="2887">
                  <c:v>40991</c:v>
                </c:pt>
                <c:pt idx="2888">
                  <c:v>40990</c:v>
                </c:pt>
                <c:pt idx="2889">
                  <c:v>40989</c:v>
                </c:pt>
                <c:pt idx="2890">
                  <c:v>40988</c:v>
                </c:pt>
                <c:pt idx="2891">
                  <c:v>40987</c:v>
                </c:pt>
                <c:pt idx="2892">
                  <c:v>40984</c:v>
                </c:pt>
                <c:pt idx="2893">
                  <c:v>40983</c:v>
                </c:pt>
                <c:pt idx="2894">
                  <c:v>40982</c:v>
                </c:pt>
                <c:pt idx="2895">
                  <c:v>40981</c:v>
                </c:pt>
                <c:pt idx="2896">
                  <c:v>40980</c:v>
                </c:pt>
                <c:pt idx="2897">
                  <c:v>40977</c:v>
                </c:pt>
                <c:pt idx="2898">
                  <c:v>40976</c:v>
                </c:pt>
                <c:pt idx="2899">
                  <c:v>40975</c:v>
                </c:pt>
                <c:pt idx="2900">
                  <c:v>40974</c:v>
                </c:pt>
                <c:pt idx="2901">
                  <c:v>40973</c:v>
                </c:pt>
                <c:pt idx="2902">
                  <c:v>40970</c:v>
                </c:pt>
                <c:pt idx="2903">
                  <c:v>40969</c:v>
                </c:pt>
                <c:pt idx="2904">
                  <c:v>40968</c:v>
                </c:pt>
                <c:pt idx="2905">
                  <c:v>40967</c:v>
                </c:pt>
                <c:pt idx="2906">
                  <c:v>40966</c:v>
                </c:pt>
                <c:pt idx="2907">
                  <c:v>40963</c:v>
                </c:pt>
                <c:pt idx="2908">
                  <c:v>40962</c:v>
                </c:pt>
                <c:pt idx="2909">
                  <c:v>40961</c:v>
                </c:pt>
                <c:pt idx="2910">
                  <c:v>40960</c:v>
                </c:pt>
                <c:pt idx="2911">
                  <c:v>40959</c:v>
                </c:pt>
                <c:pt idx="2912">
                  <c:v>40956</c:v>
                </c:pt>
                <c:pt idx="2913">
                  <c:v>40955</c:v>
                </c:pt>
                <c:pt idx="2914">
                  <c:v>40954</c:v>
                </c:pt>
                <c:pt idx="2915">
                  <c:v>40953</c:v>
                </c:pt>
                <c:pt idx="2916">
                  <c:v>40952</c:v>
                </c:pt>
                <c:pt idx="2917">
                  <c:v>40949</c:v>
                </c:pt>
                <c:pt idx="2918">
                  <c:v>40948</c:v>
                </c:pt>
                <c:pt idx="2919">
                  <c:v>40947</c:v>
                </c:pt>
                <c:pt idx="2920">
                  <c:v>40946</c:v>
                </c:pt>
                <c:pt idx="2921">
                  <c:v>40945</c:v>
                </c:pt>
                <c:pt idx="2922">
                  <c:v>40942</c:v>
                </c:pt>
                <c:pt idx="2923">
                  <c:v>40941</c:v>
                </c:pt>
                <c:pt idx="2924">
                  <c:v>40940</c:v>
                </c:pt>
                <c:pt idx="2925">
                  <c:v>40939</c:v>
                </c:pt>
                <c:pt idx="2926">
                  <c:v>40938</c:v>
                </c:pt>
                <c:pt idx="2927">
                  <c:v>40935</c:v>
                </c:pt>
                <c:pt idx="2928">
                  <c:v>40934</c:v>
                </c:pt>
                <c:pt idx="2929">
                  <c:v>40933</c:v>
                </c:pt>
                <c:pt idx="2930">
                  <c:v>40932</c:v>
                </c:pt>
                <c:pt idx="2931">
                  <c:v>40931</c:v>
                </c:pt>
                <c:pt idx="2932">
                  <c:v>40928</c:v>
                </c:pt>
                <c:pt idx="2933">
                  <c:v>40927</c:v>
                </c:pt>
                <c:pt idx="2934">
                  <c:v>40926</c:v>
                </c:pt>
                <c:pt idx="2935">
                  <c:v>40925</c:v>
                </c:pt>
                <c:pt idx="2936">
                  <c:v>40924</c:v>
                </c:pt>
                <c:pt idx="2937">
                  <c:v>40921</c:v>
                </c:pt>
                <c:pt idx="2938">
                  <c:v>40920</c:v>
                </c:pt>
                <c:pt idx="2939">
                  <c:v>40919</c:v>
                </c:pt>
                <c:pt idx="2940">
                  <c:v>40918</c:v>
                </c:pt>
                <c:pt idx="2941">
                  <c:v>40917</c:v>
                </c:pt>
                <c:pt idx="2942">
                  <c:v>40914</c:v>
                </c:pt>
                <c:pt idx="2943">
                  <c:v>40913</c:v>
                </c:pt>
                <c:pt idx="2944">
                  <c:v>40912</c:v>
                </c:pt>
                <c:pt idx="2945">
                  <c:v>40911</c:v>
                </c:pt>
                <c:pt idx="2946">
                  <c:v>40910</c:v>
                </c:pt>
                <c:pt idx="2947">
                  <c:v>40907</c:v>
                </c:pt>
                <c:pt idx="2948">
                  <c:v>40906</c:v>
                </c:pt>
                <c:pt idx="2949">
                  <c:v>40905</c:v>
                </c:pt>
                <c:pt idx="2950">
                  <c:v>40904</c:v>
                </c:pt>
                <c:pt idx="2951">
                  <c:v>40903</c:v>
                </c:pt>
                <c:pt idx="2952">
                  <c:v>40900</c:v>
                </c:pt>
                <c:pt idx="2953">
                  <c:v>40899</c:v>
                </c:pt>
                <c:pt idx="2954">
                  <c:v>40898</c:v>
                </c:pt>
                <c:pt idx="2955">
                  <c:v>40897</c:v>
                </c:pt>
                <c:pt idx="2956">
                  <c:v>40896</c:v>
                </c:pt>
                <c:pt idx="2957">
                  <c:v>40893</c:v>
                </c:pt>
                <c:pt idx="2958">
                  <c:v>40892</c:v>
                </c:pt>
                <c:pt idx="2959">
                  <c:v>40891</c:v>
                </c:pt>
                <c:pt idx="2960">
                  <c:v>40890</c:v>
                </c:pt>
                <c:pt idx="2961">
                  <c:v>40889</c:v>
                </c:pt>
                <c:pt idx="2962">
                  <c:v>40886</c:v>
                </c:pt>
                <c:pt idx="2963">
                  <c:v>40885</c:v>
                </c:pt>
                <c:pt idx="2964">
                  <c:v>40884</c:v>
                </c:pt>
                <c:pt idx="2965">
                  <c:v>40883</c:v>
                </c:pt>
                <c:pt idx="2966">
                  <c:v>40882</c:v>
                </c:pt>
                <c:pt idx="2967">
                  <c:v>40879</c:v>
                </c:pt>
                <c:pt idx="2968">
                  <c:v>40878</c:v>
                </c:pt>
                <c:pt idx="2969">
                  <c:v>40877</c:v>
                </c:pt>
                <c:pt idx="2970">
                  <c:v>40876</c:v>
                </c:pt>
                <c:pt idx="2971">
                  <c:v>40875</c:v>
                </c:pt>
                <c:pt idx="2972">
                  <c:v>40872</c:v>
                </c:pt>
                <c:pt idx="2973">
                  <c:v>40871</c:v>
                </c:pt>
                <c:pt idx="2974">
                  <c:v>40870</c:v>
                </c:pt>
                <c:pt idx="2975">
                  <c:v>40869</c:v>
                </c:pt>
                <c:pt idx="2976">
                  <c:v>40868</c:v>
                </c:pt>
                <c:pt idx="2977">
                  <c:v>40865</c:v>
                </c:pt>
                <c:pt idx="2978">
                  <c:v>40864</c:v>
                </c:pt>
                <c:pt idx="2979">
                  <c:v>40863</c:v>
                </c:pt>
                <c:pt idx="2980">
                  <c:v>40862</c:v>
                </c:pt>
                <c:pt idx="2981">
                  <c:v>40861</c:v>
                </c:pt>
                <c:pt idx="2982">
                  <c:v>40858</c:v>
                </c:pt>
                <c:pt idx="2983">
                  <c:v>40857</c:v>
                </c:pt>
                <c:pt idx="2984">
                  <c:v>40856</c:v>
                </c:pt>
                <c:pt idx="2985">
                  <c:v>40855</c:v>
                </c:pt>
                <c:pt idx="2986">
                  <c:v>40854</c:v>
                </c:pt>
                <c:pt idx="2987">
                  <c:v>40851</c:v>
                </c:pt>
                <c:pt idx="2988">
                  <c:v>40850</c:v>
                </c:pt>
                <c:pt idx="2989">
                  <c:v>40849</c:v>
                </c:pt>
                <c:pt idx="2990">
                  <c:v>40848</c:v>
                </c:pt>
                <c:pt idx="2991">
                  <c:v>40847</c:v>
                </c:pt>
                <c:pt idx="2992">
                  <c:v>40844</c:v>
                </c:pt>
                <c:pt idx="2993">
                  <c:v>40843</c:v>
                </c:pt>
                <c:pt idx="2994">
                  <c:v>40842</c:v>
                </c:pt>
                <c:pt idx="2995">
                  <c:v>40841</c:v>
                </c:pt>
                <c:pt idx="2996">
                  <c:v>40840</c:v>
                </c:pt>
                <c:pt idx="2997">
                  <c:v>40837</c:v>
                </c:pt>
                <c:pt idx="2998">
                  <c:v>40836</c:v>
                </c:pt>
                <c:pt idx="2999">
                  <c:v>40835</c:v>
                </c:pt>
                <c:pt idx="3000">
                  <c:v>40834</c:v>
                </c:pt>
                <c:pt idx="3001">
                  <c:v>40833</c:v>
                </c:pt>
                <c:pt idx="3002">
                  <c:v>40830</c:v>
                </c:pt>
                <c:pt idx="3003">
                  <c:v>40829</c:v>
                </c:pt>
                <c:pt idx="3004">
                  <c:v>40828</c:v>
                </c:pt>
                <c:pt idx="3005">
                  <c:v>40827</c:v>
                </c:pt>
                <c:pt idx="3006">
                  <c:v>40826</c:v>
                </c:pt>
                <c:pt idx="3007">
                  <c:v>40823</c:v>
                </c:pt>
                <c:pt idx="3008">
                  <c:v>40822</c:v>
                </c:pt>
                <c:pt idx="3009">
                  <c:v>40821</c:v>
                </c:pt>
                <c:pt idx="3010">
                  <c:v>40820</c:v>
                </c:pt>
                <c:pt idx="3011">
                  <c:v>40819</c:v>
                </c:pt>
                <c:pt idx="3012">
                  <c:v>40816</c:v>
                </c:pt>
                <c:pt idx="3013">
                  <c:v>40815</c:v>
                </c:pt>
                <c:pt idx="3014">
                  <c:v>40814</c:v>
                </c:pt>
                <c:pt idx="3015">
                  <c:v>40813</c:v>
                </c:pt>
                <c:pt idx="3016">
                  <c:v>40812</c:v>
                </c:pt>
                <c:pt idx="3017">
                  <c:v>40809</c:v>
                </c:pt>
                <c:pt idx="3018">
                  <c:v>40808</c:v>
                </c:pt>
                <c:pt idx="3019">
                  <c:v>40807</c:v>
                </c:pt>
                <c:pt idx="3020">
                  <c:v>40806</c:v>
                </c:pt>
                <c:pt idx="3021">
                  <c:v>40805</c:v>
                </c:pt>
                <c:pt idx="3022">
                  <c:v>40802</c:v>
                </c:pt>
                <c:pt idx="3023">
                  <c:v>40801</c:v>
                </c:pt>
                <c:pt idx="3024">
                  <c:v>40800</c:v>
                </c:pt>
                <c:pt idx="3025">
                  <c:v>40799</c:v>
                </c:pt>
                <c:pt idx="3026">
                  <c:v>40798</c:v>
                </c:pt>
                <c:pt idx="3027">
                  <c:v>40795</c:v>
                </c:pt>
                <c:pt idx="3028">
                  <c:v>40794</c:v>
                </c:pt>
                <c:pt idx="3029">
                  <c:v>40793</c:v>
                </c:pt>
                <c:pt idx="3030">
                  <c:v>40792</c:v>
                </c:pt>
                <c:pt idx="3031">
                  <c:v>40791</c:v>
                </c:pt>
                <c:pt idx="3032">
                  <c:v>40788</c:v>
                </c:pt>
                <c:pt idx="3033">
                  <c:v>40787</c:v>
                </c:pt>
                <c:pt idx="3034">
                  <c:v>40786</c:v>
                </c:pt>
                <c:pt idx="3035">
                  <c:v>40785</c:v>
                </c:pt>
                <c:pt idx="3036">
                  <c:v>40784</c:v>
                </c:pt>
                <c:pt idx="3037">
                  <c:v>40781</c:v>
                </c:pt>
                <c:pt idx="3038">
                  <c:v>40780</c:v>
                </c:pt>
                <c:pt idx="3039">
                  <c:v>40779</c:v>
                </c:pt>
                <c:pt idx="3040">
                  <c:v>40778</c:v>
                </c:pt>
                <c:pt idx="3041">
                  <c:v>40777</c:v>
                </c:pt>
                <c:pt idx="3042">
                  <c:v>40774</c:v>
                </c:pt>
                <c:pt idx="3043">
                  <c:v>40773</c:v>
                </c:pt>
                <c:pt idx="3044">
                  <c:v>40772</c:v>
                </c:pt>
                <c:pt idx="3045">
                  <c:v>40771</c:v>
                </c:pt>
                <c:pt idx="3046">
                  <c:v>40770</c:v>
                </c:pt>
                <c:pt idx="3047">
                  <c:v>40767</c:v>
                </c:pt>
                <c:pt idx="3048">
                  <c:v>40766</c:v>
                </c:pt>
                <c:pt idx="3049">
                  <c:v>40765</c:v>
                </c:pt>
                <c:pt idx="3050">
                  <c:v>40764</c:v>
                </c:pt>
                <c:pt idx="3051">
                  <c:v>40763</c:v>
                </c:pt>
                <c:pt idx="3052">
                  <c:v>40760</c:v>
                </c:pt>
                <c:pt idx="3053">
                  <c:v>40759</c:v>
                </c:pt>
                <c:pt idx="3054">
                  <c:v>40758</c:v>
                </c:pt>
                <c:pt idx="3055">
                  <c:v>40757</c:v>
                </c:pt>
                <c:pt idx="3056">
                  <c:v>40756</c:v>
                </c:pt>
                <c:pt idx="3057">
                  <c:v>40753</c:v>
                </c:pt>
                <c:pt idx="3058">
                  <c:v>40752</c:v>
                </c:pt>
                <c:pt idx="3059">
                  <c:v>40751</c:v>
                </c:pt>
                <c:pt idx="3060">
                  <c:v>40750</c:v>
                </c:pt>
                <c:pt idx="3061">
                  <c:v>40749</c:v>
                </c:pt>
                <c:pt idx="3062">
                  <c:v>40746</c:v>
                </c:pt>
                <c:pt idx="3063">
                  <c:v>40745</c:v>
                </c:pt>
                <c:pt idx="3064">
                  <c:v>40744</c:v>
                </c:pt>
                <c:pt idx="3065">
                  <c:v>40743</c:v>
                </c:pt>
                <c:pt idx="3066">
                  <c:v>40742</c:v>
                </c:pt>
                <c:pt idx="3067">
                  <c:v>40739</c:v>
                </c:pt>
                <c:pt idx="3068">
                  <c:v>40738</c:v>
                </c:pt>
                <c:pt idx="3069">
                  <c:v>40737</c:v>
                </c:pt>
                <c:pt idx="3070">
                  <c:v>40736</c:v>
                </c:pt>
                <c:pt idx="3071">
                  <c:v>40735</c:v>
                </c:pt>
                <c:pt idx="3072">
                  <c:v>40732</c:v>
                </c:pt>
                <c:pt idx="3073">
                  <c:v>40731</c:v>
                </c:pt>
                <c:pt idx="3074">
                  <c:v>40730</c:v>
                </c:pt>
                <c:pt idx="3075">
                  <c:v>40729</c:v>
                </c:pt>
                <c:pt idx="3076">
                  <c:v>40728</c:v>
                </c:pt>
                <c:pt idx="3077">
                  <c:v>40725</c:v>
                </c:pt>
                <c:pt idx="3078">
                  <c:v>40724</c:v>
                </c:pt>
                <c:pt idx="3079">
                  <c:v>40723</c:v>
                </c:pt>
                <c:pt idx="3080">
                  <c:v>40722</c:v>
                </c:pt>
                <c:pt idx="3081">
                  <c:v>40721</c:v>
                </c:pt>
                <c:pt idx="3082">
                  <c:v>40718</c:v>
                </c:pt>
                <c:pt idx="3083">
                  <c:v>40717</c:v>
                </c:pt>
                <c:pt idx="3084">
                  <c:v>40716</c:v>
                </c:pt>
                <c:pt idx="3085">
                  <c:v>40715</c:v>
                </c:pt>
                <c:pt idx="3086">
                  <c:v>40714</c:v>
                </c:pt>
                <c:pt idx="3087">
                  <c:v>40711</c:v>
                </c:pt>
                <c:pt idx="3088">
                  <c:v>40710</c:v>
                </c:pt>
                <c:pt idx="3089">
                  <c:v>40709</c:v>
                </c:pt>
                <c:pt idx="3090">
                  <c:v>40708</c:v>
                </c:pt>
                <c:pt idx="3091">
                  <c:v>40707</c:v>
                </c:pt>
                <c:pt idx="3092">
                  <c:v>40704</c:v>
                </c:pt>
                <c:pt idx="3093">
                  <c:v>40703</c:v>
                </c:pt>
                <c:pt idx="3094">
                  <c:v>40702</c:v>
                </c:pt>
                <c:pt idx="3095">
                  <c:v>40701</c:v>
                </c:pt>
                <c:pt idx="3096">
                  <c:v>40700</c:v>
                </c:pt>
                <c:pt idx="3097">
                  <c:v>40697</c:v>
                </c:pt>
                <c:pt idx="3098">
                  <c:v>40696</c:v>
                </c:pt>
                <c:pt idx="3099">
                  <c:v>40695</c:v>
                </c:pt>
                <c:pt idx="3100">
                  <c:v>40694</c:v>
                </c:pt>
                <c:pt idx="3101">
                  <c:v>40693</c:v>
                </c:pt>
                <c:pt idx="3102">
                  <c:v>40690</c:v>
                </c:pt>
                <c:pt idx="3103">
                  <c:v>40689</c:v>
                </c:pt>
                <c:pt idx="3104">
                  <c:v>40688</c:v>
                </c:pt>
                <c:pt idx="3105">
                  <c:v>40687</c:v>
                </c:pt>
                <c:pt idx="3106">
                  <c:v>40686</c:v>
                </c:pt>
                <c:pt idx="3107">
                  <c:v>40683</c:v>
                </c:pt>
                <c:pt idx="3108">
                  <c:v>40682</c:v>
                </c:pt>
                <c:pt idx="3109">
                  <c:v>40681</c:v>
                </c:pt>
                <c:pt idx="3110">
                  <c:v>40680</c:v>
                </c:pt>
                <c:pt idx="3111">
                  <c:v>40679</c:v>
                </c:pt>
                <c:pt idx="3112">
                  <c:v>40676</c:v>
                </c:pt>
                <c:pt idx="3113">
                  <c:v>40675</c:v>
                </c:pt>
                <c:pt idx="3114">
                  <c:v>40674</c:v>
                </c:pt>
                <c:pt idx="3115">
                  <c:v>40673</c:v>
                </c:pt>
                <c:pt idx="3116">
                  <c:v>40672</c:v>
                </c:pt>
                <c:pt idx="3117">
                  <c:v>40669</c:v>
                </c:pt>
                <c:pt idx="3118">
                  <c:v>40668</c:v>
                </c:pt>
                <c:pt idx="3119">
                  <c:v>40667</c:v>
                </c:pt>
                <c:pt idx="3120">
                  <c:v>40666</c:v>
                </c:pt>
                <c:pt idx="3121">
                  <c:v>40665</c:v>
                </c:pt>
                <c:pt idx="3122">
                  <c:v>40662</c:v>
                </c:pt>
                <c:pt idx="3123">
                  <c:v>40661</c:v>
                </c:pt>
                <c:pt idx="3124">
                  <c:v>40660</c:v>
                </c:pt>
                <c:pt idx="3125">
                  <c:v>40659</c:v>
                </c:pt>
                <c:pt idx="3126">
                  <c:v>40658</c:v>
                </c:pt>
                <c:pt idx="3127">
                  <c:v>40655</c:v>
                </c:pt>
                <c:pt idx="3128">
                  <c:v>40654</c:v>
                </c:pt>
                <c:pt idx="3129">
                  <c:v>40653</c:v>
                </c:pt>
                <c:pt idx="3130">
                  <c:v>40652</c:v>
                </c:pt>
                <c:pt idx="3131">
                  <c:v>40651</c:v>
                </c:pt>
                <c:pt idx="3132">
                  <c:v>40648</c:v>
                </c:pt>
                <c:pt idx="3133">
                  <c:v>40647</c:v>
                </c:pt>
                <c:pt idx="3134">
                  <c:v>40646</c:v>
                </c:pt>
                <c:pt idx="3135">
                  <c:v>40645</c:v>
                </c:pt>
                <c:pt idx="3136">
                  <c:v>40644</c:v>
                </c:pt>
                <c:pt idx="3137">
                  <c:v>40641</c:v>
                </c:pt>
                <c:pt idx="3138">
                  <c:v>40640</c:v>
                </c:pt>
                <c:pt idx="3139">
                  <c:v>40639</c:v>
                </c:pt>
                <c:pt idx="3140">
                  <c:v>40638</c:v>
                </c:pt>
                <c:pt idx="3141">
                  <c:v>40637</c:v>
                </c:pt>
                <c:pt idx="3142">
                  <c:v>40634</c:v>
                </c:pt>
                <c:pt idx="3143">
                  <c:v>40633</c:v>
                </c:pt>
                <c:pt idx="3144">
                  <c:v>40632</c:v>
                </c:pt>
                <c:pt idx="3145">
                  <c:v>40631</c:v>
                </c:pt>
                <c:pt idx="3146">
                  <c:v>40630</c:v>
                </c:pt>
                <c:pt idx="3147">
                  <c:v>40627</c:v>
                </c:pt>
                <c:pt idx="3148">
                  <c:v>40626</c:v>
                </c:pt>
                <c:pt idx="3149">
                  <c:v>40625</c:v>
                </c:pt>
                <c:pt idx="3150">
                  <c:v>40624</c:v>
                </c:pt>
                <c:pt idx="3151">
                  <c:v>40623</c:v>
                </c:pt>
                <c:pt idx="3152">
                  <c:v>40620</c:v>
                </c:pt>
                <c:pt idx="3153">
                  <c:v>40619</c:v>
                </c:pt>
                <c:pt idx="3154">
                  <c:v>40618</c:v>
                </c:pt>
                <c:pt idx="3155">
                  <c:v>40617</c:v>
                </c:pt>
                <c:pt idx="3156">
                  <c:v>40616</c:v>
                </c:pt>
                <c:pt idx="3157">
                  <c:v>40613</c:v>
                </c:pt>
                <c:pt idx="3158">
                  <c:v>40612</c:v>
                </c:pt>
                <c:pt idx="3159">
                  <c:v>40611</c:v>
                </c:pt>
                <c:pt idx="3160">
                  <c:v>40610</c:v>
                </c:pt>
                <c:pt idx="3161">
                  <c:v>40609</c:v>
                </c:pt>
                <c:pt idx="3162">
                  <c:v>40606</c:v>
                </c:pt>
                <c:pt idx="3163">
                  <c:v>40605</c:v>
                </c:pt>
                <c:pt idx="3164">
                  <c:v>40604</c:v>
                </c:pt>
                <c:pt idx="3165">
                  <c:v>40603</c:v>
                </c:pt>
                <c:pt idx="3166">
                  <c:v>40602</c:v>
                </c:pt>
                <c:pt idx="3167">
                  <c:v>40599</c:v>
                </c:pt>
                <c:pt idx="3168">
                  <c:v>40598</c:v>
                </c:pt>
                <c:pt idx="3169">
                  <c:v>40597</c:v>
                </c:pt>
                <c:pt idx="3170">
                  <c:v>40596</c:v>
                </c:pt>
                <c:pt idx="3171">
                  <c:v>40595</c:v>
                </c:pt>
                <c:pt idx="3172">
                  <c:v>40592</c:v>
                </c:pt>
                <c:pt idx="3173">
                  <c:v>40591</c:v>
                </c:pt>
                <c:pt idx="3174">
                  <c:v>40590</c:v>
                </c:pt>
                <c:pt idx="3175">
                  <c:v>40589</c:v>
                </c:pt>
                <c:pt idx="3176">
                  <c:v>40588</c:v>
                </c:pt>
                <c:pt idx="3177">
                  <c:v>40585</c:v>
                </c:pt>
                <c:pt idx="3178">
                  <c:v>40584</c:v>
                </c:pt>
                <c:pt idx="3179">
                  <c:v>40583</c:v>
                </c:pt>
                <c:pt idx="3180">
                  <c:v>40582</c:v>
                </c:pt>
                <c:pt idx="3181">
                  <c:v>40581</c:v>
                </c:pt>
                <c:pt idx="3182">
                  <c:v>40578</c:v>
                </c:pt>
                <c:pt idx="3183">
                  <c:v>40577</c:v>
                </c:pt>
                <c:pt idx="3184">
                  <c:v>40576</c:v>
                </c:pt>
                <c:pt idx="3185">
                  <c:v>40575</c:v>
                </c:pt>
                <c:pt idx="3186">
                  <c:v>40574</c:v>
                </c:pt>
                <c:pt idx="3187">
                  <c:v>40571</c:v>
                </c:pt>
                <c:pt idx="3188">
                  <c:v>40570</c:v>
                </c:pt>
                <c:pt idx="3189">
                  <c:v>40569</c:v>
                </c:pt>
                <c:pt idx="3190">
                  <c:v>40568</c:v>
                </c:pt>
                <c:pt idx="3191">
                  <c:v>40567</c:v>
                </c:pt>
                <c:pt idx="3192">
                  <c:v>40564</c:v>
                </c:pt>
                <c:pt idx="3193">
                  <c:v>40563</c:v>
                </c:pt>
                <c:pt idx="3194">
                  <c:v>40562</c:v>
                </c:pt>
                <c:pt idx="3195">
                  <c:v>40561</c:v>
                </c:pt>
                <c:pt idx="3196">
                  <c:v>40560</c:v>
                </c:pt>
                <c:pt idx="3197">
                  <c:v>40557</c:v>
                </c:pt>
                <c:pt idx="3198">
                  <c:v>40556</c:v>
                </c:pt>
                <c:pt idx="3199">
                  <c:v>40555</c:v>
                </c:pt>
                <c:pt idx="3200">
                  <c:v>40554</c:v>
                </c:pt>
                <c:pt idx="3201">
                  <c:v>40553</c:v>
                </c:pt>
                <c:pt idx="3202">
                  <c:v>40550</c:v>
                </c:pt>
                <c:pt idx="3203">
                  <c:v>40549</c:v>
                </c:pt>
                <c:pt idx="3204">
                  <c:v>40548</c:v>
                </c:pt>
                <c:pt idx="3205">
                  <c:v>40547</c:v>
                </c:pt>
                <c:pt idx="3206">
                  <c:v>40546</c:v>
                </c:pt>
                <c:pt idx="3207">
                  <c:v>40543</c:v>
                </c:pt>
                <c:pt idx="3208">
                  <c:v>40542</c:v>
                </c:pt>
                <c:pt idx="3209">
                  <c:v>40541</c:v>
                </c:pt>
                <c:pt idx="3210">
                  <c:v>40540</c:v>
                </c:pt>
                <c:pt idx="3211">
                  <c:v>40539</c:v>
                </c:pt>
                <c:pt idx="3212">
                  <c:v>40536</c:v>
                </c:pt>
                <c:pt idx="3213">
                  <c:v>40535</c:v>
                </c:pt>
                <c:pt idx="3214">
                  <c:v>40534</c:v>
                </c:pt>
                <c:pt idx="3215">
                  <c:v>40533</c:v>
                </c:pt>
                <c:pt idx="3216">
                  <c:v>40532</c:v>
                </c:pt>
                <c:pt idx="3217">
                  <c:v>40529</c:v>
                </c:pt>
                <c:pt idx="3218">
                  <c:v>40528</c:v>
                </c:pt>
                <c:pt idx="3219">
                  <c:v>40527</c:v>
                </c:pt>
                <c:pt idx="3220">
                  <c:v>40526</c:v>
                </c:pt>
                <c:pt idx="3221">
                  <c:v>40525</c:v>
                </c:pt>
                <c:pt idx="3222">
                  <c:v>40522</c:v>
                </c:pt>
                <c:pt idx="3223">
                  <c:v>40521</c:v>
                </c:pt>
                <c:pt idx="3224">
                  <c:v>40520</c:v>
                </c:pt>
                <c:pt idx="3225">
                  <c:v>40519</c:v>
                </c:pt>
                <c:pt idx="3226">
                  <c:v>40518</c:v>
                </c:pt>
                <c:pt idx="3227">
                  <c:v>40515</c:v>
                </c:pt>
                <c:pt idx="3228">
                  <c:v>40514</c:v>
                </c:pt>
                <c:pt idx="3229">
                  <c:v>40513</c:v>
                </c:pt>
                <c:pt idx="3230">
                  <c:v>40512</c:v>
                </c:pt>
                <c:pt idx="3231">
                  <c:v>40511</c:v>
                </c:pt>
                <c:pt idx="3232">
                  <c:v>40508</c:v>
                </c:pt>
                <c:pt idx="3233">
                  <c:v>40507</c:v>
                </c:pt>
                <c:pt idx="3234">
                  <c:v>40506</c:v>
                </c:pt>
                <c:pt idx="3235">
                  <c:v>40505</c:v>
                </c:pt>
                <c:pt idx="3236">
                  <c:v>40504</c:v>
                </c:pt>
                <c:pt idx="3237">
                  <c:v>40501</c:v>
                </c:pt>
                <c:pt idx="3238">
                  <c:v>40500</c:v>
                </c:pt>
                <c:pt idx="3239">
                  <c:v>40499</c:v>
                </c:pt>
                <c:pt idx="3240">
                  <c:v>40498</c:v>
                </c:pt>
                <c:pt idx="3241">
                  <c:v>40497</c:v>
                </c:pt>
                <c:pt idx="3242">
                  <c:v>40494</c:v>
                </c:pt>
                <c:pt idx="3243">
                  <c:v>40493</c:v>
                </c:pt>
                <c:pt idx="3244">
                  <c:v>40492</c:v>
                </c:pt>
                <c:pt idx="3245">
                  <c:v>40491</c:v>
                </c:pt>
                <c:pt idx="3246">
                  <c:v>40490</c:v>
                </c:pt>
                <c:pt idx="3247">
                  <c:v>40487</c:v>
                </c:pt>
                <c:pt idx="3248">
                  <c:v>40486</c:v>
                </c:pt>
                <c:pt idx="3249">
                  <c:v>40485</c:v>
                </c:pt>
                <c:pt idx="3250">
                  <c:v>40484</c:v>
                </c:pt>
                <c:pt idx="3251">
                  <c:v>40483</c:v>
                </c:pt>
                <c:pt idx="3252">
                  <c:v>40480</c:v>
                </c:pt>
                <c:pt idx="3253">
                  <c:v>40479</c:v>
                </c:pt>
                <c:pt idx="3254">
                  <c:v>40478</c:v>
                </c:pt>
                <c:pt idx="3255">
                  <c:v>40477</c:v>
                </c:pt>
                <c:pt idx="3256">
                  <c:v>40476</c:v>
                </c:pt>
                <c:pt idx="3257">
                  <c:v>40473</c:v>
                </c:pt>
                <c:pt idx="3258">
                  <c:v>40472</c:v>
                </c:pt>
                <c:pt idx="3259">
                  <c:v>40471</c:v>
                </c:pt>
                <c:pt idx="3260">
                  <c:v>40470</c:v>
                </c:pt>
                <c:pt idx="3261">
                  <c:v>40469</c:v>
                </c:pt>
                <c:pt idx="3262">
                  <c:v>40466</c:v>
                </c:pt>
                <c:pt idx="3263">
                  <c:v>40465</c:v>
                </c:pt>
                <c:pt idx="3264">
                  <c:v>40464</c:v>
                </c:pt>
                <c:pt idx="3265">
                  <c:v>40463</c:v>
                </c:pt>
                <c:pt idx="3266">
                  <c:v>40462</c:v>
                </c:pt>
                <c:pt idx="3267">
                  <c:v>40459</c:v>
                </c:pt>
                <c:pt idx="3268">
                  <c:v>40458</c:v>
                </c:pt>
                <c:pt idx="3269">
                  <c:v>40457</c:v>
                </c:pt>
                <c:pt idx="3270">
                  <c:v>40456</c:v>
                </c:pt>
                <c:pt idx="3271">
                  <c:v>40455</c:v>
                </c:pt>
                <c:pt idx="3272">
                  <c:v>40452</c:v>
                </c:pt>
                <c:pt idx="3273">
                  <c:v>40451</c:v>
                </c:pt>
                <c:pt idx="3274">
                  <c:v>40450</c:v>
                </c:pt>
                <c:pt idx="3275">
                  <c:v>40449</c:v>
                </c:pt>
                <c:pt idx="3276">
                  <c:v>40448</c:v>
                </c:pt>
                <c:pt idx="3277">
                  <c:v>40445</c:v>
                </c:pt>
                <c:pt idx="3278">
                  <c:v>40444</c:v>
                </c:pt>
                <c:pt idx="3279">
                  <c:v>40443</c:v>
                </c:pt>
                <c:pt idx="3280">
                  <c:v>40442</c:v>
                </c:pt>
                <c:pt idx="3281">
                  <c:v>40441</c:v>
                </c:pt>
                <c:pt idx="3282">
                  <c:v>40438</c:v>
                </c:pt>
                <c:pt idx="3283">
                  <c:v>40437</c:v>
                </c:pt>
                <c:pt idx="3284">
                  <c:v>40436</c:v>
                </c:pt>
                <c:pt idx="3285">
                  <c:v>40435</c:v>
                </c:pt>
                <c:pt idx="3286">
                  <c:v>40434</c:v>
                </c:pt>
                <c:pt idx="3287">
                  <c:v>40431</c:v>
                </c:pt>
                <c:pt idx="3288">
                  <c:v>40430</c:v>
                </c:pt>
                <c:pt idx="3289">
                  <c:v>40429</c:v>
                </c:pt>
                <c:pt idx="3290">
                  <c:v>40428</c:v>
                </c:pt>
                <c:pt idx="3291">
                  <c:v>40427</c:v>
                </c:pt>
                <c:pt idx="3292">
                  <c:v>40424</c:v>
                </c:pt>
                <c:pt idx="3293">
                  <c:v>40423</c:v>
                </c:pt>
                <c:pt idx="3294">
                  <c:v>40422</c:v>
                </c:pt>
                <c:pt idx="3295">
                  <c:v>40421</c:v>
                </c:pt>
                <c:pt idx="3296">
                  <c:v>40420</c:v>
                </c:pt>
                <c:pt idx="3297">
                  <c:v>40417</c:v>
                </c:pt>
                <c:pt idx="3298">
                  <c:v>40416</c:v>
                </c:pt>
                <c:pt idx="3299">
                  <c:v>40415</c:v>
                </c:pt>
                <c:pt idx="3300">
                  <c:v>40414</c:v>
                </c:pt>
                <c:pt idx="3301">
                  <c:v>40413</c:v>
                </c:pt>
                <c:pt idx="3302">
                  <c:v>40410</c:v>
                </c:pt>
                <c:pt idx="3303">
                  <c:v>40409</c:v>
                </c:pt>
                <c:pt idx="3304">
                  <c:v>40408</c:v>
                </c:pt>
                <c:pt idx="3305">
                  <c:v>40407</c:v>
                </c:pt>
                <c:pt idx="3306">
                  <c:v>40406</c:v>
                </c:pt>
                <c:pt idx="3307">
                  <c:v>40403</c:v>
                </c:pt>
                <c:pt idx="3308">
                  <c:v>40402</c:v>
                </c:pt>
                <c:pt idx="3309">
                  <c:v>40401</c:v>
                </c:pt>
                <c:pt idx="3310">
                  <c:v>40400</c:v>
                </c:pt>
                <c:pt idx="3311">
                  <c:v>40399</c:v>
                </c:pt>
                <c:pt idx="3312">
                  <c:v>40396</c:v>
                </c:pt>
                <c:pt idx="3313">
                  <c:v>40395</c:v>
                </c:pt>
                <c:pt idx="3314">
                  <c:v>40394</c:v>
                </c:pt>
                <c:pt idx="3315">
                  <c:v>40393</c:v>
                </c:pt>
                <c:pt idx="3316">
                  <c:v>40392</c:v>
                </c:pt>
                <c:pt idx="3317">
                  <c:v>40389</c:v>
                </c:pt>
                <c:pt idx="3318">
                  <c:v>40388</c:v>
                </c:pt>
                <c:pt idx="3319">
                  <c:v>40387</c:v>
                </c:pt>
                <c:pt idx="3320">
                  <c:v>40386</c:v>
                </c:pt>
                <c:pt idx="3321">
                  <c:v>40385</c:v>
                </c:pt>
                <c:pt idx="3322">
                  <c:v>40382</c:v>
                </c:pt>
                <c:pt idx="3323">
                  <c:v>40381</c:v>
                </c:pt>
                <c:pt idx="3324">
                  <c:v>40380</c:v>
                </c:pt>
                <c:pt idx="3325">
                  <c:v>40379</c:v>
                </c:pt>
                <c:pt idx="3326">
                  <c:v>40378</c:v>
                </c:pt>
                <c:pt idx="3327">
                  <c:v>40375</c:v>
                </c:pt>
                <c:pt idx="3328">
                  <c:v>40374</c:v>
                </c:pt>
                <c:pt idx="3329">
                  <c:v>40373</c:v>
                </c:pt>
                <c:pt idx="3330">
                  <c:v>40372</c:v>
                </c:pt>
                <c:pt idx="3331">
                  <c:v>40371</c:v>
                </c:pt>
                <c:pt idx="3332">
                  <c:v>40368</c:v>
                </c:pt>
                <c:pt idx="3333">
                  <c:v>40367</c:v>
                </c:pt>
                <c:pt idx="3334">
                  <c:v>40366</c:v>
                </c:pt>
                <c:pt idx="3335">
                  <c:v>40365</c:v>
                </c:pt>
                <c:pt idx="3336">
                  <c:v>40364</c:v>
                </c:pt>
                <c:pt idx="3337">
                  <c:v>40361</c:v>
                </c:pt>
                <c:pt idx="3338">
                  <c:v>40360</c:v>
                </c:pt>
                <c:pt idx="3339">
                  <c:v>40359</c:v>
                </c:pt>
                <c:pt idx="3340">
                  <c:v>40358</c:v>
                </c:pt>
                <c:pt idx="3341">
                  <c:v>40357</c:v>
                </c:pt>
                <c:pt idx="3342">
                  <c:v>40354</c:v>
                </c:pt>
                <c:pt idx="3343">
                  <c:v>40353</c:v>
                </c:pt>
                <c:pt idx="3344">
                  <c:v>40352</c:v>
                </c:pt>
                <c:pt idx="3345">
                  <c:v>40351</c:v>
                </c:pt>
                <c:pt idx="3346">
                  <c:v>40350</c:v>
                </c:pt>
                <c:pt idx="3347">
                  <c:v>40347</c:v>
                </c:pt>
                <c:pt idx="3348">
                  <c:v>40346</c:v>
                </c:pt>
                <c:pt idx="3349">
                  <c:v>40345</c:v>
                </c:pt>
                <c:pt idx="3350">
                  <c:v>40344</c:v>
                </c:pt>
                <c:pt idx="3351">
                  <c:v>40343</c:v>
                </c:pt>
                <c:pt idx="3352">
                  <c:v>40340</c:v>
                </c:pt>
                <c:pt idx="3353">
                  <c:v>40339</c:v>
                </c:pt>
                <c:pt idx="3354">
                  <c:v>40338</c:v>
                </c:pt>
                <c:pt idx="3355">
                  <c:v>40337</c:v>
                </c:pt>
                <c:pt idx="3356">
                  <c:v>40336</c:v>
                </c:pt>
                <c:pt idx="3357">
                  <c:v>40333</c:v>
                </c:pt>
                <c:pt idx="3358">
                  <c:v>40332</c:v>
                </c:pt>
                <c:pt idx="3359">
                  <c:v>40331</c:v>
                </c:pt>
                <c:pt idx="3360">
                  <c:v>40330</c:v>
                </c:pt>
                <c:pt idx="3361">
                  <c:v>40329</c:v>
                </c:pt>
                <c:pt idx="3362">
                  <c:v>40326</c:v>
                </c:pt>
                <c:pt idx="3363">
                  <c:v>40325</c:v>
                </c:pt>
                <c:pt idx="3364">
                  <c:v>40324</c:v>
                </c:pt>
                <c:pt idx="3365">
                  <c:v>40323</c:v>
                </c:pt>
                <c:pt idx="3366">
                  <c:v>40322</c:v>
                </c:pt>
                <c:pt idx="3367">
                  <c:v>40319</c:v>
                </c:pt>
                <c:pt idx="3368">
                  <c:v>40318</c:v>
                </c:pt>
                <c:pt idx="3369">
                  <c:v>40317</c:v>
                </c:pt>
                <c:pt idx="3370">
                  <c:v>40316</c:v>
                </c:pt>
                <c:pt idx="3371">
                  <c:v>40315</c:v>
                </c:pt>
                <c:pt idx="3372">
                  <c:v>40312</c:v>
                </c:pt>
                <c:pt idx="3373">
                  <c:v>40311</c:v>
                </c:pt>
                <c:pt idx="3374">
                  <c:v>40310</c:v>
                </c:pt>
                <c:pt idx="3375">
                  <c:v>40309</c:v>
                </c:pt>
                <c:pt idx="3376">
                  <c:v>40308</c:v>
                </c:pt>
                <c:pt idx="3377">
                  <c:v>40305</c:v>
                </c:pt>
                <c:pt idx="3378">
                  <c:v>40304</c:v>
                </c:pt>
                <c:pt idx="3379">
                  <c:v>40303</c:v>
                </c:pt>
                <c:pt idx="3380">
                  <c:v>40302</c:v>
                </c:pt>
                <c:pt idx="3381">
                  <c:v>40301</c:v>
                </c:pt>
                <c:pt idx="3382">
                  <c:v>40298</c:v>
                </c:pt>
                <c:pt idx="3383">
                  <c:v>40297</c:v>
                </c:pt>
                <c:pt idx="3384">
                  <c:v>40296</c:v>
                </c:pt>
                <c:pt idx="3385">
                  <c:v>40295</c:v>
                </c:pt>
                <c:pt idx="3386">
                  <c:v>40294</c:v>
                </c:pt>
                <c:pt idx="3387">
                  <c:v>40291</c:v>
                </c:pt>
                <c:pt idx="3388">
                  <c:v>40290</c:v>
                </c:pt>
                <c:pt idx="3389">
                  <c:v>40289</c:v>
                </c:pt>
                <c:pt idx="3390">
                  <c:v>40288</c:v>
                </c:pt>
                <c:pt idx="3391">
                  <c:v>40287</c:v>
                </c:pt>
                <c:pt idx="3392">
                  <c:v>40284</c:v>
                </c:pt>
                <c:pt idx="3393">
                  <c:v>40283</c:v>
                </c:pt>
                <c:pt idx="3394">
                  <c:v>40282</c:v>
                </c:pt>
                <c:pt idx="3395">
                  <c:v>40281</c:v>
                </c:pt>
                <c:pt idx="3396">
                  <c:v>40280</c:v>
                </c:pt>
                <c:pt idx="3397">
                  <c:v>40277</c:v>
                </c:pt>
                <c:pt idx="3398">
                  <c:v>40276</c:v>
                </c:pt>
                <c:pt idx="3399">
                  <c:v>40275</c:v>
                </c:pt>
                <c:pt idx="3400">
                  <c:v>40274</c:v>
                </c:pt>
                <c:pt idx="3401">
                  <c:v>40273</c:v>
                </c:pt>
                <c:pt idx="3402">
                  <c:v>40270</c:v>
                </c:pt>
                <c:pt idx="3403">
                  <c:v>40269</c:v>
                </c:pt>
                <c:pt idx="3404">
                  <c:v>40268</c:v>
                </c:pt>
                <c:pt idx="3405">
                  <c:v>40267</c:v>
                </c:pt>
                <c:pt idx="3406">
                  <c:v>40266</c:v>
                </c:pt>
                <c:pt idx="3407">
                  <c:v>40263</c:v>
                </c:pt>
                <c:pt idx="3408">
                  <c:v>40262</c:v>
                </c:pt>
                <c:pt idx="3409">
                  <c:v>40261</c:v>
                </c:pt>
                <c:pt idx="3410">
                  <c:v>40260</c:v>
                </c:pt>
                <c:pt idx="3411">
                  <c:v>40259</c:v>
                </c:pt>
                <c:pt idx="3412">
                  <c:v>40256</c:v>
                </c:pt>
                <c:pt idx="3413">
                  <c:v>40255</c:v>
                </c:pt>
                <c:pt idx="3414">
                  <c:v>40254</c:v>
                </c:pt>
                <c:pt idx="3415">
                  <c:v>40253</c:v>
                </c:pt>
                <c:pt idx="3416">
                  <c:v>40252</c:v>
                </c:pt>
                <c:pt idx="3417">
                  <c:v>40249</c:v>
                </c:pt>
                <c:pt idx="3418">
                  <c:v>40248</c:v>
                </c:pt>
                <c:pt idx="3419">
                  <c:v>40247</c:v>
                </c:pt>
                <c:pt idx="3420">
                  <c:v>40246</c:v>
                </c:pt>
                <c:pt idx="3421">
                  <c:v>40245</c:v>
                </c:pt>
                <c:pt idx="3422">
                  <c:v>40242</c:v>
                </c:pt>
                <c:pt idx="3423">
                  <c:v>40241</c:v>
                </c:pt>
                <c:pt idx="3424">
                  <c:v>40240</c:v>
                </c:pt>
                <c:pt idx="3425">
                  <c:v>40239</c:v>
                </c:pt>
                <c:pt idx="3426">
                  <c:v>40238</c:v>
                </c:pt>
                <c:pt idx="3427">
                  <c:v>40235</c:v>
                </c:pt>
                <c:pt idx="3428">
                  <c:v>40234</c:v>
                </c:pt>
                <c:pt idx="3429">
                  <c:v>40233</c:v>
                </c:pt>
                <c:pt idx="3430">
                  <c:v>40232</c:v>
                </c:pt>
                <c:pt idx="3431">
                  <c:v>40231</c:v>
                </c:pt>
                <c:pt idx="3432">
                  <c:v>40228</c:v>
                </c:pt>
                <c:pt idx="3433">
                  <c:v>40227</c:v>
                </c:pt>
                <c:pt idx="3434">
                  <c:v>40226</c:v>
                </c:pt>
                <c:pt idx="3435">
                  <c:v>40225</c:v>
                </c:pt>
                <c:pt idx="3436">
                  <c:v>40224</c:v>
                </c:pt>
                <c:pt idx="3437">
                  <c:v>40221</c:v>
                </c:pt>
                <c:pt idx="3438">
                  <c:v>40220</c:v>
                </c:pt>
                <c:pt idx="3439">
                  <c:v>40219</c:v>
                </c:pt>
                <c:pt idx="3440">
                  <c:v>40218</c:v>
                </c:pt>
                <c:pt idx="3441">
                  <c:v>40217</c:v>
                </c:pt>
                <c:pt idx="3442">
                  <c:v>40214</c:v>
                </c:pt>
                <c:pt idx="3443">
                  <c:v>40213</c:v>
                </c:pt>
                <c:pt idx="3444">
                  <c:v>40212</c:v>
                </c:pt>
                <c:pt idx="3445">
                  <c:v>40211</c:v>
                </c:pt>
                <c:pt idx="3446">
                  <c:v>40210</c:v>
                </c:pt>
                <c:pt idx="3447">
                  <c:v>40207</c:v>
                </c:pt>
                <c:pt idx="3448">
                  <c:v>40206</c:v>
                </c:pt>
                <c:pt idx="3449">
                  <c:v>40205</c:v>
                </c:pt>
                <c:pt idx="3450">
                  <c:v>40204</c:v>
                </c:pt>
                <c:pt idx="3451">
                  <c:v>40203</c:v>
                </c:pt>
                <c:pt idx="3452">
                  <c:v>40200</c:v>
                </c:pt>
                <c:pt idx="3453">
                  <c:v>40199</c:v>
                </c:pt>
                <c:pt idx="3454">
                  <c:v>40198</c:v>
                </c:pt>
                <c:pt idx="3455">
                  <c:v>40197</c:v>
                </c:pt>
                <c:pt idx="3456">
                  <c:v>40196</c:v>
                </c:pt>
                <c:pt idx="3457">
                  <c:v>40193</c:v>
                </c:pt>
                <c:pt idx="3458">
                  <c:v>40192</c:v>
                </c:pt>
                <c:pt idx="3459">
                  <c:v>40191</c:v>
                </c:pt>
                <c:pt idx="3460">
                  <c:v>40190</c:v>
                </c:pt>
                <c:pt idx="3461">
                  <c:v>40189</c:v>
                </c:pt>
                <c:pt idx="3462">
                  <c:v>40186</c:v>
                </c:pt>
                <c:pt idx="3463">
                  <c:v>40185</c:v>
                </c:pt>
                <c:pt idx="3464">
                  <c:v>40184</c:v>
                </c:pt>
                <c:pt idx="3465">
                  <c:v>40183</c:v>
                </c:pt>
                <c:pt idx="3466">
                  <c:v>40182</c:v>
                </c:pt>
                <c:pt idx="3467">
                  <c:v>40179</c:v>
                </c:pt>
                <c:pt idx="3468">
                  <c:v>40178</c:v>
                </c:pt>
                <c:pt idx="3469">
                  <c:v>40177</c:v>
                </c:pt>
                <c:pt idx="3470">
                  <c:v>40176</c:v>
                </c:pt>
                <c:pt idx="3471">
                  <c:v>40175</c:v>
                </c:pt>
                <c:pt idx="3472">
                  <c:v>40172</c:v>
                </c:pt>
                <c:pt idx="3473">
                  <c:v>40171</c:v>
                </c:pt>
                <c:pt idx="3474">
                  <c:v>40170</c:v>
                </c:pt>
                <c:pt idx="3475">
                  <c:v>40169</c:v>
                </c:pt>
                <c:pt idx="3476">
                  <c:v>40168</c:v>
                </c:pt>
                <c:pt idx="3477">
                  <c:v>40165</c:v>
                </c:pt>
                <c:pt idx="3478">
                  <c:v>40164</c:v>
                </c:pt>
                <c:pt idx="3479">
                  <c:v>40163</c:v>
                </c:pt>
                <c:pt idx="3480">
                  <c:v>40162</c:v>
                </c:pt>
                <c:pt idx="3481">
                  <c:v>40161</c:v>
                </c:pt>
                <c:pt idx="3482">
                  <c:v>40158</c:v>
                </c:pt>
                <c:pt idx="3483">
                  <c:v>40157</c:v>
                </c:pt>
                <c:pt idx="3484">
                  <c:v>40156</c:v>
                </c:pt>
                <c:pt idx="3485">
                  <c:v>40155</c:v>
                </c:pt>
                <c:pt idx="3486">
                  <c:v>40154</c:v>
                </c:pt>
                <c:pt idx="3487">
                  <c:v>40151</c:v>
                </c:pt>
                <c:pt idx="3488">
                  <c:v>40150</c:v>
                </c:pt>
                <c:pt idx="3489">
                  <c:v>40149</c:v>
                </c:pt>
                <c:pt idx="3490">
                  <c:v>40148</c:v>
                </c:pt>
                <c:pt idx="3491">
                  <c:v>40147</c:v>
                </c:pt>
                <c:pt idx="3492">
                  <c:v>40144</c:v>
                </c:pt>
                <c:pt idx="3493">
                  <c:v>40143</c:v>
                </c:pt>
                <c:pt idx="3494">
                  <c:v>40142</c:v>
                </c:pt>
                <c:pt idx="3495">
                  <c:v>40141</c:v>
                </c:pt>
                <c:pt idx="3496">
                  <c:v>40140</c:v>
                </c:pt>
                <c:pt idx="3497">
                  <c:v>40137</c:v>
                </c:pt>
                <c:pt idx="3498">
                  <c:v>40136</c:v>
                </c:pt>
                <c:pt idx="3499">
                  <c:v>40135</c:v>
                </c:pt>
                <c:pt idx="3500">
                  <c:v>40134</c:v>
                </c:pt>
                <c:pt idx="3501">
                  <c:v>40133</c:v>
                </c:pt>
                <c:pt idx="3502">
                  <c:v>40130</c:v>
                </c:pt>
                <c:pt idx="3503">
                  <c:v>40129</c:v>
                </c:pt>
                <c:pt idx="3504">
                  <c:v>40128</c:v>
                </c:pt>
                <c:pt idx="3505">
                  <c:v>40127</c:v>
                </c:pt>
                <c:pt idx="3506">
                  <c:v>40126</c:v>
                </c:pt>
                <c:pt idx="3507">
                  <c:v>40123</c:v>
                </c:pt>
                <c:pt idx="3508">
                  <c:v>40122</c:v>
                </c:pt>
                <c:pt idx="3509">
                  <c:v>40121</c:v>
                </c:pt>
                <c:pt idx="3510">
                  <c:v>40120</c:v>
                </c:pt>
                <c:pt idx="3511">
                  <c:v>40119</c:v>
                </c:pt>
                <c:pt idx="3512">
                  <c:v>40116</c:v>
                </c:pt>
                <c:pt idx="3513">
                  <c:v>40115</c:v>
                </c:pt>
                <c:pt idx="3514">
                  <c:v>40114</c:v>
                </c:pt>
                <c:pt idx="3515">
                  <c:v>40113</c:v>
                </c:pt>
                <c:pt idx="3516">
                  <c:v>40112</c:v>
                </c:pt>
                <c:pt idx="3517">
                  <c:v>40109</c:v>
                </c:pt>
                <c:pt idx="3518">
                  <c:v>40108</c:v>
                </c:pt>
                <c:pt idx="3519">
                  <c:v>40107</c:v>
                </c:pt>
                <c:pt idx="3520">
                  <c:v>40106</c:v>
                </c:pt>
                <c:pt idx="3521">
                  <c:v>40105</c:v>
                </c:pt>
                <c:pt idx="3522">
                  <c:v>40102</c:v>
                </c:pt>
                <c:pt idx="3523">
                  <c:v>40101</c:v>
                </c:pt>
                <c:pt idx="3524">
                  <c:v>40100</c:v>
                </c:pt>
                <c:pt idx="3525">
                  <c:v>40099</c:v>
                </c:pt>
                <c:pt idx="3526">
                  <c:v>40098</c:v>
                </c:pt>
                <c:pt idx="3527">
                  <c:v>40095</c:v>
                </c:pt>
                <c:pt idx="3528">
                  <c:v>40094</c:v>
                </c:pt>
                <c:pt idx="3529">
                  <c:v>40093</c:v>
                </c:pt>
                <c:pt idx="3530">
                  <c:v>40092</c:v>
                </c:pt>
                <c:pt idx="3531">
                  <c:v>40091</c:v>
                </c:pt>
                <c:pt idx="3532">
                  <c:v>40088</c:v>
                </c:pt>
                <c:pt idx="3533">
                  <c:v>40087</c:v>
                </c:pt>
                <c:pt idx="3534">
                  <c:v>40086</c:v>
                </c:pt>
                <c:pt idx="3535">
                  <c:v>40085</c:v>
                </c:pt>
                <c:pt idx="3536">
                  <c:v>40084</c:v>
                </c:pt>
                <c:pt idx="3537">
                  <c:v>40081</c:v>
                </c:pt>
                <c:pt idx="3538">
                  <c:v>40080</c:v>
                </c:pt>
                <c:pt idx="3539">
                  <c:v>40079</c:v>
                </c:pt>
                <c:pt idx="3540">
                  <c:v>40078</c:v>
                </c:pt>
                <c:pt idx="3541">
                  <c:v>40077</c:v>
                </c:pt>
                <c:pt idx="3542">
                  <c:v>40074</c:v>
                </c:pt>
                <c:pt idx="3543">
                  <c:v>40073</c:v>
                </c:pt>
                <c:pt idx="3544">
                  <c:v>40072</c:v>
                </c:pt>
                <c:pt idx="3545">
                  <c:v>40071</c:v>
                </c:pt>
                <c:pt idx="3546">
                  <c:v>40070</c:v>
                </c:pt>
                <c:pt idx="3547">
                  <c:v>40067</c:v>
                </c:pt>
                <c:pt idx="3548">
                  <c:v>40066</c:v>
                </c:pt>
                <c:pt idx="3549">
                  <c:v>40065</c:v>
                </c:pt>
                <c:pt idx="3550">
                  <c:v>40064</c:v>
                </c:pt>
                <c:pt idx="3551">
                  <c:v>40063</c:v>
                </c:pt>
                <c:pt idx="3552">
                  <c:v>40060</c:v>
                </c:pt>
                <c:pt idx="3553">
                  <c:v>40059</c:v>
                </c:pt>
                <c:pt idx="3554">
                  <c:v>40058</c:v>
                </c:pt>
                <c:pt idx="3555">
                  <c:v>40057</c:v>
                </c:pt>
                <c:pt idx="3556">
                  <c:v>40056</c:v>
                </c:pt>
                <c:pt idx="3557">
                  <c:v>40053</c:v>
                </c:pt>
                <c:pt idx="3558">
                  <c:v>40052</c:v>
                </c:pt>
                <c:pt idx="3559">
                  <c:v>40051</c:v>
                </c:pt>
                <c:pt idx="3560">
                  <c:v>40050</c:v>
                </c:pt>
                <c:pt idx="3561">
                  <c:v>40049</c:v>
                </c:pt>
                <c:pt idx="3562">
                  <c:v>40046</c:v>
                </c:pt>
                <c:pt idx="3563">
                  <c:v>40045</c:v>
                </c:pt>
                <c:pt idx="3564">
                  <c:v>40044</c:v>
                </c:pt>
                <c:pt idx="3565">
                  <c:v>40043</c:v>
                </c:pt>
                <c:pt idx="3566">
                  <c:v>40042</c:v>
                </c:pt>
                <c:pt idx="3567">
                  <c:v>40039</c:v>
                </c:pt>
                <c:pt idx="3568">
                  <c:v>40038</c:v>
                </c:pt>
                <c:pt idx="3569">
                  <c:v>40037</c:v>
                </c:pt>
                <c:pt idx="3570">
                  <c:v>40036</c:v>
                </c:pt>
                <c:pt idx="3571">
                  <c:v>40035</c:v>
                </c:pt>
                <c:pt idx="3572">
                  <c:v>40032</c:v>
                </c:pt>
                <c:pt idx="3573">
                  <c:v>40031</c:v>
                </c:pt>
                <c:pt idx="3574">
                  <c:v>40030</c:v>
                </c:pt>
                <c:pt idx="3575">
                  <c:v>40029</c:v>
                </c:pt>
                <c:pt idx="3576">
                  <c:v>40028</c:v>
                </c:pt>
                <c:pt idx="3577">
                  <c:v>40025</c:v>
                </c:pt>
                <c:pt idx="3578">
                  <c:v>40024</c:v>
                </c:pt>
                <c:pt idx="3579">
                  <c:v>40023</c:v>
                </c:pt>
                <c:pt idx="3580">
                  <c:v>40022</c:v>
                </c:pt>
                <c:pt idx="3581">
                  <c:v>40021</c:v>
                </c:pt>
                <c:pt idx="3582">
                  <c:v>40018</c:v>
                </c:pt>
                <c:pt idx="3583">
                  <c:v>40017</c:v>
                </c:pt>
                <c:pt idx="3584">
                  <c:v>40016</c:v>
                </c:pt>
                <c:pt idx="3585">
                  <c:v>40015</c:v>
                </c:pt>
                <c:pt idx="3586">
                  <c:v>40014</c:v>
                </c:pt>
                <c:pt idx="3587">
                  <c:v>40011</c:v>
                </c:pt>
                <c:pt idx="3588">
                  <c:v>40010</c:v>
                </c:pt>
                <c:pt idx="3589">
                  <c:v>40009</c:v>
                </c:pt>
                <c:pt idx="3590">
                  <c:v>40008</c:v>
                </c:pt>
                <c:pt idx="3591">
                  <c:v>40007</c:v>
                </c:pt>
                <c:pt idx="3592">
                  <c:v>40004</c:v>
                </c:pt>
                <c:pt idx="3593">
                  <c:v>40003</c:v>
                </c:pt>
                <c:pt idx="3594">
                  <c:v>40002</c:v>
                </c:pt>
                <c:pt idx="3595">
                  <c:v>40001</c:v>
                </c:pt>
                <c:pt idx="3596">
                  <c:v>40000</c:v>
                </c:pt>
                <c:pt idx="3597">
                  <c:v>39997</c:v>
                </c:pt>
                <c:pt idx="3598">
                  <c:v>39996</c:v>
                </c:pt>
                <c:pt idx="3599">
                  <c:v>39995</c:v>
                </c:pt>
                <c:pt idx="3600">
                  <c:v>39994</c:v>
                </c:pt>
                <c:pt idx="3601">
                  <c:v>39993</c:v>
                </c:pt>
                <c:pt idx="3602">
                  <c:v>39990</c:v>
                </c:pt>
                <c:pt idx="3603">
                  <c:v>39989</c:v>
                </c:pt>
                <c:pt idx="3604">
                  <c:v>39988</c:v>
                </c:pt>
                <c:pt idx="3605">
                  <c:v>39987</c:v>
                </c:pt>
                <c:pt idx="3606">
                  <c:v>39986</c:v>
                </c:pt>
                <c:pt idx="3607">
                  <c:v>39983</c:v>
                </c:pt>
                <c:pt idx="3608">
                  <c:v>39982</c:v>
                </c:pt>
                <c:pt idx="3609">
                  <c:v>39981</c:v>
                </c:pt>
                <c:pt idx="3610">
                  <c:v>39980</c:v>
                </c:pt>
                <c:pt idx="3611">
                  <c:v>39979</c:v>
                </c:pt>
                <c:pt idx="3612">
                  <c:v>39976</c:v>
                </c:pt>
                <c:pt idx="3613">
                  <c:v>39975</c:v>
                </c:pt>
                <c:pt idx="3614">
                  <c:v>39974</c:v>
                </c:pt>
                <c:pt idx="3615">
                  <c:v>39973</c:v>
                </c:pt>
                <c:pt idx="3616">
                  <c:v>39972</c:v>
                </c:pt>
                <c:pt idx="3617">
                  <c:v>39969</c:v>
                </c:pt>
                <c:pt idx="3618">
                  <c:v>39968</c:v>
                </c:pt>
                <c:pt idx="3619">
                  <c:v>39967</c:v>
                </c:pt>
                <c:pt idx="3620">
                  <c:v>39966</c:v>
                </c:pt>
                <c:pt idx="3621">
                  <c:v>39965</c:v>
                </c:pt>
                <c:pt idx="3622">
                  <c:v>39962</c:v>
                </c:pt>
                <c:pt idx="3623">
                  <c:v>39961</c:v>
                </c:pt>
                <c:pt idx="3624">
                  <c:v>39960</c:v>
                </c:pt>
                <c:pt idx="3625">
                  <c:v>39959</c:v>
                </c:pt>
                <c:pt idx="3626">
                  <c:v>39958</c:v>
                </c:pt>
                <c:pt idx="3627">
                  <c:v>39955</c:v>
                </c:pt>
                <c:pt idx="3628">
                  <c:v>39954</c:v>
                </c:pt>
                <c:pt idx="3629">
                  <c:v>39953</c:v>
                </c:pt>
                <c:pt idx="3630">
                  <c:v>39952</c:v>
                </c:pt>
                <c:pt idx="3631">
                  <c:v>39951</c:v>
                </c:pt>
                <c:pt idx="3632">
                  <c:v>39948</c:v>
                </c:pt>
                <c:pt idx="3633">
                  <c:v>39947</c:v>
                </c:pt>
                <c:pt idx="3634">
                  <c:v>39946</c:v>
                </c:pt>
                <c:pt idx="3635">
                  <c:v>39945</c:v>
                </c:pt>
                <c:pt idx="3636">
                  <c:v>39944</c:v>
                </c:pt>
                <c:pt idx="3637">
                  <c:v>39941</c:v>
                </c:pt>
                <c:pt idx="3638">
                  <c:v>39940</c:v>
                </c:pt>
                <c:pt idx="3639">
                  <c:v>39939</c:v>
                </c:pt>
                <c:pt idx="3640">
                  <c:v>39938</c:v>
                </c:pt>
                <c:pt idx="3641">
                  <c:v>39937</c:v>
                </c:pt>
                <c:pt idx="3642">
                  <c:v>39934</c:v>
                </c:pt>
                <c:pt idx="3643">
                  <c:v>39933</c:v>
                </c:pt>
                <c:pt idx="3644">
                  <c:v>39932</c:v>
                </c:pt>
                <c:pt idx="3645">
                  <c:v>39931</c:v>
                </c:pt>
                <c:pt idx="3646">
                  <c:v>39930</c:v>
                </c:pt>
                <c:pt idx="3647">
                  <c:v>39927</c:v>
                </c:pt>
                <c:pt idx="3648">
                  <c:v>39926</c:v>
                </c:pt>
                <c:pt idx="3649">
                  <c:v>39925</c:v>
                </c:pt>
                <c:pt idx="3650">
                  <c:v>39924</c:v>
                </c:pt>
                <c:pt idx="3651">
                  <c:v>39923</c:v>
                </c:pt>
                <c:pt idx="3652">
                  <c:v>39920</c:v>
                </c:pt>
                <c:pt idx="3653">
                  <c:v>39919</c:v>
                </c:pt>
                <c:pt idx="3654">
                  <c:v>39918</c:v>
                </c:pt>
                <c:pt idx="3655">
                  <c:v>39917</c:v>
                </c:pt>
                <c:pt idx="3656">
                  <c:v>39916</c:v>
                </c:pt>
                <c:pt idx="3657">
                  <c:v>39913</c:v>
                </c:pt>
                <c:pt idx="3658">
                  <c:v>39912</c:v>
                </c:pt>
                <c:pt idx="3659">
                  <c:v>39911</c:v>
                </c:pt>
                <c:pt idx="3660">
                  <c:v>39910</c:v>
                </c:pt>
                <c:pt idx="3661">
                  <c:v>39909</c:v>
                </c:pt>
                <c:pt idx="3662">
                  <c:v>39906</c:v>
                </c:pt>
                <c:pt idx="3663">
                  <c:v>39905</c:v>
                </c:pt>
                <c:pt idx="3664">
                  <c:v>39904</c:v>
                </c:pt>
                <c:pt idx="3665">
                  <c:v>39903</c:v>
                </c:pt>
                <c:pt idx="3666">
                  <c:v>39902</c:v>
                </c:pt>
                <c:pt idx="3667">
                  <c:v>39899</c:v>
                </c:pt>
                <c:pt idx="3668">
                  <c:v>39898</c:v>
                </c:pt>
                <c:pt idx="3669">
                  <c:v>39897</c:v>
                </c:pt>
                <c:pt idx="3670">
                  <c:v>39896</c:v>
                </c:pt>
                <c:pt idx="3671">
                  <c:v>39895</c:v>
                </c:pt>
                <c:pt idx="3672">
                  <c:v>39892</c:v>
                </c:pt>
                <c:pt idx="3673">
                  <c:v>39891</c:v>
                </c:pt>
                <c:pt idx="3674">
                  <c:v>39890</c:v>
                </c:pt>
                <c:pt idx="3675">
                  <c:v>39889</c:v>
                </c:pt>
                <c:pt idx="3676">
                  <c:v>39888</c:v>
                </c:pt>
                <c:pt idx="3677">
                  <c:v>39885</c:v>
                </c:pt>
                <c:pt idx="3678">
                  <c:v>39884</c:v>
                </c:pt>
                <c:pt idx="3679">
                  <c:v>39883</c:v>
                </c:pt>
                <c:pt idx="3680">
                  <c:v>39882</c:v>
                </c:pt>
                <c:pt idx="3681">
                  <c:v>39881</c:v>
                </c:pt>
                <c:pt idx="3682">
                  <c:v>39878</c:v>
                </c:pt>
                <c:pt idx="3683">
                  <c:v>39877</c:v>
                </c:pt>
                <c:pt idx="3684">
                  <c:v>39876</c:v>
                </c:pt>
                <c:pt idx="3685">
                  <c:v>39875</c:v>
                </c:pt>
                <c:pt idx="3686">
                  <c:v>39874</c:v>
                </c:pt>
                <c:pt idx="3687">
                  <c:v>39871</c:v>
                </c:pt>
                <c:pt idx="3688">
                  <c:v>39870</c:v>
                </c:pt>
                <c:pt idx="3689">
                  <c:v>39869</c:v>
                </c:pt>
                <c:pt idx="3690">
                  <c:v>39868</c:v>
                </c:pt>
                <c:pt idx="3691">
                  <c:v>39867</c:v>
                </c:pt>
                <c:pt idx="3692">
                  <c:v>39864</c:v>
                </c:pt>
                <c:pt idx="3693">
                  <c:v>39863</c:v>
                </c:pt>
                <c:pt idx="3694">
                  <c:v>39862</c:v>
                </c:pt>
                <c:pt idx="3695">
                  <c:v>39861</c:v>
                </c:pt>
                <c:pt idx="3696">
                  <c:v>39860</c:v>
                </c:pt>
                <c:pt idx="3697">
                  <c:v>39857</c:v>
                </c:pt>
                <c:pt idx="3698">
                  <c:v>39856</c:v>
                </c:pt>
                <c:pt idx="3699">
                  <c:v>39855</c:v>
                </c:pt>
                <c:pt idx="3700">
                  <c:v>39854</c:v>
                </c:pt>
                <c:pt idx="3701">
                  <c:v>39853</c:v>
                </c:pt>
                <c:pt idx="3702">
                  <c:v>39850</c:v>
                </c:pt>
                <c:pt idx="3703">
                  <c:v>39849</c:v>
                </c:pt>
                <c:pt idx="3704">
                  <c:v>39848</c:v>
                </c:pt>
                <c:pt idx="3705">
                  <c:v>39847</c:v>
                </c:pt>
                <c:pt idx="3706">
                  <c:v>39846</c:v>
                </c:pt>
                <c:pt idx="3707">
                  <c:v>39843</c:v>
                </c:pt>
                <c:pt idx="3708">
                  <c:v>39842</c:v>
                </c:pt>
                <c:pt idx="3709">
                  <c:v>39841</c:v>
                </c:pt>
                <c:pt idx="3710">
                  <c:v>39840</c:v>
                </c:pt>
                <c:pt idx="3711">
                  <c:v>39839</c:v>
                </c:pt>
                <c:pt idx="3712">
                  <c:v>39836</c:v>
                </c:pt>
                <c:pt idx="3713">
                  <c:v>39835</c:v>
                </c:pt>
                <c:pt idx="3714">
                  <c:v>39834</c:v>
                </c:pt>
                <c:pt idx="3715">
                  <c:v>39833</c:v>
                </c:pt>
                <c:pt idx="3716">
                  <c:v>39832</c:v>
                </c:pt>
                <c:pt idx="3717">
                  <c:v>39829</c:v>
                </c:pt>
                <c:pt idx="3718">
                  <c:v>39828</c:v>
                </c:pt>
                <c:pt idx="3719">
                  <c:v>39827</c:v>
                </c:pt>
                <c:pt idx="3720">
                  <c:v>39826</c:v>
                </c:pt>
                <c:pt idx="3721">
                  <c:v>39825</c:v>
                </c:pt>
                <c:pt idx="3722">
                  <c:v>39822</c:v>
                </c:pt>
                <c:pt idx="3723">
                  <c:v>39821</c:v>
                </c:pt>
                <c:pt idx="3724">
                  <c:v>39820</c:v>
                </c:pt>
                <c:pt idx="3725">
                  <c:v>39819</c:v>
                </c:pt>
                <c:pt idx="3726">
                  <c:v>39818</c:v>
                </c:pt>
                <c:pt idx="3727">
                  <c:v>39815</c:v>
                </c:pt>
                <c:pt idx="3728">
                  <c:v>39814</c:v>
                </c:pt>
                <c:pt idx="3729">
                  <c:v>39813</c:v>
                </c:pt>
                <c:pt idx="3730">
                  <c:v>39812</c:v>
                </c:pt>
                <c:pt idx="3731">
                  <c:v>39811</c:v>
                </c:pt>
                <c:pt idx="3732">
                  <c:v>39808</c:v>
                </c:pt>
                <c:pt idx="3733">
                  <c:v>39807</c:v>
                </c:pt>
                <c:pt idx="3734">
                  <c:v>39806</c:v>
                </c:pt>
                <c:pt idx="3735">
                  <c:v>39805</c:v>
                </c:pt>
                <c:pt idx="3736">
                  <c:v>39804</c:v>
                </c:pt>
                <c:pt idx="3737">
                  <c:v>39801</c:v>
                </c:pt>
                <c:pt idx="3738">
                  <c:v>39800</c:v>
                </c:pt>
                <c:pt idx="3739">
                  <c:v>39799</c:v>
                </c:pt>
                <c:pt idx="3740">
                  <c:v>39798</c:v>
                </c:pt>
                <c:pt idx="3741">
                  <c:v>39797</c:v>
                </c:pt>
                <c:pt idx="3742">
                  <c:v>39794</c:v>
                </c:pt>
                <c:pt idx="3743">
                  <c:v>39793</c:v>
                </c:pt>
                <c:pt idx="3744">
                  <c:v>39792</c:v>
                </c:pt>
                <c:pt idx="3745">
                  <c:v>39791</c:v>
                </c:pt>
                <c:pt idx="3746">
                  <c:v>39790</c:v>
                </c:pt>
                <c:pt idx="3747">
                  <c:v>39787</c:v>
                </c:pt>
                <c:pt idx="3748">
                  <c:v>39786</c:v>
                </c:pt>
                <c:pt idx="3749">
                  <c:v>39785</c:v>
                </c:pt>
                <c:pt idx="3750">
                  <c:v>39784</c:v>
                </c:pt>
                <c:pt idx="3751">
                  <c:v>39783</c:v>
                </c:pt>
                <c:pt idx="3752">
                  <c:v>39780</c:v>
                </c:pt>
                <c:pt idx="3753">
                  <c:v>39779</c:v>
                </c:pt>
                <c:pt idx="3754">
                  <c:v>39778</c:v>
                </c:pt>
                <c:pt idx="3755">
                  <c:v>39777</c:v>
                </c:pt>
                <c:pt idx="3756">
                  <c:v>39776</c:v>
                </c:pt>
                <c:pt idx="3757">
                  <c:v>39773</c:v>
                </c:pt>
                <c:pt idx="3758">
                  <c:v>39772</c:v>
                </c:pt>
                <c:pt idx="3759">
                  <c:v>39771</c:v>
                </c:pt>
                <c:pt idx="3760">
                  <c:v>39770</c:v>
                </c:pt>
                <c:pt idx="3761">
                  <c:v>39769</c:v>
                </c:pt>
                <c:pt idx="3762">
                  <c:v>39766</c:v>
                </c:pt>
                <c:pt idx="3763">
                  <c:v>39765</c:v>
                </c:pt>
                <c:pt idx="3764">
                  <c:v>39764</c:v>
                </c:pt>
                <c:pt idx="3765">
                  <c:v>39763</c:v>
                </c:pt>
                <c:pt idx="3766">
                  <c:v>39762</c:v>
                </c:pt>
                <c:pt idx="3767">
                  <c:v>39759</c:v>
                </c:pt>
                <c:pt idx="3768">
                  <c:v>39758</c:v>
                </c:pt>
                <c:pt idx="3769">
                  <c:v>39757</c:v>
                </c:pt>
                <c:pt idx="3770">
                  <c:v>39756</c:v>
                </c:pt>
                <c:pt idx="3771">
                  <c:v>39755</c:v>
                </c:pt>
                <c:pt idx="3772">
                  <c:v>39752</c:v>
                </c:pt>
                <c:pt idx="3773">
                  <c:v>39751</c:v>
                </c:pt>
                <c:pt idx="3774">
                  <c:v>39750</c:v>
                </c:pt>
                <c:pt idx="3775">
                  <c:v>39749</c:v>
                </c:pt>
                <c:pt idx="3776">
                  <c:v>39748</c:v>
                </c:pt>
                <c:pt idx="3777">
                  <c:v>39745</c:v>
                </c:pt>
                <c:pt idx="3778">
                  <c:v>39744</c:v>
                </c:pt>
                <c:pt idx="3779">
                  <c:v>39743</c:v>
                </c:pt>
                <c:pt idx="3780">
                  <c:v>39742</c:v>
                </c:pt>
                <c:pt idx="3781">
                  <c:v>39741</c:v>
                </c:pt>
                <c:pt idx="3782">
                  <c:v>39738</c:v>
                </c:pt>
                <c:pt idx="3783">
                  <c:v>39737</c:v>
                </c:pt>
                <c:pt idx="3784">
                  <c:v>39736</c:v>
                </c:pt>
                <c:pt idx="3785">
                  <c:v>39735</c:v>
                </c:pt>
                <c:pt idx="3786">
                  <c:v>39734</c:v>
                </c:pt>
                <c:pt idx="3787">
                  <c:v>39731</c:v>
                </c:pt>
                <c:pt idx="3788">
                  <c:v>39730</c:v>
                </c:pt>
                <c:pt idx="3789">
                  <c:v>39729</c:v>
                </c:pt>
                <c:pt idx="3790">
                  <c:v>39728</c:v>
                </c:pt>
                <c:pt idx="3791">
                  <c:v>39727</c:v>
                </c:pt>
                <c:pt idx="3792">
                  <c:v>39724</c:v>
                </c:pt>
                <c:pt idx="3793">
                  <c:v>39723</c:v>
                </c:pt>
                <c:pt idx="3794">
                  <c:v>39722</c:v>
                </c:pt>
                <c:pt idx="3795">
                  <c:v>39721</c:v>
                </c:pt>
                <c:pt idx="3796">
                  <c:v>39720</c:v>
                </c:pt>
                <c:pt idx="3797">
                  <c:v>39717</c:v>
                </c:pt>
                <c:pt idx="3798">
                  <c:v>39716</c:v>
                </c:pt>
                <c:pt idx="3799">
                  <c:v>39715</c:v>
                </c:pt>
                <c:pt idx="3800">
                  <c:v>39714</c:v>
                </c:pt>
                <c:pt idx="3801">
                  <c:v>39713</c:v>
                </c:pt>
                <c:pt idx="3802">
                  <c:v>39710</c:v>
                </c:pt>
                <c:pt idx="3803">
                  <c:v>39709</c:v>
                </c:pt>
                <c:pt idx="3804">
                  <c:v>39708</c:v>
                </c:pt>
                <c:pt idx="3805">
                  <c:v>39707</c:v>
                </c:pt>
                <c:pt idx="3806">
                  <c:v>39706</c:v>
                </c:pt>
                <c:pt idx="3807">
                  <c:v>39703</c:v>
                </c:pt>
                <c:pt idx="3808">
                  <c:v>39702</c:v>
                </c:pt>
                <c:pt idx="3809">
                  <c:v>39701</c:v>
                </c:pt>
                <c:pt idx="3810">
                  <c:v>39700</c:v>
                </c:pt>
                <c:pt idx="3811">
                  <c:v>39699</c:v>
                </c:pt>
                <c:pt idx="3812">
                  <c:v>39696</c:v>
                </c:pt>
                <c:pt idx="3813">
                  <c:v>39695</c:v>
                </c:pt>
                <c:pt idx="3814">
                  <c:v>39694</c:v>
                </c:pt>
                <c:pt idx="3815">
                  <c:v>39693</c:v>
                </c:pt>
                <c:pt idx="3816">
                  <c:v>39692</c:v>
                </c:pt>
                <c:pt idx="3817">
                  <c:v>39689</c:v>
                </c:pt>
                <c:pt idx="3818">
                  <c:v>39688</c:v>
                </c:pt>
                <c:pt idx="3819">
                  <c:v>39687</c:v>
                </c:pt>
                <c:pt idx="3820">
                  <c:v>39686</c:v>
                </c:pt>
                <c:pt idx="3821">
                  <c:v>39685</c:v>
                </c:pt>
                <c:pt idx="3822">
                  <c:v>39682</c:v>
                </c:pt>
                <c:pt idx="3823">
                  <c:v>39681</c:v>
                </c:pt>
                <c:pt idx="3824">
                  <c:v>39680</c:v>
                </c:pt>
                <c:pt idx="3825">
                  <c:v>39679</c:v>
                </c:pt>
                <c:pt idx="3826">
                  <c:v>39678</c:v>
                </c:pt>
                <c:pt idx="3827">
                  <c:v>39675</c:v>
                </c:pt>
                <c:pt idx="3828">
                  <c:v>39674</c:v>
                </c:pt>
                <c:pt idx="3829">
                  <c:v>39673</c:v>
                </c:pt>
                <c:pt idx="3830">
                  <c:v>39672</c:v>
                </c:pt>
                <c:pt idx="3831">
                  <c:v>39671</c:v>
                </c:pt>
                <c:pt idx="3832">
                  <c:v>39668</c:v>
                </c:pt>
                <c:pt idx="3833">
                  <c:v>39667</c:v>
                </c:pt>
                <c:pt idx="3834">
                  <c:v>39666</c:v>
                </c:pt>
                <c:pt idx="3835">
                  <c:v>39665</c:v>
                </c:pt>
                <c:pt idx="3836">
                  <c:v>39664</c:v>
                </c:pt>
                <c:pt idx="3837">
                  <c:v>39661</c:v>
                </c:pt>
                <c:pt idx="3838">
                  <c:v>39660</c:v>
                </c:pt>
                <c:pt idx="3839">
                  <c:v>39659</c:v>
                </c:pt>
                <c:pt idx="3840">
                  <c:v>39658</c:v>
                </c:pt>
                <c:pt idx="3841">
                  <c:v>39657</c:v>
                </c:pt>
                <c:pt idx="3842">
                  <c:v>39654</c:v>
                </c:pt>
                <c:pt idx="3843">
                  <c:v>39653</c:v>
                </c:pt>
                <c:pt idx="3844">
                  <c:v>39652</c:v>
                </c:pt>
                <c:pt idx="3845">
                  <c:v>39651</c:v>
                </c:pt>
                <c:pt idx="3846">
                  <c:v>39650</c:v>
                </c:pt>
                <c:pt idx="3847">
                  <c:v>39647</c:v>
                </c:pt>
                <c:pt idx="3848">
                  <c:v>39646</c:v>
                </c:pt>
                <c:pt idx="3849">
                  <c:v>39645</c:v>
                </c:pt>
                <c:pt idx="3850">
                  <c:v>39644</c:v>
                </c:pt>
                <c:pt idx="3851">
                  <c:v>39643</c:v>
                </c:pt>
                <c:pt idx="3852">
                  <c:v>39640</c:v>
                </c:pt>
                <c:pt idx="3853">
                  <c:v>39639</c:v>
                </c:pt>
                <c:pt idx="3854">
                  <c:v>39638</c:v>
                </c:pt>
                <c:pt idx="3855">
                  <c:v>39637</c:v>
                </c:pt>
                <c:pt idx="3856">
                  <c:v>39636</c:v>
                </c:pt>
                <c:pt idx="3857">
                  <c:v>39633</c:v>
                </c:pt>
                <c:pt idx="3858">
                  <c:v>39632</c:v>
                </c:pt>
                <c:pt idx="3859">
                  <c:v>39631</c:v>
                </c:pt>
                <c:pt idx="3860">
                  <c:v>39630</c:v>
                </c:pt>
                <c:pt idx="3861">
                  <c:v>39629</c:v>
                </c:pt>
                <c:pt idx="3862">
                  <c:v>39626</c:v>
                </c:pt>
                <c:pt idx="3863">
                  <c:v>39625</c:v>
                </c:pt>
                <c:pt idx="3864">
                  <c:v>39624</c:v>
                </c:pt>
                <c:pt idx="3865">
                  <c:v>39623</c:v>
                </c:pt>
                <c:pt idx="3866">
                  <c:v>39622</c:v>
                </c:pt>
                <c:pt idx="3867">
                  <c:v>39619</c:v>
                </c:pt>
                <c:pt idx="3868">
                  <c:v>39618</c:v>
                </c:pt>
                <c:pt idx="3869">
                  <c:v>39617</c:v>
                </c:pt>
                <c:pt idx="3870">
                  <c:v>39616</c:v>
                </c:pt>
                <c:pt idx="3871">
                  <c:v>39615</c:v>
                </c:pt>
                <c:pt idx="3872">
                  <c:v>39612</c:v>
                </c:pt>
                <c:pt idx="3873">
                  <c:v>39611</c:v>
                </c:pt>
                <c:pt idx="3874">
                  <c:v>39610</c:v>
                </c:pt>
                <c:pt idx="3875">
                  <c:v>39609</c:v>
                </c:pt>
                <c:pt idx="3876">
                  <c:v>39608</c:v>
                </c:pt>
                <c:pt idx="3877">
                  <c:v>39605</c:v>
                </c:pt>
                <c:pt idx="3878">
                  <c:v>39604</c:v>
                </c:pt>
                <c:pt idx="3879">
                  <c:v>39603</c:v>
                </c:pt>
                <c:pt idx="3880">
                  <c:v>39602</c:v>
                </c:pt>
                <c:pt idx="3881">
                  <c:v>39601</c:v>
                </c:pt>
                <c:pt idx="3882">
                  <c:v>39598</c:v>
                </c:pt>
                <c:pt idx="3883">
                  <c:v>39597</c:v>
                </c:pt>
                <c:pt idx="3884">
                  <c:v>39596</c:v>
                </c:pt>
                <c:pt idx="3885">
                  <c:v>39595</c:v>
                </c:pt>
                <c:pt idx="3886">
                  <c:v>39594</c:v>
                </c:pt>
                <c:pt idx="3887">
                  <c:v>39591</c:v>
                </c:pt>
                <c:pt idx="3888">
                  <c:v>39590</c:v>
                </c:pt>
                <c:pt idx="3889">
                  <c:v>39589</c:v>
                </c:pt>
                <c:pt idx="3890">
                  <c:v>39588</c:v>
                </c:pt>
                <c:pt idx="3891">
                  <c:v>39587</c:v>
                </c:pt>
                <c:pt idx="3892">
                  <c:v>39584</c:v>
                </c:pt>
                <c:pt idx="3893">
                  <c:v>39583</c:v>
                </c:pt>
                <c:pt idx="3894">
                  <c:v>39582</c:v>
                </c:pt>
                <c:pt idx="3895">
                  <c:v>39581</c:v>
                </c:pt>
                <c:pt idx="3896">
                  <c:v>39580</c:v>
                </c:pt>
                <c:pt idx="3897">
                  <c:v>39577</c:v>
                </c:pt>
                <c:pt idx="3898">
                  <c:v>39576</c:v>
                </c:pt>
                <c:pt idx="3899">
                  <c:v>39575</c:v>
                </c:pt>
                <c:pt idx="3900">
                  <c:v>39574</c:v>
                </c:pt>
                <c:pt idx="3901">
                  <c:v>39573</c:v>
                </c:pt>
                <c:pt idx="3902">
                  <c:v>39570</c:v>
                </c:pt>
                <c:pt idx="3903">
                  <c:v>39569</c:v>
                </c:pt>
                <c:pt idx="3904">
                  <c:v>39568</c:v>
                </c:pt>
                <c:pt idx="3905">
                  <c:v>39567</c:v>
                </c:pt>
                <c:pt idx="3906">
                  <c:v>39566</c:v>
                </c:pt>
                <c:pt idx="3907">
                  <c:v>39563</c:v>
                </c:pt>
                <c:pt idx="3908">
                  <c:v>39562</c:v>
                </c:pt>
                <c:pt idx="3909">
                  <c:v>39561</c:v>
                </c:pt>
                <c:pt idx="3910">
                  <c:v>39560</c:v>
                </c:pt>
                <c:pt idx="3911">
                  <c:v>39559</c:v>
                </c:pt>
                <c:pt idx="3912">
                  <c:v>39556</c:v>
                </c:pt>
                <c:pt idx="3913">
                  <c:v>39555</c:v>
                </c:pt>
                <c:pt idx="3914">
                  <c:v>39554</c:v>
                </c:pt>
                <c:pt idx="3915">
                  <c:v>39553</c:v>
                </c:pt>
                <c:pt idx="3916">
                  <c:v>39552</c:v>
                </c:pt>
                <c:pt idx="3917">
                  <c:v>39549</c:v>
                </c:pt>
                <c:pt idx="3918">
                  <c:v>39548</c:v>
                </c:pt>
                <c:pt idx="3919">
                  <c:v>39547</c:v>
                </c:pt>
                <c:pt idx="3920">
                  <c:v>39546</c:v>
                </c:pt>
                <c:pt idx="3921">
                  <c:v>39545</c:v>
                </c:pt>
                <c:pt idx="3922">
                  <c:v>39542</c:v>
                </c:pt>
                <c:pt idx="3923">
                  <c:v>39541</c:v>
                </c:pt>
                <c:pt idx="3924">
                  <c:v>39540</c:v>
                </c:pt>
                <c:pt idx="3925">
                  <c:v>39539</c:v>
                </c:pt>
                <c:pt idx="3926">
                  <c:v>39538</c:v>
                </c:pt>
                <c:pt idx="3927">
                  <c:v>39535</c:v>
                </c:pt>
                <c:pt idx="3928">
                  <c:v>39534</c:v>
                </c:pt>
                <c:pt idx="3929">
                  <c:v>39533</c:v>
                </c:pt>
                <c:pt idx="3930">
                  <c:v>39532</c:v>
                </c:pt>
                <c:pt idx="3931">
                  <c:v>39531</c:v>
                </c:pt>
                <c:pt idx="3932">
                  <c:v>39528</c:v>
                </c:pt>
                <c:pt idx="3933">
                  <c:v>39527</c:v>
                </c:pt>
                <c:pt idx="3934">
                  <c:v>39526</c:v>
                </c:pt>
                <c:pt idx="3935">
                  <c:v>39525</c:v>
                </c:pt>
                <c:pt idx="3936">
                  <c:v>39524</c:v>
                </c:pt>
                <c:pt idx="3937">
                  <c:v>39521</c:v>
                </c:pt>
                <c:pt idx="3938">
                  <c:v>39520</c:v>
                </c:pt>
                <c:pt idx="3939">
                  <c:v>39519</c:v>
                </c:pt>
                <c:pt idx="3940">
                  <c:v>39518</c:v>
                </c:pt>
                <c:pt idx="3941">
                  <c:v>39517</c:v>
                </c:pt>
                <c:pt idx="3942">
                  <c:v>39514</c:v>
                </c:pt>
                <c:pt idx="3943">
                  <c:v>39513</c:v>
                </c:pt>
                <c:pt idx="3944">
                  <c:v>39512</c:v>
                </c:pt>
                <c:pt idx="3945">
                  <c:v>39511</c:v>
                </c:pt>
                <c:pt idx="3946">
                  <c:v>39510</c:v>
                </c:pt>
                <c:pt idx="3947">
                  <c:v>39507</c:v>
                </c:pt>
                <c:pt idx="3948">
                  <c:v>39506</c:v>
                </c:pt>
                <c:pt idx="3949">
                  <c:v>39505</c:v>
                </c:pt>
                <c:pt idx="3950">
                  <c:v>39504</c:v>
                </c:pt>
                <c:pt idx="3951">
                  <c:v>39503</c:v>
                </c:pt>
                <c:pt idx="3952">
                  <c:v>39500</c:v>
                </c:pt>
                <c:pt idx="3953">
                  <c:v>39499</c:v>
                </c:pt>
                <c:pt idx="3954">
                  <c:v>39498</c:v>
                </c:pt>
                <c:pt idx="3955">
                  <c:v>39497</c:v>
                </c:pt>
                <c:pt idx="3956">
                  <c:v>39496</c:v>
                </c:pt>
                <c:pt idx="3957">
                  <c:v>39493</c:v>
                </c:pt>
                <c:pt idx="3958">
                  <c:v>39492</c:v>
                </c:pt>
                <c:pt idx="3959">
                  <c:v>39491</c:v>
                </c:pt>
                <c:pt idx="3960">
                  <c:v>39490</c:v>
                </c:pt>
                <c:pt idx="3961">
                  <c:v>39489</c:v>
                </c:pt>
                <c:pt idx="3962">
                  <c:v>39486</c:v>
                </c:pt>
                <c:pt idx="3963">
                  <c:v>39485</c:v>
                </c:pt>
                <c:pt idx="3964">
                  <c:v>39484</c:v>
                </c:pt>
                <c:pt idx="3965">
                  <c:v>39483</c:v>
                </c:pt>
                <c:pt idx="3966">
                  <c:v>39482</c:v>
                </c:pt>
                <c:pt idx="3967">
                  <c:v>39479</c:v>
                </c:pt>
                <c:pt idx="3968">
                  <c:v>39478</c:v>
                </c:pt>
                <c:pt idx="3969">
                  <c:v>39477</c:v>
                </c:pt>
                <c:pt idx="3970">
                  <c:v>39476</c:v>
                </c:pt>
                <c:pt idx="3971">
                  <c:v>39475</c:v>
                </c:pt>
                <c:pt idx="3972">
                  <c:v>39472</c:v>
                </c:pt>
                <c:pt idx="3973">
                  <c:v>39471</c:v>
                </c:pt>
                <c:pt idx="3974">
                  <c:v>39470</c:v>
                </c:pt>
                <c:pt idx="3975">
                  <c:v>39469</c:v>
                </c:pt>
                <c:pt idx="3976">
                  <c:v>39468</c:v>
                </c:pt>
                <c:pt idx="3977">
                  <c:v>39465</c:v>
                </c:pt>
                <c:pt idx="3978">
                  <c:v>39464</c:v>
                </c:pt>
                <c:pt idx="3979">
                  <c:v>39463</c:v>
                </c:pt>
                <c:pt idx="3980">
                  <c:v>39462</c:v>
                </c:pt>
                <c:pt idx="3981">
                  <c:v>39461</c:v>
                </c:pt>
                <c:pt idx="3982">
                  <c:v>39458</c:v>
                </c:pt>
                <c:pt idx="3983">
                  <c:v>39457</c:v>
                </c:pt>
                <c:pt idx="3984">
                  <c:v>39456</c:v>
                </c:pt>
                <c:pt idx="3985">
                  <c:v>39455</c:v>
                </c:pt>
                <c:pt idx="3986">
                  <c:v>39454</c:v>
                </c:pt>
                <c:pt idx="3987">
                  <c:v>39451</c:v>
                </c:pt>
                <c:pt idx="3988">
                  <c:v>39450</c:v>
                </c:pt>
                <c:pt idx="3989">
                  <c:v>39449</c:v>
                </c:pt>
                <c:pt idx="3990">
                  <c:v>39448</c:v>
                </c:pt>
                <c:pt idx="3991">
                  <c:v>39447</c:v>
                </c:pt>
                <c:pt idx="3992">
                  <c:v>39444</c:v>
                </c:pt>
                <c:pt idx="3993">
                  <c:v>39443</c:v>
                </c:pt>
                <c:pt idx="3994">
                  <c:v>39442</c:v>
                </c:pt>
                <c:pt idx="3995">
                  <c:v>39441</c:v>
                </c:pt>
                <c:pt idx="3996">
                  <c:v>39440</c:v>
                </c:pt>
                <c:pt idx="3997">
                  <c:v>39437</c:v>
                </c:pt>
                <c:pt idx="3998">
                  <c:v>39436</c:v>
                </c:pt>
                <c:pt idx="3999">
                  <c:v>39435</c:v>
                </c:pt>
                <c:pt idx="4000">
                  <c:v>39434</c:v>
                </c:pt>
                <c:pt idx="4001">
                  <c:v>39433</c:v>
                </c:pt>
                <c:pt idx="4002">
                  <c:v>39430</c:v>
                </c:pt>
                <c:pt idx="4003">
                  <c:v>39429</c:v>
                </c:pt>
                <c:pt idx="4004">
                  <c:v>39428</c:v>
                </c:pt>
                <c:pt idx="4005">
                  <c:v>39427</c:v>
                </c:pt>
                <c:pt idx="4006">
                  <c:v>39426</c:v>
                </c:pt>
                <c:pt idx="4007">
                  <c:v>39423</c:v>
                </c:pt>
                <c:pt idx="4008">
                  <c:v>39422</c:v>
                </c:pt>
                <c:pt idx="4009">
                  <c:v>39421</c:v>
                </c:pt>
                <c:pt idx="4010">
                  <c:v>39420</c:v>
                </c:pt>
                <c:pt idx="4011">
                  <c:v>39419</c:v>
                </c:pt>
                <c:pt idx="4012">
                  <c:v>39416</c:v>
                </c:pt>
                <c:pt idx="4013">
                  <c:v>39415</c:v>
                </c:pt>
                <c:pt idx="4014">
                  <c:v>39414</c:v>
                </c:pt>
                <c:pt idx="4015">
                  <c:v>39413</c:v>
                </c:pt>
                <c:pt idx="4016">
                  <c:v>39412</c:v>
                </c:pt>
                <c:pt idx="4017">
                  <c:v>39409</c:v>
                </c:pt>
                <c:pt idx="4018">
                  <c:v>39408</c:v>
                </c:pt>
                <c:pt idx="4019">
                  <c:v>39407</c:v>
                </c:pt>
                <c:pt idx="4020">
                  <c:v>39406</c:v>
                </c:pt>
                <c:pt idx="4021">
                  <c:v>39405</c:v>
                </c:pt>
                <c:pt idx="4022">
                  <c:v>39402</c:v>
                </c:pt>
                <c:pt idx="4023">
                  <c:v>39401</c:v>
                </c:pt>
                <c:pt idx="4024">
                  <c:v>39400</c:v>
                </c:pt>
                <c:pt idx="4025">
                  <c:v>39399</c:v>
                </c:pt>
                <c:pt idx="4026">
                  <c:v>39398</c:v>
                </c:pt>
                <c:pt idx="4027">
                  <c:v>39395</c:v>
                </c:pt>
                <c:pt idx="4028">
                  <c:v>39394</c:v>
                </c:pt>
                <c:pt idx="4029">
                  <c:v>39393</c:v>
                </c:pt>
                <c:pt idx="4030">
                  <c:v>39392</c:v>
                </c:pt>
                <c:pt idx="4031">
                  <c:v>39391</c:v>
                </c:pt>
                <c:pt idx="4032">
                  <c:v>39388</c:v>
                </c:pt>
                <c:pt idx="4033">
                  <c:v>39387</c:v>
                </c:pt>
                <c:pt idx="4034">
                  <c:v>39386</c:v>
                </c:pt>
                <c:pt idx="4035">
                  <c:v>39385</c:v>
                </c:pt>
                <c:pt idx="4036">
                  <c:v>39384</c:v>
                </c:pt>
                <c:pt idx="4037">
                  <c:v>39381</c:v>
                </c:pt>
                <c:pt idx="4038">
                  <c:v>39380</c:v>
                </c:pt>
                <c:pt idx="4039">
                  <c:v>39379</c:v>
                </c:pt>
                <c:pt idx="4040">
                  <c:v>39378</c:v>
                </c:pt>
                <c:pt idx="4041">
                  <c:v>39377</c:v>
                </c:pt>
                <c:pt idx="4042">
                  <c:v>39374</c:v>
                </c:pt>
                <c:pt idx="4043">
                  <c:v>39373</c:v>
                </c:pt>
                <c:pt idx="4044">
                  <c:v>39372</c:v>
                </c:pt>
                <c:pt idx="4045">
                  <c:v>39371</c:v>
                </c:pt>
                <c:pt idx="4046">
                  <c:v>39370</c:v>
                </c:pt>
                <c:pt idx="4047">
                  <c:v>39367</c:v>
                </c:pt>
                <c:pt idx="4048">
                  <c:v>39366</c:v>
                </c:pt>
                <c:pt idx="4049">
                  <c:v>39365</c:v>
                </c:pt>
                <c:pt idx="4050">
                  <c:v>39364</c:v>
                </c:pt>
                <c:pt idx="4051">
                  <c:v>39363</c:v>
                </c:pt>
                <c:pt idx="4052">
                  <c:v>39360</c:v>
                </c:pt>
                <c:pt idx="4053">
                  <c:v>39359</c:v>
                </c:pt>
                <c:pt idx="4054">
                  <c:v>39358</c:v>
                </c:pt>
                <c:pt idx="4055">
                  <c:v>39357</c:v>
                </c:pt>
                <c:pt idx="4056">
                  <c:v>39356</c:v>
                </c:pt>
                <c:pt idx="4057">
                  <c:v>39353</c:v>
                </c:pt>
                <c:pt idx="4058">
                  <c:v>39352</c:v>
                </c:pt>
                <c:pt idx="4059">
                  <c:v>39351</c:v>
                </c:pt>
                <c:pt idx="4060">
                  <c:v>39350</c:v>
                </c:pt>
                <c:pt idx="4061">
                  <c:v>39349</c:v>
                </c:pt>
                <c:pt idx="4062">
                  <c:v>39346</c:v>
                </c:pt>
                <c:pt idx="4063">
                  <c:v>39345</c:v>
                </c:pt>
                <c:pt idx="4064">
                  <c:v>39344</c:v>
                </c:pt>
                <c:pt idx="4065">
                  <c:v>39343</c:v>
                </c:pt>
                <c:pt idx="4066">
                  <c:v>39342</c:v>
                </c:pt>
                <c:pt idx="4067">
                  <c:v>39339</c:v>
                </c:pt>
                <c:pt idx="4068">
                  <c:v>39338</c:v>
                </c:pt>
                <c:pt idx="4069">
                  <c:v>39337</c:v>
                </c:pt>
                <c:pt idx="4070">
                  <c:v>39336</c:v>
                </c:pt>
                <c:pt idx="4071">
                  <c:v>39335</c:v>
                </c:pt>
                <c:pt idx="4072">
                  <c:v>39332</c:v>
                </c:pt>
                <c:pt idx="4073">
                  <c:v>39331</c:v>
                </c:pt>
                <c:pt idx="4074">
                  <c:v>39330</c:v>
                </c:pt>
                <c:pt idx="4075">
                  <c:v>39329</c:v>
                </c:pt>
                <c:pt idx="4076">
                  <c:v>39328</c:v>
                </c:pt>
                <c:pt idx="4077">
                  <c:v>39325</c:v>
                </c:pt>
                <c:pt idx="4078">
                  <c:v>39324</c:v>
                </c:pt>
                <c:pt idx="4079">
                  <c:v>39323</c:v>
                </c:pt>
                <c:pt idx="4080">
                  <c:v>39322</c:v>
                </c:pt>
                <c:pt idx="4081">
                  <c:v>39321</c:v>
                </c:pt>
                <c:pt idx="4082">
                  <c:v>39318</c:v>
                </c:pt>
                <c:pt idx="4083">
                  <c:v>39317</c:v>
                </c:pt>
                <c:pt idx="4084">
                  <c:v>39316</c:v>
                </c:pt>
                <c:pt idx="4085">
                  <c:v>39315</c:v>
                </c:pt>
                <c:pt idx="4086">
                  <c:v>39314</c:v>
                </c:pt>
                <c:pt idx="4087">
                  <c:v>39311</c:v>
                </c:pt>
                <c:pt idx="4088">
                  <c:v>39310</c:v>
                </c:pt>
                <c:pt idx="4089">
                  <c:v>39309</c:v>
                </c:pt>
                <c:pt idx="4090">
                  <c:v>39308</c:v>
                </c:pt>
                <c:pt idx="4091">
                  <c:v>39307</c:v>
                </c:pt>
                <c:pt idx="4092">
                  <c:v>39304</c:v>
                </c:pt>
                <c:pt idx="4093">
                  <c:v>39303</c:v>
                </c:pt>
                <c:pt idx="4094">
                  <c:v>39302</c:v>
                </c:pt>
                <c:pt idx="4095">
                  <c:v>39301</c:v>
                </c:pt>
                <c:pt idx="4096">
                  <c:v>39300</c:v>
                </c:pt>
                <c:pt idx="4097">
                  <c:v>39297</c:v>
                </c:pt>
                <c:pt idx="4098">
                  <c:v>39296</c:v>
                </c:pt>
                <c:pt idx="4099">
                  <c:v>39295</c:v>
                </c:pt>
                <c:pt idx="4100">
                  <c:v>39294</c:v>
                </c:pt>
                <c:pt idx="4101">
                  <c:v>39293</c:v>
                </c:pt>
                <c:pt idx="4102">
                  <c:v>39290</c:v>
                </c:pt>
                <c:pt idx="4103">
                  <c:v>39289</c:v>
                </c:pt>
                <c:pt idx="4104">
                  <c:v>39288</c:v>
                </c:pt>
                <c:pt idx="4105">
                  <c:v>39287</c:v>
                </c:pt>
                <c:pt idx="4106">
                  <c:v>39286</c:v>
                </c:pt>
                <c:pt idx="4107">
                  <c:v>39283</c:v>
                </c:pt>
                <c:pt idx="4108">
                  <c:v>39282</c:v>
                </c:pt>
                <c:pt idx="4109">
                  <c:v>39281</c:v>
                </c:pt>
                <c:pt idx="4110">
                  <c:v>39280</c:v>
                </c:pt>
                <c:pt idx="4111">
                  <c:v>39279</c:v>
                </c:pt>
                <c:pt idx="4112">
                  <c:v>39276</c:v>
                </c:pt>
                <c:pt idx="4113">
                  <c:v>39275</c:v>
                </c:pt>
                <c:pt idx="4114">
                  <c:v>39274</c:v>
                </c:pt>
                <c:pt idx="4115">
                  <c:v>39273</c:v>
                </c:pt>
                <c:pt idx="4116">
                  <c:v>39272</c:v>
                </c:pt>
                <c:pt idx="4117">
                  <c:v>39269</c:v>
                </c:pt>
                <c:pt idx="4118">
                  <c:v>39268</c:v>
                </c:pt>
                <c:pt idx="4119">
                  <c:v>39267</c:v>
                </c:pt>
                <c:pt idx="4120">
                  <c:v>39266</c:v>
                </c:pt>
                <c:pt idx="4121">
                  <c:v>39265</c:v>
                </c:pt>
                <c:pt idx="4122">
                  <c:v>39262</c:v>
                </c:pt>
                <c:pt idx="4123">
                  <c:v>39261</c:v>
                </c:pt>
                <c:pt idx="4124">
                  <c:v>39260</c:v>
                </c:pt>
                <c:pt idx="4125">
                  <c:v>39259</c:v>
                </c:pt>
                <c:pt idx="4126">
                  <c:v>39258</c:v>
                </c:pt>
                <c:pt idx="4127">
                  <c:v>39255</c:v>
                </c:pt>
                <c:pt idx="4128">
                  <c:v>39254</c:v>
                </c:pt>
                <c:pt idx="4129">
                  <c:v>39253</c:v>
                </c:pt>
                <c:pt idx="4130">
                  <c:v>39252</c:v>
                </c:pt>
                <c:pt idx="4131">
                  <c:v>39251</c:v>
                </c:pt>
                <c:pt idx="4132">
                  <c:v>39248</c:v>
                </c:pt>
                <c:pt idx="4133">
                  <c:v>39247</c:v>
                </c:pt>
                <c:pt idx="4134">
                  <c:v>39246</c:v>
                </c:pt>
                <c:pt idx="4135">
                  <c:v>39245</c:v>
                </c:pt>
                <c:pt idx="4136">
                  <c:v>39244</c:v>
                </c:pt>
                <c:pt idx="4137">
                  <c:v>39241</c:v>
                </c:pt>
                <c:pt idx="4138">
                  <c:v>39240</c:v>
                </c:pt>
                <c:pt idx="4139">
                  <c:v>39239</c:v>
                </c:pt>
                <c:pt idx="4140">
                  <c:v>39238</c:v>
                </c:pt>
                <c:pt idx="4141">
                  <c:v>39237</c:v>
                </c:pt>
                <c:pt idx="4142">
                  <c:v>39234</c:v>
                </c:pt>
                <c:pt idx="4143">
                  <c:v>39233</c:v>
                </c:pt>
                <c:pt idx="4144">
                  <c:v>39232</c:v>
                </c:pt>
                <c:pt idx="4145">
                  <c:v>39231</c:v>
                </c:pt>
                <c:pt idx="4146">
                  <c:v>39230</c:v>
                </c:pt>
                <c:pt idx="4147">
                  <c:v>39227</c:v>
                </c:pt>
                <c:pt idx="4148">
                  <c:v>39226</c:v>
                </c:pt>
                <c:pt idx="4149">
                  <c:v>39225</c:v>
                </c:pt>
                <c:pt idx="4150">
                  <c:v>39224</c:v>
                </c:pt>
                <c:pt idx="4151">
                  <c:v>39223</c:v>
                </c:pt>
                <c:pt idx="4152">
                  <c:v>39220</c:v>
                </c:pt>
                <c:pt idx="4153">
                  <c:v>39219</c:v>
                </c:pt>
                <c:pt idx="4154">
                  <c:v>39218</c:v>
                </c:pt>
                <c:pt idx="4155">
                  <c:v>39217</c:v>
                </c:pt>
                <c:pt idx="4156">
                  <c:v>39216</c:v>
                </c:pt>
                <c:pt idx="4157">
                  <c:v>39213</c:v>
                </c:pt>
                <c:pt idx="4158">
                  <c:v>39212</c:v>
                </c:pt>
                <c:pt idx="4159">
                  <c:v>39211</c:v>
                </c:pt>
                <c:pt idx="4160">
                  <c:v>39210</c:v>
                </c:pt>
                <c:pt idx="4161">
                  <c:v>39209</c:v>
                </c:pt>
                <c:pt idx="4162">
                  <c:v>39206</c:v>
                </c:pt>
                <c:pt idx="4163">
                  <c:v>39205</c:v>
                </c:pt>
                <c:pt idx="4164">
                  <c:v>39204</c:v>
                </c:pt>
                <c:pt idx="4165">
                  <c:v>39203</c:v>
                </c:pt>
                <c:pt idx="4166">
                  <c:v>39202</c:v>
                </c:pt>
                <c:pt idx="4167">
                  <c:v>39199</c:v>
                </c:pt>
                <c:pt idx="4168">
                  <c:v>39198</c:v>
                </c:pt>
                <c:pt idx="4169">
                  <c:v>39197</c:v>
                </c:pt>
                <c:pt idx="4170">
                  <c:v>39196</c:v>
                </c:pt>
                <c:pt idx="4171">
                  <c:v>39195</c:v>
                </c:pt>
                <c:pt idx="4172">
                  <c:v>39192</c:v>
                </c:pt>
                <c:pt idx="4173">
                  <c:v>39191</c:v>
                </c:pt>
                <c:pt idx="4174">
                  <c:v>39190</c:v>
                </c:pt>
                <c:pt idx="4175">
                  <c:v>39189</c:v>
                </c:pt>
                <c:pt idx="4176">
                  <c:v>39188</c:v>
                </c:pt>
                <c:pt idx="4177">
                  <c:v>39185</c:v>
                </c:pt>
                <c:pt idx="4178">
                  <c:v>39184</c:v>
                </c:pt>
                <c:pt idx="4179">
                  <c:v>39183</c:v>
                </c:pt>
                <c:pt idx="4180">
                  <c:v>39182</c:v>
                </c:pt>
                <c:pt idx="4181">
                  <c:v>39181</c:v>
                </c:pt>
                <c:pt idx="4182">
                  <c:v>39178</c:v>
                </c:pt>
                <c:pt idx="4183">
                  <c:v>39177</c:v>
                </c:pt>
                <c:pt idx="4184">
                  <c:v>39176</c:v>
                </c:pt>
                <c:pt idx="4185">
                  <c:v>39175</c:v>
                </c:pt>
                <c:pt idx="4186">
                  <c:v>39174</c:v>
                </c:pt>
                <c:pt idx="4187">
                  <c:v>39171</c:v>
                </c:pt>
                <c:pt idx="4188">
                  <c:v>39170</c:v>
                </c:pt>
                <c:pt idx="4189">
                  <c:v>39169</c:v>
                </c:pt>
                <c:pt idx="4190">
                  <c:v>39168</c:v>
                </c:pt>
                <c:pt idx="4191">
                  <c:v>39167</c:v>
                </c:pt>
                <c:pt idx="4192">
                  <c:v>39164</c:v>
                </c:pt>
                <c:pt idx="4193">
                  <c:v>39163</c:v>
                </c:pt>
                <c:pt idx="4194">
                  <c:v>39162</c:v>
                </c:pt>
                <c:pt idx="4195">
                  <c:v>39161</c:v>
                </c:pt>
                <c:pt idx="4196">
                  <c:v>39160</c:v>
                </c:pt>
                <c:pt idx="4197">
                  <c:v>39157</c:v>
                </c:pt>
                <c:pt idx="4198">
                  <c:v>39156</c:v>
                </c:pt>
                <c:pt idx="4199">
                  <c:v>39155</c:v>
                </c:pt>
                <c:pt idx="4200">
                  <c:v>39154</c:v>
                </c:pt>
                <c:pt idx="4201">
                  <c:v>39153</c:v>
                </c:pt>
                <c:pt idx="4202">
                  <c:v>39150</c:v>
                </c:pt>
                <c:pt idx="4203">
                  <c:v>39149</c:v>
                </c:pt>
                <c:pt idx="4204">
                  <c:v>39148</c:v>
                </c:pt>
                <c:pt idx="4205">
                  <c:v>39147</c:v>
                </c:pt>
                <c:pt idx="4206">
                  <c:v>39146</c:v>
                </c:pt>
                <c:pt idx="4207">
                  <c:v>39143</c:v>
                </c:pt>
                <c:pt idx="4208">
                  <c:v>39142</c:v>
                </c:pt>
                <c:pt idx="4209">
                  <c:v>39141</c:v>
                </c:pt>
                <c:pt idx="4210">
                  <c:v>39140</c:v>
                </c:pt>
                <c:pt idx="4211">
                  <c:v>39139</c:v>
                </c:pt>
                <c:pt idx="4212">
                  <c:v>39136</c:v>
                </c:pt>
                <c:pt idx="4213">
                  <c:v>39135</c:v>
                </c:pt>
                <c:pt idx="4214">
                  <c:v>39134</c:v>
                </c:pt>
                <c:pt idx="4215">
                  <c:v>39133</c:v>
                </c:pt>
                <c:pt idx="4216">
                  <c:v>39132</c:v>
                </c:pt>
                <c:pt idx="4217">
                  <c:v>39129</c:v>
                </c:pt>
                <c:pt idx="4218">
                  <c:v>39128</c:v>
                </c:pt>
                <c:pt idx="4219">
                  <c:v>39127</c:v>
                </c:pt>
                <c:pt idx="4220">
                  <c:v>39126</c:v>
                </c:pt>
                <c:pt idx="4221">
                  <c:v>39125</c:v>
                </c:pt>
                <c:pt idx="4222">
                  <c:v>39122</c:v>
                </c:pt>
                <c:pt idx="4223">
                  <c:v>39121</c:v>
                </c:pt>
                <c:pt idx="4224">
                  <c:v>39120</c:v>
                </c:pt>
                <c:pt idx="4225">
                  <c:v>39119</c:v>
                </c:pt>
                <c:pt idx="4226">
                  <c:v>39118</c:v>
                </c:pt>
                <c:pt idx="4227">
                  <c:v>39115</c:v>
                </c:pt>
                <c:pt idx="4228">
                  <c:v>39114</c:v>
                </c:pt>
                <c:pt idx="4229">
                  <c:v>39113</c:v>
                </c:pt>
                <c:pt idx="4230">
                  <c:v>39112</c:v>
                </c:pt>
                <c:pt idx="4231">
                  <c:v>39111</c:v>
                </c:pt>
                <c:pt idx="4232">
                  <c:v>39108</c:v>
                </c:pt>
                <c:pt idx="4233">
                  <c:v>39107</c:v>
                </c:pt>
                <c:pt idx="4234">
                  <c:v>39106</c:v>
                </c:pt>
                <c:pt idx="4235">
                  <c:v>39105</c:v>
                </c:pt>
                <c:pt idx="4236">
                  <c:v>39104</c:v>
                </c:pt>
                <c:pt idx="4237">
                  <c:v>39101</c:v>
                </c:pt>
                <c:pt idx="4238">
                  <c:v>39100</c:v>
                </c:pt>
                <c:pt idx="4239">
                  <c:v>39099</c:v>
                </c:pt>
                <c:pt idx="4240">
                  <c:v>39098</c:v>
                </c:pt>
                <c:pt idx="4241">
                  <c:v>39097</c:v>
                </c:pt>
                <c:pt idx="4242">
                  <c:v>39094</c:v>
                </c:pt>
                <c:pt idx="4243">
                  <c:v>39093</c:v>
                </c:pt>
                <c:pt idx="4244">
                  <c:v>39092</c:v>
                </c:pt>
                <c:pt idx="4245">
                  <c:v>39091</c:v>
                </c:pt>
                <c:pt idx="4246">
                  <c:v>39090</c:v>
                </c:pt>
                <c:pt idx="4247">
                  <c:v>39087</c:v>
                </c:pt>
                <c:pt idx="4248">
                  <c:v>39086</c:v>
                </c:pt>
                <c:pt idx="4249">
                  <c:v>39085</c:v>
                </c:pt>
                <c:pt idx="4250">
                  <c:v>39084</c:v>
                </c:pt>
                <c:pt idx="4251">
                  <c:v>39083</c:v>
                </c:pt>
                <c:pt idx="4252">
                  <c:v>39080</c:v>
                </c:pt>
                <c:pt idx="4253">
                  <c:v>39079</c:v>
                </c:pt>
                <c:pt idx="4254">
                  <c:v>39078</c:v>
                </c:pt>
                <c:pt idx="4255">
                  <c:v>39077</c:v>
                </c:pt>
                <c:pt idx="4256">
                  <c:v>39076</c:v>
                </c:pt>
                <c:pt idx="4257">
                  <c:v>39073</c:v>
                </c:pt>
                <c:pt idx="4258">
                  <c:v>39072</c:v>
                </c:pt>
                <c:pt idx="4259">
                  <c:v>39071</c:v>
                </c:pt>
                <c:pt idx="4260">
                  <c:v>39070</c:v>
                </c:pt>
                <c:pt idx="4261">
                  <c:v>39069</c:v>
                </c:pt>
                <c:pt idx="4262">
                  <c:v>39066</c:v>
                </c:pt>
                <c:pt idx="4263">
                  <c:v>39065</c:v>
                </c:pt>
                <c:pt idx="4264">
                  <c:v>39064</c:v>
                </c:pt>
                <c:pt idx="4265">
                  <c:v>39063</c:v>
                </c:pt>
                <c:pt idx="4266">
                  <c:v>39062</c:v>
                </c:pt>
                <c:pt idx="4267">
                  <c:v>39059</c:v>
                </c:pt>
                <c:pt idx="4268">
                  <c:v>39058</c:v>
                </c:pt>
                <c:pt idx="4269">
                  <c:v>39057</c:v>
                </c:pt>
                <c:pt idx="4270">
                  <c:v>39056</c:v>
                </c:pt>
                <c:pt idx="4271">
                  <c:v>39055</c:v>
                </c:pt>
                <c:pt idx="4272">
                  <c:v>39052</c:v>
                </c:pt>
                <c:pt idx="4273">
                  <c:v>39051</c:v>
                </c:pt>
                <c:pt idx="4274">
                  <c:v>39050</c:v>
                </c:pt>
                <c:pt idx="4275">
                  <c:v>39049</c:v>
                </c:pt>
                <c:pt idx="4276">
                  <c:v>39048</c:v>
                </c:pt>
                <c:pt idx="4277">
                  <c:v>39045</c:v>
                </c:pt>
                <c:pt idx="4278">
                  <c:v>39044</c:v>
                </c:pt>
                <c:pt idx="4279">
                  <c:v>39043</c:v>
                </c:pt>
                <c:pt idx="4280">
                  <c:v>39042</c:v>
                </c:pt>
                <c:pt idx="4281">
                  <c:v>39041</c:v>
                </c:pt>
                <c:pt idx="4282">
                  <c:v>39038</c:v>
                </c:pt>
                <c:pt idx="4283">
                  <c:v>39037</c:v>
                </c:pt>
                <c:pt idx="4284">
                  <c:v>39036</c:v>
                </c:pt>
                <c:pt idx="4285">
                  <c:v>39035</c:v>
                </c:pt>
                <c:pt idx="4286">
                  <c:v>39034</c:v>
                </c:pt>
                <c:pt idx="4287">
                  <c:v>39031</c:v>
                </c:pt>
                <c:pt idx="4288">
                  <c:v>39030</c:v>
                </c:pt>
                <c:pt idx="4289">
                  <c:v>39029</c:v>
                </c:pt>
                <c:pt idx="4290">
                  <c:v>39028</c:v>
                </c:pt>
                <c:pt idx="4291">
                  <c:v>39027</c:v>
                </c:pt>
                <c:pt idx="4292">
                  <c:v>39024</c:v>
                </c:pt>
                <c:pt idx="4293">
                  <c:v>39023</c:v>
                </c:pt>
                <c:pt idx="4294">
                  <c:v>39022</c:v>
                </c:pt>
                <c:pt idx="4295">
                  <c:v>39021</c:v>
                </c:pt>
                <c:pt idx="4296">
                  <c:v>39020</c:v>
                </c:pt>
                <c:pt idx="4297">
                  <c:v>39017</c:v>
                </c:pt>
                <c:pt idx="4298">
                  <c:v>39016</c:v>
                </c:pt>
                <c:pt idx="4299">
                  <c:v>39015</c:v>
                </c:pt>
                <c:pt idx="4300">
                  <c:v>39014</c:v>
                </c:pt>
                <c:pt idx="4301">
                  <c:v>39013</c:v>
                </c:pt>
                <c:pt idx="4302">
                  <c:v>39010</c:v>
                </c:pt>
                <c:pt idx="4303">
                  <c:v>39009</c:v>
                </c:pt>
                <c:pt idx="4304">
                  <c:v>39008</c:v>
                </c:pt>
                <c:pt idx="4305">
                  <c:v>39007</c:v>
                </c:pt>
                <c:pt idx="4306">
                  <c:v>39006</c:v>
                </c:pt>
                <c:pt idx="4307">
                  <c:v>39003</c:v>
                </c:pt>
                <c:pt idx="4308">
                  <c:v>39002</c:v>
                </c:pt>
                <c:pt idx="4309">
                  <c:v>39001</c:v>
                </c:pt>
                <c:pt idx="4310">
                  <c:v>39000</c:v>
                </c:pt>
                <c:pt idx="4311">
                  <c:v>38999</c:v>
                </c:pt>
                <c:pt idx="4312">
                  <c:v>38996</c:v>
                </c:pt>
                <c:pt idx="4313">
                  <c:v>38995</c:v>
                </c:pt>
                <c:pt idx="4314">
                  <c:v>38994</c:v>
                </c:pt>
                <c:pt idx="4315">
                  <c:v>38993</c:v>
                </c:pt>
                <c:pt idx="4316">
                  <c:v>38992</c:v>
                </c:pt>
                <c:pt idx="4317">
                  <c:v>38989</c:v>
                </c:pt>
                <c:pt idx="4318">
                  <c:v>38988</c:v>
                </c:pt>
                <c:pt idx="4319">
                  <c:v>38987</c:v>
                </c:pt>
                <c:pt idx="4320">
                  <c:v>38986</c:v>
                </c:pt>
                <c:pt idx="4321">
                  <c:v>38985</c:v>
                </c:pt>
                <c:pt idx="4322">
                  <c:v>38982</c:v>
                </c:pt>
                <c:pt idx="4323">
                  <c:v>38981</c:v>
                </c:pt>
                <c:pt idx="4324">
                  <c:v>38980</c:v>
                </c:pt>
                <c:pt idx="4325">
                  <c:v>38979</c:v>
                </c:pt>
                <c:pt idx="4326">
                  <c:v>38978</c:v>
                </c:pt>
                <c:pt idx="4327">
                  <c:v>38975</c:v>
                </c:pt>
                <c:pt idx="4328">
                  <c:v>38974</c:v>
                </c:pt>
                <c:pt idx="4329">
                  <c:v>38973</c:v>
                </c:pt>
                <c:pt idx="4330">
                  <c:v>38972</c:v>
                </c:pt>
                <c:pt idx="4331">
                  <c:v>38971</c:v>
                </c:pt>
                <c:pt idx="4332">
                  <c:v>38968</c:v>
                </c:pt>
                <c:pt idx="4333">
                  <c:v>38967</c:v>
                </c:pt>
                <c:pt idx="4334">
                  <c:v>38966</c:v>
                </c:pt>
                <c:pt idx="4335">
                  <c:v>38965</c:v>
                </c:pt>
                <c:pt idx="4336">
                  <c:v>38964</c:v>
                </c:pt>
                <c:pt idx="4337">
                  <c:v>38961</c:v>
                </c:pt>
                <c:pt idx="4338">
                  <c:v>38960</c:v>
                </c:pt>
                <c:pt idx="4339">
                  <c:v>38959</c:v>
                </c:pt>
                <c:pt idx="4340">
                  <c:v>38958</c:v>
                </c:pt>
                <c:pt idx="4341">
                  <c:v>38957</c:v>
                </c:pt>
                <c:pt idx="4342">
                  <c:v>38954</c:v>
                </c:pt>
                <c:pt idx="4343">
                  <c:v>38953</c:v>
                </c:pt>
                <c:pt idx="4344">
                  <c:v>38952</c:v>
                </c:pt>
                <c:pt idx="4345">
                  <c:v>38951</c:v>
                </c:pt>
                <c:pt idx="4346">
                  <c:v>38950</c:v>
                </c:pt>
                <c:pt idx="4347">
                  <c:v>38947</c:v>
                </c:pt>
                <c:pt idx="4348">
                  <c:v>38946</c:v>
                </c:pt>
                <c:pt idx="4349">
                  <c:v>38945</c:v>
                </c:pt>
                <c:pt idx="4350">
                  <c:v>38944</c:v>
                </c:pt>
                <c:pt idx="4351">
                  <c:v>38943</c:v>
                </c:pt>
                <c:pt idx="4352">
                  <c:v>38940</c:v>
                </c:pt>
                <c:pt idx="4353">
                  <c:v>38939</c:v>
                </c:pt>
                <c:pt idx="4354">
                  <c:v>38938</c:v>
                </c:pt>
                <c:pt idx="4355">
                  <c:v>38937</c:v>
                </c:pt>
                <c:pt idx="4356">
                  <c:v>38936</c:v>
                </c:pt>
                <c:pt idx="4357">
                  <c:v>38933</c:v>
                </c:pt>
                <c:pt idx="4358">
                  <c:v>38932</c:v>
                </c:pt>
                <c:pt idx="4359">
                  <c:v>38931</c:v>
                </c:pt>
                <c:pt idx="4360">
                  <c:v>38930</c:v>
                </c:pt>
                <c:pt idx="4361">
                  <c:v>38929</c:v>
                </c:pt>
                <c:pt idx="4362">
                  <c:v>38926</c:v>
                </c:pt>
                <c:pt idx="4363">
                  <c:v>38925</c:v>
                </c:pt>
                <c:pt idx="4364">
                  <c:v>38924</c:v>
                </c:pt>
                <c:pt idx="4365">
                  <c:v>38923</c:v>
                </c:pt>
                <c:pt idx="4366">
                  <c:v>38922</c:v>
                </c:pt>
                <c:pt idx="4367">
                  <c:v>38919</c:v>
                </c:pt>
                <c:pt idx="4368">
                  <c:v>38918</c:v>
                </c:pt>
                <c:pt idx="4369">
                  <c:v>38917</c:v>
                </c:pt>
                <c:pt idx="4370">
                  <c:v>38916</c:v>
                </c:pt>
                <c:pt idx="4371">
                  <c:v>38915</c:v>
                </c:pt>
                <c:pt idx="4372">
                  <c:v>38912</c:v>
                </c:pt>
                <c:pt idx="4373">
                  <c:v>38911</c:v>
                </c:pt>
                <c:pt idx="4374">
                  <c:v>38910</c:v>
                </c:pt>
                <c:pt idx="4375">
                  <c:v>38909</c:v>
                </c:pt>
                <c:pt idx="4376">
                  <c:v>38908</c:v>
                </c:pt>
                <c:pt idx="4377">
                  <c:v>38905</c:v>
                </c:pt>
                <c:pt idx="4378">
                  <c:v>38904</c:v>
                </c:pt>
                <c:pt idx="4379">
                  <c:v>38903</c:v>
                </c:pt>
                <c:pt idx="4380">
                  <c:v>38902</c:v>
                </c:pt>
                <c:pt idx="4381">
                  <c:v>38901</c:v>
                </c:pt>
                <c:pt idx="4382">
                  <c:v>38898</c:v>
                </c:pt>
                <c:pt idx="4383">
                  <c:v>38897</c:v>
                </c:pt>
                <c:pt idx="4384">
                  <c:v>38896</c:v>
                </c:pt>
                <c:pt idx="4385">
                  <c:v>38895</c:v>
                </c:pt>
                <c:pt idx="4386">
                  <c:v>38894</c:v>
                </c:pt>
                <c:pt idx="4387">
                  <c:v>38891</c:v>
                </c:pt>
                <c:pt idx="4388">
                  <c:v>38890</c:v>
                </c:pt>
                <c:pt idx="4389">
                  <c:v>38889</c:v>
                </c:pt>
                <c:pt idx="4390">
                  <c:v>38888</c:v>
                </c:pt>
                <c:pt idx="4391">
                  <c:v>38887</c:v>
                </c:pt>
                <c:pt idx="4392">
                  <c:v>38884</c:v>
                </c:pt>
                <c:pt idx="4393">
                  <c:v>38883</c:v>
                </c:pt>
                <c:pt idx="4394">
                  <c:v>38882</c:v>
                </c:pt>
                <c:pt idx="4395">
                  <c:v>38881</c:v>
                </c:pt>
                <c:pt idx="4396">
                  <c:v>38880</c:v>
                </c:pt>
                <c:pt idx="4397">
                  <c:v>38877</c:v>
                </c:pt>
                <c:pt idx="4398">
                  <c:v>38876</c:v>
                </c:pt>
                <c:pt idx="4399">
                  <c:v>38875</c:v>
                </c:pt>
                <c:pt idx="4400">
                  <c:v>38874</c:v>
                </c:pt>
                <c:pt idx="4401">
                  <c:v>38873</c:v>
                </c:pt>
                <c:pt idx="4402">
                  <c:v>38870</c:v>
                </c:pt>
                <c:pt idx="4403">
                  <c:v>38869</c:v>
                </c:pt>
                <c:pt idx="4404">
                  <c:v>38868</c:v>
                </c:pt>
                <c:pt idx="4405">
                  <c:v>38867</c:v>
                </c:pt>
                <c:pt idx="4406">
                  <c:v>38866</c:v>
                </c:pt>
                <c:pt idx="4407">
                  <c:v>38863</c:v>
                </c:pt>
                <c:pt idx="4408">
                  <c:v>38862</c:v>
                </c:pt>
                <c:pt idx="4409">
                  <c:v>38861</c:v>
                </c:pt>
                <c:pt idx="4410">
                  <c:v>38860</c:v>
                </c:pt>
                <c:pt idx="4411">
                  <c:v>38859</c:v>
                </c:pt>
                <c:pt idx="4412">
                  <c:v>38856</c:v>
                </c:pt>
                <c:pt idx="4413">
                  <c:v>38855</c:v>
                </c:pt>
                <c:pt idx="4414">
                  <c:v>38854</c:v>
                </c:pt>
                <c:pt idx="4415">
                  <c:v>38853</c:v>
                </c:pt>
                <c:pt idx="4416">
                  <c:v>38852</c:v>
                </c:pt>
                <c:pt idx="4417">
                  <c:v>38849</c:v>
                </c:pt>
                <c:pt idx="4418">
                  <c:v>38848</c:v>
                </c:pt>
                <c:pt idx="4419">
                  <c:v>38847</c:v>
                </c:pt>
                <c:pt idx="4420">
                  <c:v>38846</c:v>
                </c:pt>
                <c:pt idx="4421">
                  <c:v>38845</c:v>
                </c:pt>
                <c:pt idx="4422">
                  <c:v>38842</c:v>
                </c:pt>
                <c:pt idx="4423">
                  <c:v>38841</c:v>
                </c:pt>
                <c:pt idx="4424">
                  <c:v>38840</c:v>
                </c:pt>
                <c:pt idx="4425">
                  <c:v>38839</c:v>
                </c:pt>
                <c:pt idx="4426">
                  <c:v>38838</c:v>
                </c:pt>
                <c:pt idx="4427">
                  <c:v>38835</c:v>
                </c:pt>
                <c:pt idx="4428">
                  <c:v>38834</c:v>
                </c:pt>
                <c:pt idx="4429">
                  <c:v>38833</c:v>
                </c:pt>
                <c:pt idx="4430">
                  <c:v>38832</c:v>
                </c:pt>
                <c:pt idx="4431">
                  <c:v>38831</c:v>
                </c:pt>
                <c:pt idx="4432">
                  <c:v>38828</c:v>
                </c:pt>
                <c:pt idx="4433">
                  <c:v>38827</c:v>
                </c:pt>
                <c:pt idx="4434">
                  <c:v>38826</c:v>
                </c:pt>
                <c:pt idx="4435">
                  <c:v>38825</c:v>
                </c:pt>
                <c:pt idx="4436">
                  <c:v>38824</c:v>
                </c:pt>
                <c:pt idx="4437">
                  <c:v>38821</c:v>
                </c:pt>
                <c:pt idx="4438">
                  <c:v>38820</c:v>
                </c:pt>
                <c:pt idx="4439">
                  <c:v>38819</c:v>
                </c:pt>
                <c:pt idx="4440">
                  <c:v>38818</c:v>
                </c:pt>
                <c:pt idx="4441">
                  <c:v>38817</c:v>
                </c:pt>
                <c:pt idx="4442">
                  <c:v>38814</c:v>
                </c:pt>
                <c:pt idx="4443">
                  <c:v>38813</c:v>
                </c:pt>
                <c:pt idx="4444">
                  <c:v>38812</c:v>
                </c:pt>
                <c:pt idx="4445">
                  <c:v>38811</c:v>
                </c:pt>
                <c:pt idx="4446">
                  <c:v>38810</c:v>
                </c:pt>
                <c:pt idx="4447">
                  <c:v>38807</c:v>
                </c:pt>
                <c:pt idx="4448">
                  <c:v>38806</c:v>
                </c:pt>
                <c:pt idx="4449">
                  <c:v>38805</c:v>
                </c:pt>
                <c:pt idx="4450">
                  <c:v>38804</c:v>
                </c:pt>
                <c:pt idx="4451">
                  <c:v>38803</c:v>
                </c:pt>
                <c:pt idx="4452">
                  <c:v>38800</c:v>
                </c:pt>
                <c:pt idx="4453">
                  <c:v>38799</c:v>
                </c:pt>
                <c:pt idx="4454">
                  <c:v>38798</c:v>
                </c:pt>
                <c:pt idx="4455">
                  <c:v>38797</c:v>
                </c:pt>
                <c:pt idx="4456">
                  <c:v>38796</c:v>
                </c:pt>
                <c:pt idx="4457">
                  <c:v>38793</c:v>
                </c:pt>
                <c:pt idx="4458">
                  <c:v>38792</c:v>
                </c:pt>
                <c:pt idx="4459">
                  <c:v>38791</c:v>
                </c:pt>
                <c:pt idx="4460">
                  <c:v>38790</c:v>
                </c:pt>
                <c:pt idx="4461">
                  <c:v>38789</c:v>
                </c:pt>
                <c:pt idx="4462">
                  <c:v>38786</c:v>
                </c:pt>
                <c:pt idx="4463">
                  <c:v>38785</c:v>
                </c:pt>
                <c:pt idx="4464">
                  <c:v>38784</c:v>
                </c:pt>
                <c:pt idx="4465">
                  <c:v>38783</c:v>
                </c:pt>
                <c:pt idx="4466">
                  <c:v>38782</c:v>
                </c:pt>
                <c:pt idx="4467">
                  <c:v>38779</c:v>
                </c:pt>
                <c:pt idx="4468">
                  <c:v>38778</c:v>
                </c:pt>
                <c:pt idx="4469">
                  <c:v>38777</c:v>
                </c:pt>
                <c:pt idx="4470">
                  <c:v>38776</c:v>
                </c:pt>
                <c:pt idx="4471">
                  <c:v>38775</c:v>
                </c:pt>
                <c:pt idx="4472">
                  <c:v>38772</c:v>
                </c:pt>
                <c:pt idx="4473">
                  <c:v>38771</c:v>
                </c:pt>
                <c:pt idx="4474">
                  <c:v>38770</c:v>
                </c:pt>
                <c:pt idx="4475">
                  <c:v>38769</c:v>
                </c:pt>
                <c:pt idx="4476">
                  <c:v>38768</c:v>
                </c:pt>
                <c:pt idx="4477">
                  <c:v>38765</c:v>
                </c:pt>
                <c:pt idx="4478">
                  <c:v>38764</c:v>
                </c:pt>
                <c:pt idx="4479">
                  <c:v>38763</c:v>
                </c:pt>
                <c:pt idx="4480">
                  <c:v>38762</c:v>
                </c:pt>
                <c:pt idx="4481">
                  <c:v>38761</c:v>
                </c:pt>
                <c:pt idx="4482">
                  <c:v>38758</c:v>
                </c:pt>
                <c:pt idx="4483">
                  <c:v>38757</c:v>
                </c:pt>
                <c:pt idx="4484">
                  <c:v>38756</c:v>
                </c:pt>
                <c:pt idx="4485">
                  <c:v>38755</c:v>
                </c:pt>
                <c:pt idx="4486">
                  <c:v>38754</c:v>
                </c:pt>
                <c:pt idx="4487">
                  <c:v>38751</c:v>
                </c:pt>
                <c:pt idx="4488">
                  <c:v>38750</c:v>
                </c:pt>
                <c:pt idx="4489">
                  <c:v>38749</c:v>
                </c:pt>
                <c:pt idx="4490">
                  <c:v>38748</c:v>
                </c:pt>
                <c:pt idx="4491">
                  <c:v>38747</c:v>
                </c:pt>
                <c:pt idx="4492">
                  <c:v>38744</c:v>
                </c:pt>
                <c:pt idx="4493">
                  <c:v>38743</c:v>
                </c:pt>
                <c:pt idx="4494">
                  <c:v>38742</c:v>
                </c:pt>
                <c:pt idx="4495">
                  <c:v>38741</c:v>
                </c:pt>
                <c:pt idx="4496">
                  <c:v>38740</c:v>
                </c:pt>
                <c:pt idx="4497">
                  <c:v>38737</c:v>
                </c:pt>
                <c:pt idx="4498">
                  <c:v>38736</c:v>
                </c:pt>
                <c:pt idx="4499">
                  <c:v>38735</c:v>
                </c:pt>
                <c:pt idx="4500">
                  <c:v>38734</c:v>
                </c:pt>
                <c:pt idx="4501">
                  <c:v>38733</c:v>
                </c:pt>
                <c:pt idx="4502">
                  <c:v>38730</c:v>
                </c:pt>
                <c:pt idx="4503">
                  <c:v>38729</c:v>
                </c:pt>
                <c:pt idx="4504">
                  <c:v>38728</c:v>
                </c:pt>
                <c:pt idx="4505">
                  <c:v>38727</c:v>
                </c:pt>
                <c:pt idx="4506">
                  <c:v>38726</c:v>
                </c:pt>
                <c:pt idx="4507">
                  <c:v>38723</c:v>
                </c:pt>
                <c:pt idx="4508">
                  <c:v>38722</c:v>
                </c:pt>
                <c:pt idx="4509">
                  <c:v>38721</c:v>
                </c:pt>
                <c:pt idx="4510">
                  <c:v>38720</c:v>
                </c:pt>
                <c:pt idx="4511">
                  <c:v>38719</c:v>
                </c:pt>
                <c:pt idx="4512">
                  <c:v>38716</c:v>
                </c:pt>
                <c:pt idx="4513">
                  <c:v>38715</c:v>
                </c:pt>
                <c:pt idx="4514">
                  <c:v>38714</c:v>
                </c:pt>
                <c:pt idx="4515">
                  <c:v>38713</c:v>
                </c:pt>
                <c:pt idx="4516">
                  <c:v>38712</c:v>
                </c:pt>
                <c:pt idx="4517">
                  <c:v>38709</c:v>
                </c:pt>
                <c:pt idx="4518">
                  <c:v>38708</c:v>
                </c:pt>
                <c:pt idx="4519">
                  <c:v>38707</c:v>
                </c:pt>
                <c:pt idx="4520">
                  <c:v>38706</c:v>
                </c:pt>
                <c:pt idx="4521">
                  <c:v>38705</c:v>
                </c:pt>
                <c:pt idx="4522">
                  <c:v>38702</c:v>
                </c:pt>
                <c:pt idx="4523">
                  <c:v>38701</c:v>
                </c:pt>
                <c:pt idx="4524">
                  <c:v>38700</c:v>
                </c:pt>
                <c:pt idx="4525">
                  <c:v>38699</c:v>
                </c:pt>
                <c:pt idx="4526">
                  <c:v>38698</c:v>
                </c:pt>
                <c:pt idx="4527">
                  <c:v>38695</c:v>
                </c:pt>
                <c:pt idx="4528">
                  <c:v>38694</c:v>
                </c:pt>
                <c:pt idx="4529">
                  <c:v>38693</c:v>
                </c:pt>
                <c:pt idx="4530">
                  <c:v>38692</c:v>
                </c:pt>
                <c:pt idx="4531">
                  <c:v>38691</c:v>
                </c:pt>
                <c:pt idx="4532">
                  <c:v>38688</c:v>
                </c:pt>
                <c:pt idx="4533">
                  <c:v>38687</c:v>
                </c:pt>
                <c:pt idx="4534">
                  <c:v>38686</c:v>
                </c:pt>
                <c:pt idx="4535">
                  <c:v>38685</c:v>
                </c:pt>
                <c:pt idx="4536">
                  <c:v>38684</c:v>
                </c:pt>
                <c:pt idx="4537">
                  <c:v>38681</c:v>
                </c:pt>
                <c:pt idx="4538">
                  <c:v>38680</c:v>
                </c:pt>
                <c:pt idx="4539">
                  <c:v>38679</c:v>
                </c:pt>
                <c:pt idx="4540">
                  <c:v>38678</c:v>
                </c:pt>
                <c:pt idx="4541">
                  <c:v>38677</c:v>
                </c:pt>
                <c:pt idx="4542">
                  <c:v>38674</c:v>
                </c:pt>
                <c:pt idx="4543">
                  <c:v>38673</c:v>
                </c:pt>
                <c:pt idx="4544">
                  <c:v>38672</c:v>
                </c:pt>
                <c:pt idx="4545">
                  <c:v>38671</c:v>
                </c:pt>
                <c:pt idx="4546">
                  <c:v>38670</c:v>
                </c:pt>
                <c:pt idx="4547">
                  <c:v>38667</c:v>
                </c:pt>
                <c:pt idx="4548">
                  <c:v>38666</c:v>
                </c:pt>
                <c:pt idx="4549">
                  <c:v>38665</c:v>
                </c:pt>
                <c:pt idx="4550">
                  <c:v>38664</c:v>
                </c:pt>
                <c:pt idx="4551">
                  <c:v>38663</c:v>
                </c:pt>
                <c:pt idx="4552">
                  <c:v>38660</c:v>
                </c:pt>
                <c:pt idx="4553">
                  <c:v>38659</c:v>
                </c:pt>
                <c:pt idx="4554">
                  <c:v>38658</c:v>
                </c:pt>
                <c:pt idx="4555">
                  <c:v>38657</c:v>
                </c:pt>
                <c:pt idx="4556">
                  <c:v>38656</c:v>
                </c:pt>
                <c:pt idx="4557">
                  <c:v>38653</c:v>
                </c:pt>
                <c:pt idx="4558">
                  <c:v>38652</c:v>
                </c:pt>
                <c:pt idx="4559">
                  <c:v>38651</c:v>
                </c:pt>
                <c:pt idx="4560">
                  <c:v>38650</c:v>
                </c:pt>
                <c:pt idx="4561">
                  <c:v>38649</c:v>
                </c:pt>
                <c:pt idx="4562">
                  <c:v>38646</c:v>
                </c:pt>
                <c:pt idx="4563">
                  <c:v>38645</c:v>
                </c:pt>
                <c:pt idx="4564">
                  <c:v>38644</c:v>
                </c:pt>
                <c:pt idx="4565">
                  <c:v>38643</c:v>
                </c:pt>
                <c:pt idx="4566">
                  <c:v>38642</c:v>
                </c:pt>
                <c:pt idx="4567">
                  <c:v>38639</c:v>
                </c:pt>
                <c:pt idx="4568">
                  <c:v>38638</c:v>
                </c:pt>
                <c:pt idx="4569">
                  <c:v>38637</c:v>
                </c:pt>
                <c:pt idx="4570">
                  <c:v>38636</c:v>
                </c:pt>
                <c:pt idx="4571">
                  <c:v>38635</c:v>
                </c:pt>
                <c:pt idx="4572">
                  <c:v>38632</c:v>
                </c:pt>
                <c:pt idx="4573">
                  <c:v>38631</c:v>
                </c:pt>
                <c:pt idx="4574">
                  <c:v>38630</c:v>
                </c:pt>
                <c:pt idx="4575">
                  <c:v>38629</c:v>
                </c:pt>
                <c:pt idx="4576">
                  <c:v>38628</c:v>
                </c:pt>
                <c:pt idx="4577">
                  <c:v>38625</c:v>
                </c:pt>
                <c:pt idx="4578">
                  <c:v>38624</c:v>
                </c:pt>
                <c:pt idx="4579">
                  <c:v>38623</c:v>
                </c:pt>
                <c:pt idx="4580">
                  <c:v>38622</c:v>
                </c:pt>
                <c:pt idx="4581">
                  <c:v>38621</c:v>
                </c:pt>
                <c:pt idx="4582">
                  <c:v>38618</c:v>
                </c:pt>
                <c:pt idx="4583">
                  <c:v>38617</c:v>
                </c:pt>
                <c:pt idx="4584">
                  <c:v>38616</c:v>
                </c:pt>
                <c:pt idx="4585">
                  <c:v>38615</c:v>
                </c:pt>
                <c:pt idx="4586">
                  <c:v>38614</c:v>
                </c:pt>
                <c:pt idx="4587">
                  <c:v>38611</c:v>
                </c:pt>
                <c:pt idx="4588">
                  <c:v>38610</c:v>
                </c:pt>
                <c:pt idx="4589">
                  <c:v>38609</c:v>
                </c:pt>
                <c:pt idx="4590">
                  <c:v>38608</c:v>
                </c:pt>
                <c:pt idx="4591">
                  <c:v>38607</c:v>
                </c:pt>
                <c:pt idx="4592">
                  <c:v>38604</c:v>
                </c:pt>
                <c:pt idx="4593">
                  <c:v>38603</c:v>
                </c:pt>
                <c:pt idx="4594">
                  <c:v>38602</c:v>
                </c:pt>
                <c:pt idx="4595">
                  <c:v>38601</c:v>
                </c:pt>
                <c:pt idx="4596">
                  <c:v>38600</c:v>
                </c:pt>
                <c:pt idx="4597">
                  <c:v>38597</c:v>
                </c:pt>
                <c:pt idx="4598">
                  <c:v>38596</c:v>
                </c:pt>
                <c:pt idx="4599">
                  <c:v>38595</c:v>
                </c:pt>
                <c:pt idx="4600">
                  <c:v>38594</c:v>
                </c:pt>
                <c:pt idx="4601">
                  <c:v>38593</c:v>
                </c:pt>
                <c:pt idx="4602">
                  <c:v>38590</c:v>
                </c:pt>
                <c:pt idx="4603">
                  <c:v>38589</c:v>
                </c:pt>
                <c:pt idx="4604">
                  <c:v>38588</c:v>
                </c:pt>
                <c:pt idx="4605">
                  <c:v>38587</c:v>
                </c:pt>
                <c:pt idx="4606">
                  <c:v>38586</c:v>
                </c:pt>
                <c:pt idx="4607">
                  <c:v>38583</c:v>
                </c:pt>
                <c:pt idx="4608">
                  <c:v>38582</c:v>
                </c:pt>
                <c:pt idx="4609">
                  <c:v>38581</c:v>
                </c:pt>
                <c:pt idx="4610">
                  <c:v>38580</c:v>
                </c:pt>
                <c:pt idx="4611">
                  <c:v>38579</c:v>
                </c:pt>
                <c:pt idx="4612">
                  <c:v>38576</c:v>
                </c:pt>
                <c:pt idx="4613">
                  <c:v>38575</c:v>
                </c:pt>
                <c:pt idx="4614">
                  <c:v>38574</c:v>
                </c:pt>
                <c:pt idx="4615">
                  <c:v>38573</c:v>
                </c:pt>
                <c:pt idx="4616">
                  <c:v>38572</c:v>
                </c:pt>
                <c:pt idx="4617">
                  <c:v>38569</c:v>
                </c:pt>
                <c:pt idx="4618">
                  <c:v>38568</c:v>
                </c:pt>
                <c:pt idx="4619">
                  <c:v>38567</c:v>
                </c:pt>
                <c:pt idx="4620">
                  <c:v>38566</c:v>
                </c:pt>
                <c:pt idx="4621">
                  <c:v>38565</c:v>
                </c:pt>
                <c:pt idx="4622">
                  <c:v>38562</c:v>
                </c:pt>
                <c:pt idx="4623">
                  <c:v>38561</c:v>
                </c:pt>
                <c:pt idx="4624">
                  <c:v>38560</c:v>
                </c:pt>
                <c:pt idx="4625">
                  <c:v>38559</c:v>
                </c:pt>
                <c:pt idx="4626">
                  <c:v>38558</c:v>
                </c:pt>
                <c:pt idx="4627">
                  <c:v>38555</c:v>
                </c:pt>
                <c:pt idx="4628">
                  <c:v>38554</c:v>
                </c:pt>
                <c:pt idx="4629">
                  <c:v>38553</c:v>
                </c:pt>
                <c:pt idx="4630">
                  <c:v>38552</c:v>
                </c:pt>
                <c:pt idx="4631">
                  <c:v>38551</c:v>
                </c:pt>
                <c:pt idx="4632">
                  <c:v>38548</c:v>
                </c:pt>
                <c:pt idx="4633">
                  <c:v>38547</c:v>
                </c:pt>
                <c:pt idx="4634">
                  <c:v>38546</c:v>
                </c:pt>
                <c:pt idx="4635">
                  <c:v>38545</c:v>
                </c:pt>
                <c:pt idx="4636">
                  <c:v>38544</c:v>
                </c:pt>
                <c:pt idx="4637">
                  <c:v>38541</c:v>
                </c:pt>
                <c:pt idx="4638">
                  <c:v>38540</c:v>
                </c:pt>
                <c:pt idx="4639">
                  <c:v>38539</c:v>
                </c:pt>
                <c:pt idx="4640">
                  <c:v>38538</c:v>
                </c:pt>
                <c:pt idx="4641">
                  <c:v>38537</c:v>
                </c:pt>
                <c:pt idx="4642">
                  <c:v>38534</c:v>
                </c:pt>
                <c:pt idx="4643">
                  <c:v>38533</c:v>
                </c:pt>
                <c:pt idx="4644">
                  <c:v>38532</c:v>
                </c:pt>
                <c:pt idx="4645">
                  <c:v>38531</c:v>
                </c:pt>
                <c:pt idx="4646">
                  <c:v>38530</c:v>
                </c:pt>
                <c:pt idx="4647">
                  <c:v>38527</c:v>
                </c:pt>
                <c:pt idx="4648">
                  <c:v>38526</c:v>
                </c:pt>
                <c:pt idx="4649">
                  <c:v>38525</c:v>
                </c:pt>
                <c:pt idx="4650">
                  <c:v>38524</c:v>
                </c:pt>
                <c:pt idx="4651">
                  <c:v>38523</c:v>
                </c:pt>
                <c:pt idx="4652">
                  <c:v>38520</c:v>
                </c:pt>
                <c:pt idx="4653">
                  <c:v>38519</c:v>
                </c:pt>
                <c:pt idx="4654">
                  <c:v>38518</c:v>
                </c:pt>
                <c:pt idx="4655">
                  <c:v>38517</c:v>
                </c:pt>
                <c:pt idx="4656">
                  <c:v>38516</c:v>
                </c:pt>
                <c:pt idx="4657">
                  <c:v>38513</c:v>
                </c:pt>
                <c:pt idx="4658">
                  <c:v>38512</c:v>
                </c:pt>
                <c:pt idx="4659">
                  <c:v>38511</c:v>
                </c:pt>
                <c:pt idx="4660">
                  <c:v>38510</c:v>
                </c:pt>
                <c:pt idx="4661">
                  <c:v>38509</c:v>
                </c:pt>
                <c:pt idx="4662">
                  <c:v>38506</c:v>
                </c:pt>
                <c:pt idx="4663">
                  <c:v>38505</c:v>
                </c:pt>
                <c:pt idx="4664">
                  <c:v>38504</c:v>
                </c:pt>
                <c:pt idx="4665">
                  <c:v>38503</c:v>
                </c:pt>
                <c:pt idx="4666">
                  <c:v>38502</c:v>
                </c:pt>
                <c:pt idx="4667">
                  <c:v>38499</c:v>
                </c:pt>
                <c:pt idx="4668">
                  <c:v>38498</c:v>
                </c:pt>
                <c:pt idx="4669">
                  <c:v>38497</c:v>
                </c:pt>
                <c:pt idx="4670">
                  <c:v>38496</c:v>
                </c:pt>
                <c:pt idx="4671">
                  <c:v>38495</c:v>
                </c:pt>
                <c:pt idx="4672">
                  <c:v>38492</c:v>
                </c:pt>
                <c:pt idx="4673">
                  <c:v>38491</c:v>
                </c:pt>
                <c:pt idx="4674">
                  <c:v>38490</c:v>
                </c:pt>
                <c:pt idx="4675">
                  <c:v>38489</c:v>
                </c:pt>
                <c:pt idx="4676">
                  <c:v>38488</c:v>
                </c:pt>
                <c:pt idx="4677">
                  <c:v>38485</c:v>
                </c:pt>
                <c:pt idx="4678">
                  <c:v>38484</c:v>
                </c:pt>
                <c:pt idx="4679">
                  <c:v>38483</c:v>
                </c:pt>
                <c:pt idx="4680">
                  <c:v>38482</c:v>
                </c:pt>
                <c:pt idx="4681">
                  <c:v>38481</c:v>
                </c:pt>
                <c:pt idx="4682">
                  <c:v>38478</c:v>
                </c:pt>
                <c:pt idx="4683">
                  <c:v>38477</c:v>
                </c:pt>
                <c:pt idx="4684">
                  <c:v>38476</c:v>
                </c:pt>
                <c:pt idx="4685">
                  <c:v>38475</c:v>
                </c:pt>
                <c:pt idx="4686">
                  <c:v>38474</c:v>
                </c:pt>
                <c:pt idx="4687">
                  <c:v>38471</c:v>
                </c:pt>
                <c:pt idx="4688">
                  <c:v>38470</c:v>
                </c:pt>
                <c:pt idx="4689">
                  <c:v>38469</c:v>
                </c:pt>
                <c:pt idx="4690">
                  <c:v>38468</c:v>
                </c:pt>
                <c:pt idx="4691">
                  <c:v>38467</c:v>
                </c:pt>
                <c:pt idx="4692">
                  <c:v>38464</c:v>
                </c:pt>
                <c:pt idx="4693">
                  <c:v>38463</c:v>
                </c:pt>
                <c:pt idx="4694">
                  <c:v>38462</c:v>
                </c:pt>
                <c:pt idx="4695">
                  <c:v>38461</c:v>
                </c:pt>
                <c:pt idx="4696">
                  <c:v>38460</c:v>
                </c:pt>
                <c:pt idx="4697">
                  <c:v>38457</c:v>
                </c:pt>
                <c:pt idx="4698">
                  <c:v>38456</c:v>
                </c:pt>
                <c:pt idx="4699">
                  <c:v>38455</c:v>
                </c:pt>
                <c:pt idx="4700">
                  <c:v>38454</c:v>
                </c:pt>
                <c:pt idx="4701">
                  <c:v>38453</c:v>
                </c:pt>
                <c:pt idx="4702">
                  <c:v>38450</c:v>
                </c:pt>
                <c:pt idx="4703">
                  <c:v>38449</c:v>
                </c:pt>
                <c:pt idx="4704">
                  <c:v>38448</c:v>
                </c:pt>
                <c:pt idx="4705">
                  <c:v>38447</c:v>
                </c:pt>
                <c:pt idx="4706">
                  <c:v>38446</c:v>
                </c:pt>
                <c:pt idx="4707">
                  <c:v>38443</c:v>
                </c:pt>
                <c:pt idx="4708">
                  <c:v>38442</c:v>
                </c:pt>
                <c:pt idx="4709">
                  <c:v>38441</c:v>
                </c:pt>
                <c:pt idx="4710">
                  <c:v>38440</c:v>
                </c:pt>
                <c:pt idx="4711">
                  <c:v>38439</c:v>
                </c:pt>
                <c:pt idx="4712">
                  <c:v>38436</c:v>
                </c:pt>
                <c:pt idx="4713">
                  <c:v>38435</c:v>
                </c:pt>
                <c:pt idx="4714">
                  <c:v>38434</c:v>
                </c:pt>
                <c:pt idx="4715">
                  <c:v>38433</c:v>
                </c:pt>
                <c:pt idx="4716">
                  <c:v>38432</c:v>
                </c:pt>
                <c:pt idx="4717">
                  <c:v>38429</c:v>
                </c:pt>
                <c:pt idx="4718">
                  <c:v>38428</c:v>
                </c:pt>
                <c:pt idx="4719">
                  <c:v>38427</c:v>
                </c:pt>
                <c:pt idx="4720">
                  <c:v>38426</c:v>
                </c:pt>
                <c:pt idx="4721">
                  <c:v>38425</c:v>
                </c:pt>
                <c:pt idx="4722">
                  <c:v>38422</c:v>
                </c:pt>
                <c:pt idx="4723">
                  <c:v>38421</c:v>
                </c:pt>
                <c:pt idx="4724">
                  <c:v>38420</c:v>
                </c:pt>
                <c:pt idx="4725">
                  <c:v>38419</c:v>
                </c:pt>
                <c:pt idx="4726">
                  <c:v>38418</c:v>
                </c:pt>
                <c:pt idx="4727">
                  <c:v>38415</c:v>
                </c:pt>
                <c:pt idx="4728">
                  <c:v>38414</c:v>
                </c:pt>
                <c:pt idx="4729">
                  <c:v>38413</c:v>
                </c:pt>
                <c:pt idx="4730">
                  <c:v>38412</c:v>
                </c:pt>
                <c:pt idx="4731">
                  <c:v>38411</c:v>
                </c:pt>
                <c:pt idx="4732">
                  <c:v>38408</c:v>
                </c:pt>
                <c:pt idx="4733">
                  <c:v>38407</c:v>
                </c:pt>
                <c:pt idx="4734">
                  <c:v>38406</c:v>
                </c:pt>
                <c:pt idx="4735">
                  <c:v>38405</c:v>
                </c:pt>
                <c:pt idx="4736">
                  <c:v>38404</c:v>
                </c:pt>
                <c:pt idx="4737">
                  <c:v>38401</c:v>
                </c:pt>
                <c:pt idx="4738">
                  <c:v>38400</c:v>
                </c:pt>
                <c:pt idx="4739">
                  <c:v>38399</c:v>
                </c:pt>
                <c:pt idx="4740">
                  <c:v>38398</c:v>
                </c:pt>
                <c:pt idx="4741">
                  <c:v>38397</c:v>
                </c:pt>
                <c:pt idx="4742">
                  <c:v>38394</c:v>
                </c:pt>
                <c:pt idx="4743">
                  <c:v>38393</c:v>
                </c:pt>
                <c:pt idx="4744">
                  <c:v>38392</c:v>
                </c:pt>
                <c:pt idx="4745">
                  <c:v>38391</c:v>
                </c:pt>
                <c:pt idx="4746">
                  <c:v>38390</c:v>
                </c:pt>
                <c:pt idx="4747">
                  <c:v>38387</c:v>
                </c:pt>
                <c:pt idx="4748">
                  <c:v>38386</c:v>
                </c:pt>
                <c:pt idx="4749">
                  <c:v>38385</c:v>
                </c:pt>
                <c:pt idx="4750">
                  <c:v>38384</c:v>
                </c:pt>
                <c:pt idx="4751">
                  <c:v>38383</c:v>
                </c:pt>
                <c:pt idx="4752">
                  <c:v>38380</c:v>
                </c:pt>
                <c:pt idx="4753">
                  <c:v>38379</c:v>
                </c:pt>
                <c:pt idx="4754">
                  <c:v>38378</c:v>
                </c:pt>
                <c:pt idx="4755">
                  <c:v>38377</c:v>
                </c:pt>
                <c:pt idx="4756">
                  <c:v>38376</c:v>
                </c:pt>
                <c:pt idx="4757">
                  <c:v>38373</c:v>
                </c:pt>
                <c:pt idx="4758">
                  <c:v>38372</c:v>
                </c:pt>
                <c:pt idx="4759">
                  <c:v>38371</c:v>
                </c:pt>
                <c:pt idx="4760">
                  <c:v>38370</c:v>
                </c:pt>
                <c:pt idx="4761">
                  <c:v>38369</c:v>
                </c:pt>
                <c:pt idx="4762">
                  <c:v>38366</c:v>
                </c:pt>
                <c:pt idx="4763">
                  <c:v>38365</c:v>
                </c:pt>
                <c:pt idx="4764">
                  <c:v>38364</c:v>
                </c:pt>
                <c:pt idx="4765">
                  <c:v>38363</c:v>
                </c:pt>
                <c:pt idx="4766">
                  <c:v>38362</c:v>
                </c:pt>
                <c:pt idx="4767">
                  <c:v>38359</c:v>
                </c:pt>
                <c:pt idx="4768">
                  <c:v>38358</c:v>
                </c:pt>
                <c:pt idx="4769">
                  <c:v>38357</c:v>
                </c:pt>
                <c:pt idx="4770">
                  <c:v>38356</c:v>
                </c:pt>
                <c:pt idx="4771">
                  <c:v>38355</c:v>
                </c:pt>
                <c:pt idx="4772">
                  <c:v>38352</c:v>
                </c:pt>
                <c:pt idx="4773">
                  <c:v>38351</c:v>
                </c:pt>
                <c:pt idx="4774">
                  <c:v>38350</c:v>
                </c:pt>
                <c:pt idx="4775">
                  <c:v>38349</c:v>
                </c:pt>
                <c:pt idx="4776">
                  <c:v>38348</c:v>
                </c:pt>
                <c:pt idx="4777">
                  <c:v>38345</c:v>
                </c:pt>
                <c:pt idx="4778">
                  <c:v>38344</c:v>
                </c:pt>
                <c:pt idx="4779">
                  <c:v>38343</c:v>
                </c:pt>
                <c:pt idx="4780">
                  <c:v>38342</c:v>
                </c:pt>
                <c:pt idx="4781">
                  <c:v>38341</c:v>
                </c:pt>
                <c:pt idx="4782">
                  <c:v>38338</c:v>
                </c:pt>
                <c:pt idx="4783">
                  <c:v>38337</c:v>
                </c:pt>
                <c:pt idx="4784">
                  <c:v>38336</c:v>
                </c:pt>
                <c:pt idx="4785">
                  <c:v>38335</c:v>
                </c:pt>
                <c:pt idx="4786">
                  <c:v>38334</c:v>
                </c:pt>
                <c:pt idx="4787">
                  <c:v>38331</c:v>
                </c:pt>
                <c:pt idx="4788">
                  <c:v>38330</c:v>
                </c:pt>
                <c:pt idx="4789">
                  <c:v>38329</c:v>
                </c:pt>
                <c:pt idx="4790">
                  <c:v>38328</c:v>
                </c:pt>
                <c:pt idx="4791">
                  <c:v>38327</c:v>
                </c:pt>
                <c:pt idx="4792">
                  <c:v>38324</c:v>
                </c:pt>
                <c:pt idx="4793">
                  <c:v>38323</c:v>
                </c:pt>
                <c:pt idx="4794">
                  <c:v>38322</c:v>
                </c:pt>
                <c:pt idx="4795">
                  <c:v>38321</c:v>
                </c:pt>
                <c:pt idx="4796">
                  <c:v>38320</c:v>
                </c:pt>
                <c:pt idx="4797">
                  <c:v>38317</c:v>
                </c:pt>
                <c:pt idx="4798">
                  <c:v>38316</c:v>
                </c:pt>
                <c:pt idx="4799">
                  <c:v>38315</c:v>
                </c:pt>
                <c:pt idx="4800">
                  <c:v>38314</c:v>
                </c:pt>
                <c:pt idx="4801">
                  <c:v>38313</c:v>
                </c:pt>
                <c:pt idx="4802">
                  <c:v>38310</c:v>
                </c:pt>
                <c:pt idx="4803">
                  <c:v>38309</c:v>
                </c:pt>
                <c:pt idx="4804">
                  <c:v>38308</c:v>
                </c:pt>
                <c:pt idx="4805">
                  <c:v>38307</c:v>
                </c:pt>
                <c:pt idx="4806">
                  <c:v>38306</c:v>
                </c:pt>
                <c:pt idx="4807">
                  <c:v>38303</c:v>
                </c:pt>
                <c:pt idx="4808">
                  <c:v>38302</c:v>
                </c:pt>
                <c:pt idx="4809">
                  <c:v>38301</c:v>
                </c:pt>
                <c:pt idx="4810">
                  <c:v>38300</c:v>
                </c:pt>
                <c:pt idx="4811">
                  <c:v>38299</c:v>
                </c:pt>
                <c:pt idx="4812">
                  <c:v>38296</c:v>
                </c:pt>
                <c:pt idx="4813">
                  <c:v>38295</c:v>
                </c:pt>
                <c:pt idx="4814">
                  <c:v>38294</c:v>
                </c:pt>
                <c:pt idx="4815">
                  <c:v>38293</c:v>
                </c:pt>
                <c:pt idx="4816">
                  <c:v>38292</c:v>
                </c:pt>
                <c:pt idx="4817">
                  <c:v>38289</c:v>
                </c:pt>
                <c:pt idx="4818">
                  <c:v>38288</c:v>
                </c:pt>
                <c:pt idx="4819">
                  <c:v>38287</c:v>
                </c:pt>
                <c:pt idx="4820">
                  <c:v>38286</c:v>
                </c:pt>
                <c:pt idx="4821">
                  <c:v>38285</c:v>
                </c:pt>
                <c:pt idx="4822">
                  <c:v>38282</c:v>
                </c:pt>
                <c:pt idx="4823">
                  <c:v>38281</c:v>
                </c:pt>
                <c:pt idx="4824">
                  <c:v>38280</c:v>
                </c:pt>
                <c:pt idx="4825">
                  <c:v>38279</c:v>
                </c:pt>
                <c:pt idx="4826">
                  <c:v>38278</c:v>
                </c:pt>
                <c:pt idx="4827">
                  <c:v>38275</c:v>
                </c:pt>
                <c:pt idx="4828">
                  <c:v>38274</c:v>
                </c:pt>
                <c:pt idx="4829">
                  <c:v>38273</c:v>
                </c:pt>
                <c:pt idx="4830">
                  <c:v>38272</c:v>
                </c:pt>
                <c:pt idx="4831">
                  <c:v>38271</c:v>
                </c:pt>
                <c:pt idx="4832">
                  <c:v>38268</c:v>
                </c:pt>
                <c:pt idx="4833">
                  <c:v>38267</c:v>
                </c:pt>
                <c:pt idx="4834">
                  <c:v>38266</c:v>
                </c:pt>
                <c:pt idx="4835">
                  <c:v>38265</c:v>
                </c:pt>
                <c:pt idx="4836">
                  <c:v>38264</c:v>
                </c:pt>
                <c:pt idx="4837">
                  <c:v>38261</c:v>
                </c:pt>
                <c:pt idx="4838">
                  <c:v>38260</c:v>
                </c:pt>
                <c:pt idx="4839">
                  <c:v>38259</c:v>
                </c:pt>
                <c:pt idx="4840">
                  <c:v>38258</c:v>
                </c:pt>
                <c:pt idx="4841">
                  <c:v>38257</c:v>
                </c:pt>
                <c:pt idx="4842">
                  <c:v>38254</c:v>
                </c:pt>
                <c:pt idx="4843">
                  <c:v>38253</c:v>
                </c:pt>
                <c:pt idx="4844">
                  <c:v>38252</c:v>
                </c:pt>
                <c:pt idx="4845">
                  <c:v>38251</c:v>
                </c:pt>
                <c:pt idx="4846">
                  <c:v>38250</c:v>
                </c:pt>
                <c:pt idx="4847">
                  <c:v>38247</c:v>
                </c:pt>
                <c:pt idx="4848">
                  <c:v>38246</c:v>
                </c:pt>
                <c:pt idx="4849">
                  <c:v>38245</c:v>
                </c:pt>
                <c:pt idx="4850">
                  <c:v>38244</c:v>
                </c:pt>
                <c:pt idx="4851">
                  <c:v>38243</c:v>
                </c:pt>
                <c:pt idx="4852">
                  <c:v>38240</c:v>
                </c:pt>
                <c:pt idx="4853">
                  <c:v>38239</c:v>
                </c:pt>
                <c:pt idx="4854">
                  <c:v>38238</c:v>
                </c:pt>
                <c:pt idx="4855">
                  <c:v>38237</c:v>
                </c:pt>
                <c:pt idx="4856">
                  <c:v>38236</c:v>
                </c:pt>
                <c:pt idx="4857">
                  <c:v>38233</c:v>
                </c:pt>
                <c:pt idx="4858">
                  <c:v>38232</c:v>
                </c:pt>
                <c:pt idx="4859">
                  <c:v>38231</c:v>
                </c:pt>
                <c:pt idx="4860">
                  <c:v>38230</c:v>
                </c:pt>
                <c:pt idx="4861">
                  <c:v>38229</c:v>
                </c:pt>
                <c:pt idx="4862">
                  <c:v>38226</c:v>
                </c:pt>
                <c:pt idx="4863">
                  <c:v>38225</c:v>
                </c:pt>
                <c:pt idx="4864">
                  <c:v>38224</c:v>
                </c:pt>
                <c:pt idx="4865">
                  <c:v>38223</c:v>
                </c:pt>
                <c:pt idx="4866">
                  <c:v>38222</c:v>
                </c:pt>
                <c:pt idx="4867">
                  <c:v>38219</c:v>
                </c:pt>
                <c:pt idx="4868">
                  <c:v>38218</c:v>
                </c:pt>
                <c:pt idx="4869">
                  <c:v>38217</c:v>
                </c:pt>
                <c:pt idx="4870">
                  <c:v>38216</c:v>
                </c:pt>
                <c:pt idx="4871">
                  <c:v>38215</c:v>
                </c:pt>
                <c:pt idx="4872">
                  <c:v>38212</c:v>
                </c:pt>
                <c:pt idx="4873">
                  <c:v>38211</c:v>
                </c:pt>
                <c:pt idx="4874">
                  <c:v>38210</c:v>
                </c:pt>
                <c:pt idx="4875">
                  <c:v>38209</c:v>
                </c:pt>
                <c:pt idx="4876">
                  <c:v>38208</c:v>
                </c:pt>
                <c:pt idx="4877">
                  <c:v>38205</c:v>
                </c:pt>
                <c:pt idx="4878">
                  <c:v>38204</c:v>
                </c:pt>
                <c:pt idx="4879">
                  <c:v>38203</c:v>
                </c:pt>
                <c:pt idx="4880">
                  <c:v>38202</c:v>
                </c:pt>
                <c:pt idx="4881">
                  <c:v>38201</c:v>
                </c:pt>
                <c:pt idx="4882">
                  <c:v>38198</c:v>
                </c:pt>
                <c:pt idx="4883">
                  <c:v>38197</c:v>
                </c:pt>
                <c:pt idx="4884">
                  <c:v>38196</c:v>
                </c:pt>
                <c:pt idx="4885">
                  <c:v>38195</c:v>
                </c:pt>
                <c:pt idx="4886">
                  <c:v>38194</c:v>
                </c:pt>
                <c:pt idx="4887">
                  <c:v>38191</c:v>
                </c:pt>
                <c:pt idx="4888">
                  <c:v>38190</c:v>
                </c:pt>
                <c:pt idx="4889">
                  <c:v>38189</c:v>
                </c:pt>
                <c:pt idx="4890">
                  <c:v>38188</c:v>
                </c:pt>
                <c:pt idx="4891">
                  <c:v>38187</c:v>
                </c:pt>
                <c:pt idx="4892">
                  <c:v>38184</c:v>
                </c:pt>
                <c:pt idx="4893">
                  <c:v>38183</c:v>
                </c:pt>
                <c:pt idx="4894">
                  <c:v>38182</c:v>
                </c:pt>
                <c:pt idx="4895">
                  <c:v>38181</c:v>
                </c:pt>
                <c:pt idx="4896">
                  <c:v>38180</c:v>
                </c:pt>
                <c:pt idx="4897">
                  <c:v>38177</c:v>
                </c:pt>
                <c:pt idx="4898">
                  <c:v>38176</c:v>
                </c:pt>
                <c:pt idx="4899">
                  <c:v>38175</c:v>
                </c:pt>
                <c:pt idx="4900">
                  <c:v>38174</c:v>
                </c:pt>
                <c:pt idx="4901">
                  <c:v>38173</c:v>
                </c:pt>
                <c:pt idx="4902">
                  <c:v>38170</c:v>
                </c:pt>
                <c:pt idx="4903">
                  <c:v>38169</c:v>
                </c:pt>
                <c:pt idx="4904">
                  <c:v>38168</c:v>
                </c:pt>
                <c:pt idx="4905">
                  <c:v>38167</c:v>
                </c:pt>
                <c:pt idx="4906">
                  <c:v>38166</c:v>
                </c:pt>
                <c:pt idx="4907">
                  <c:v>38163</c:v>
                </c:pt>
                <c:pt idx="4908">
                  <c:v>38162</c:v>
                </c:pt>
                <c:pt idx="4909">
                  <c:v>38161</c:v>
                </c:pt>
                <c:pt idx="4910">
                  <c:v>38160</c:v>
                </c:pt>
                <c:pt idx="4911">
                  <c:v>38159</c:v>
                </c:pt>
                <c:pt idx="4912">
                  <c:v>38156</c:v>
                </c:pt>
                <c:pt idx="4913">
                  <c:v>38155</c:v>
                </c:pt>
                <c:pt idx="4914">
                  <c:v>38154</c:v>
                </c:pt>
                <c:pt idx="4915">
                  <c:v>38153</c:v>
                </c:pt>
                <c:pt idx="4916">
                  <c:v>38152</c:v>
                </c:pt>
                <c:pt idx="4917">
                  <c:v>38149</c:v>
                </c:pt>
                <c:pt idx="4918">
                  <c:v>38148</c:v>
                </c:pt>
                <c:pt idx="4919">
                  <c:v>38147</c:v>
                </c:pt>
                <c:pt idx="4920">
                  <c:v>38146</c:v>
                </c:pt>
                <c:pt idx="4921">
                  <c:v>38145</c:v>
                </c:pt>
                <c:pt idx="4922">
                  <c:v>38142</c:v>
                </c:pt>
                <c:pt idx="4923">
                  <c:v>38141</c:v>
                </c:pt>
                <c:pt idx="4924">
                  <c:v>38140</c:v>
                </c:pt>
                <c:pt idx="4925">
                  <c:v>38139</c:v>
                </c:pt>
                <c:pt idx="4926">
                  <c:v>38138</c:v>
                </c:pt>
                <c:pt idx="4927">
                  <c:v>38135</c:v>
                </c:pt>
                <c:pt idx="4928">
                  <c:v>38134</c:v>
                </c:pt>
                <c:pt idx="4929">
                  <c:v>38133</c:v>
                </c:pt>
                <c:pt idx="4930">
                  <c:v>38132</c:v>
                </c:pt>
                <c:pt idx="4931">
                  <c:v>38131</c:v>
                </c:pt>
                <c:pt idx="4932">
                  <c:v>38128</c:v>
                </c:pt>
                <c:pt idx="4933">
                  <c:v>38127</c:v>
                </c:pt>
                <c:pt idx="4934">
                  <c:v>38126</c:v>
                </c:pt>
                <c:pt idx="4935">
                  <c:v>38125</c:v>
                </c:pt>
                <c:pt idx="4936">
                  <c:v>38124</c:v>
                </c:pt>
                <c:pt idx="4937">
                  <c:v>38121</c:v>
                </c:pt>
                <c:pt idx="4938">
                  <c:v>38120</c:v>
                </c:pt>
                <c:pt idx="4939">
                  <c:v>38119</c:v>
                </c:pt>
                <c:pt idx="4940">
                  <c:v>38118</c:v>
                </c:pt>
                <c:pt idx="4941">
                  <c:v>38117</c:v>
                </c:pt>
                <c:pt idx="4942">
                  <c:v>38114</c:v>
                </c:pt>
                <c:pt idx="4943">
                  <c:v>38113</c:v>
                </c:pt>
                <c:pt idx="4944">
                  <c:v>38112</c:v>
                </c:pt>
                <c:pt idx="4945">
                  <c:v>38111</c:v>
                </c:pt>
                <c:pt idx="4946">
                  <c:v>38110</c:v>
                </c:pt>
                <c:pt idx="4947">
                  <c:v>38107</c:v>
                </c:pt>
                <c:pt idx="4948">
                  <c:v>38106</c:v>
                </c:pt>
                <c:pt idx="4949">
                  <c:v>38105</c:v>
                </c:pt>
                <c:pt idx="4950">
                  <c:v>38104</c:v>
                </c:pt>
                <c:pt idx="4951">
                  <c:v>38103</c:v>
                </c:pt>
                <c:pt idx="4952">
                  <c:v>38100</c:v>
                </c:pt>
                <c:pt idx="4953">
                  <c:v>38099</c:v>
                </c:pt>
                <c:pt idx="4954">
                  <c:v>38098</c:v>
                </c:pt>
                <c:pt idx="4955">
                  <c:v>38097</c:v>
                </c:pt>
                <c:pt idx="4956">
                  <c:v>38096</c:v>
                </c:pt>
                <c:pt idx="4957">
                  <c:v>38093</c:v>
                </c:pt>
                <c:pt idx="4958">
                  <c:v>38092</c:v>
                </c:pt>
                <c:pt idx="4959">
                  <c:v>38091</c:v>
                </c:pt>
                <c:pt idx="4960">
                  <c:v>38090</c:v>
                </c:pt>
                <c:pt idx="4961">
                  <c:v>38089</c:v>
                </c:pt>
                <c:pt idx="4962">
                  <c:v>38086</c:v>
                </c:pt>
                <c:pt idx="4963">
                  <c:v>38085</c:v>
                </c:pt>
                <c:pt idx="4964">
                  <c:v>38084</c:v>
                </c:pt>
                <c:pt idx="4965">
                  <c:v>38083</c:v>
                </c:pt>
                <c:pt idx="4966">
                  <c:v>38082</c:v>
                </c:pt>
                <c:pt idx="4967">
                  <c:v>38079</c:v>
                </c:pt>
                <c:pt idx="4968">
                  <c:v>38078</c:v>
                </c:pt>
                <c:pt idx="4969">
                  <c:v>38077</c:v>
                </c:pt>
                <c:pt idx="4970">
                  <c:v>38076</c:v>
                </c:pt>
                <c:pt idx="4971">
                  <c:v>38075</c:v>
                </c:pt>
                <c:pt idx="4972">
                  <c:v>38072</c:v>
                </c:pt>
                <c:pt idx="4973">
                  <c:v>38071</c:v>
                </c:pt>
                <c:pt idx="4974">
                  <c:v>38070</c:v>
                </c:pt>
                <c:pt idx="4975">
                  <c:v>38069</c:v>
                </c:pt>
                <c:pt idx="4976">
                  <c:v>38068</c:v>
                </c:pt>
                <c:pt idx="4977">
                  <c:v>38065</c:v>
                </c:pt>
                <c:pt idx="4978">
                  <c:v>38064</c:v>
                </c:pt>
                <c:pt idx="4979">
                  <c:v>38063</c:v>
                </c:pt>
                <c:pt idx="4980">
                  <c:v>38062</c:v>
                </c:pt>
                <c:pt idx="4981">
                  <c:v>38061</c:v>
                </c:pt>
                <c:pt idx="4982">
                  <c:v>38058</c:v>
                </c:pt>
                <c:pt idx="4983">
                  <c:v>38057</c:v>
                </c:pt>
                <c:pt idx="4984">
                  <c:v>38056</c:v>
                </c:pt>
                <c:pt idx="4985">
                  <c:v>38055</c:v>
                </c:pt>
                <c:pt idx="4986">
                  <c:v>38054</c:v>
                </c:pt>
                <c:pt idx="4987">
                  <c:v>38051</c:v>
                </c:pt>
                <c:pt idx="4988">
                  <c:v>38050</c:v>
                </c:pt>
                <c:pt idx="4989">
                  <c:v>38049</c:v>
                </c:pt>
                <c:pt idx="4990">
                  <c:v>38048</c:v>
                </c:pt>
                <c:pt idx="4991">
                  <c:v>38047</c:v>
                </c:pt>
                <c:pt idx="4992">
                  <c:v>38044</c:v>
                </c:pt>
                <c:pt idx="4993">
                  <c:v>38043</c:v>
                </c:pt>
                <c:pt idx="4994">
                  <c:v>38042</c:v>
                </c:pt>
                <c:pt idx="4995">
                  <c:v>38041</c:v>
                </c:pt>
                <c:pt idx="4996">
                  <c:v>38040</c:v>
                </c:pt>
                <c:pt idx="4997">
                  <c:v>38037</c:v>
                </c:pt>
                <c:pt idx="4998">
                  <c:v>38036</c:v>
                </c:pt>
                <c:pt idx="4999">
                  <c:v>38035</c:v>
                </c:pt>
                <c:pt idx="5000">
                  <c:v>38034</c:v>
                </c:pt>
                <c:pt idx="5001">
                  <c:v>38033</c:v>
                </c:pt>
                <c:pt idx="5002">
                  <c:v>38030</c:v>
                </c:pt>
                <c:pt idx="5003">
                  <c:v>38029</c:v>
                </c:pt>
                <c:pt idx="5004">
                  <c:v>38028</c:v>
                </c:pt>
                <c:pt idx="5005">
                  <c:v>38027</c:v>
                </c:pt>
                <c:pt idx="5006">
                  <c:v>38026</c:v>
                </c:pt>
                <c:pt idx="5007">
                  <c:v>38023</c:v>
                </c:pt>
                <c:pt idx="5008">
                  <c:v>38022</c:v>
                </c:pt>
                <c:pt idx="5009">
                  <c:v>38021</c:v>
                </c:pt>
                <c:pt idx="5010">
                  <c:v>38020</c:v>
                </c:pt>
                <c:pt idx="5011">
                  <c:v>38019</c:v>
                </c:pt>
                <c:pt idx="5012">
                  <c:v>38016</c:v>
                </c:pt>
                <c:pt idx="5013">
                  <c:v>38015</c:v>
                </c:pt>
                <c:pt idx="5014">
                  <c:v>38014</c:v>
                </c:pt>
                <c:pt idx="5015">
                  <c:v>38013</c:v>
                </c:pt>
                <c:pt idx="5016">
                  <c:v>38012</c:v>
                </c:pt>
                <c:pt idx="5017">
                  <c:v>38009</c:v>
                </c:pt>
                <c:pt idx="5018">
                  <c:v>38008</c:v>
                </c:pt>
                <c:pt idx="5019">
                  <c:v>38007</c:v>
                </c:pt>
                <c:pt idx="5020">
                  <c:v>38006</c:v>
                </c:pt>
                <c:pt idx="5021">
                  <c:v>38005</c:v>
                </c:pt>
                <c:pt idx="5022">
                  <c:v>38002</c:v>
                </c:pt>
                <c:pt idx="5023">
                  <c:v>38001</c:v>
                </c:pt>
                <c:pt idx="5024">
                  <c:v>38000</c:v>
                </c:pt>
                <c:pt idx="5025">
                  <c:v>37999</c:v>
                </c:pt>
                <c:pt idx="5026">
                  <c:v>37998</c:v>
                </c:pt>
                <c:pt idx="5027">
                  <c:v>37995</c:v>
                </c:pt>
                <c:pt idx="5028">
                  <c:v>37994</c:v>
                </c:pt>
                <c:pt idx="5029">
                  <c:v>37993</c:v>
                </c:pt>
                <c:pt idx="5030">
                  <c:v>37992</c:v>
                </c:pt>
                <c:pt idx="5031">
                  <c:v>37991</c:v>
                </c:pt>
                <c:pt idx="5032">
                  <c:v>37988</c:v>
                </c:pt>
                <c:pt idx="5033">
                  <c:v>37987</c:v>
                </c:pt>
                <c:pt idx="5034">
                  <c:v>37986</c:v>
                </c:pt>
                <c:pt idx="5035">
                  <c:v>37985</c:v>
                </c:pt>
                <c:pt idx="5036">
                  <c:v>37984</c:v>
                </c:pt>
                <c:pt idx="5037">
                  <c:v>37981</c:v>
                </c:pt>
                <c:pt idx="5038">
                  <c:v>37980</c:v>
                </c:pt>
                <c:pt idx="5039">
                  <c:v>37979</c:v>
                </c:pt>
                <c:pt idx="5040">
                  <c:v>37978</c:v>
                </c:pt>
                <c:pt idx="5041">
                  <c:v>37977</c:v>
                </c:pt>
                <c:pt idx="5042">
                  <c:v>37974</c:v>
                </c:pt>
                <c:pt idx="5043">
                  <c:v>37973</c:v>
                </c:pt>
                <c:pt idx="5044">
                  <c:v>37972</c:v>
                </c:pt>
                <c:pt idx="5045">
                  <c:v>37971</c:v>
                </c:pt>
                <c:pt idx="5046">
                  <c:v>37970</c:v>
                </c:pt>
                <c:pt idx="5047">
                  <c:v>37967</c:v>
                </c:pt>
                <c:pt idx="5048">
                  <c:v>37966</c:v>
                </c:pt>
                <c:pt idx="5049">
                  <c:v>37965</c:v>
                </c:pt>
                <c:pt idx="5050">
                  <c:v>37964</c:v>
                </c:pt>
                <c:pt idx="5051">
                  <c:v>37963</c:v>
                </c:pt>
                <c:pt idx="5052">
                  <c:v>37960</c:v>
                </c:pt>
                <c:pt idx="5053">
                  <c:v>37959</c:v>
                </c:pt>
                <c:pt idx="5054">
                  <c:v>37958</c:v>
                </c:pt>
                <c:pt idx="5055">
                  <c:v>37957</c:v>
                </c:pt>
                <c:pt idx="5056">
                  <c:v>37956</c:v>
                </c:pt>
                <c:pt idx="5057">
                  <c:v>37953</c:v>
                </c:pt>
                <c:pt idx="5058">
                  <c:v>37952</c:v>
                </c:pt>
                <c:pt idx="5059">
                  <c:v>37951</c:v>
                </c:pt>
                <c:pt idx="5060">
                  <c:v>37950</c:v>
                </c:pt>
                <c:pt idx="5061">
                  <c:v>37949</c:v>
                </c:pt>
                <c:pt idx="5062">
                  <c:v>37946</c:v>
                </c:pt>
                <c:pt idx="5063">
                  <c:v>37945</c:v>
                </c:pt>
                <c:pt idx="5064">
                  <c:v>37944</c:v>
                </c:pt>
                <c:pt idx="5065">
                  <c:v>37943</c:v>
                </c:pt>
                <c:pt idx="5066">
                  <c:v>37942</c:v>
                </c:pt>
                <c:pt idx="5067">
                  <c:v>37939</c:v>
                </c:pt>
                <c:pt idx="5068">
                  <c:v>37938</c:v>
                </c:pt>
                <c:pt idx="5069">
                  <c:v>37937</c:v>
                </c:pt>
                <c:pt idx="5070">
                  <c:v>37936</c:v>
                </c:pt>
                <c:pt idx="5071">
                  <c:v>37935</c:v>
                </c:pt>
                <c:pt idx="5072">
                  <c:v>37932</c:v>
                </c:pt>
                <c:pt idx="5073">
                  <c:v>37931</c:v>
                </c:pt>
                <c:pt idx="5074">
                  <c:v>37930</c:v>
                </c:pt>
                <c:pt idx="5075">
                  <c:v>37929</c:v>
                </c:pt>
                <c:pt idx="5076">
                  <c:v>37928</c:v>
                </c:pt>
                <c:pt idx="5077">
                  <c:v>37925</c:v>
                </c:pt>
                <c:pt idx="5078">
                  <c:v>37924</c:v>
                </c:pt>
                <c:pt idx="5079">
                  <c:v>37923</c:v>
                </c:pt>
                <c:pt idx="5080">
                  <c:v>37922</c:v>
                </c:pt>
                <c:pt idx="5081">
                  <c:v>37921</c:v>
                </c:pt>
                <c:pt idx="5082">
                  <c:v>37918</c:v>
                </c:pt>
                <c:pt idx="5083">
                  <c:v>37917</c:v>
                </c:pt>
                <c:pt idx="5084">
                  <c:v>37916</c:v>
                </c:pt>
                <c:pt idx="5085">
                  <c:v>37915</c:v>
                </c:pt>
                <c:pt idx="5086">
                  <c:v>37914</c:v>
                </c:pt>
                <c:pt idx="5087">
                  <c:v>37911</c:v>
                </c:pt>
                <c:pt idx="5088">
                  <c:v>37910</c:v>
                </c:pt>
                <c:pt idx="5089">
                  <c:v>37909</c:v>
                </c:pt>
                <c:pt idx="5090">
                  <c:v>37908</c:v>
                </c:pt>
                <c:pt idx="5091">
                  <c:v>37907</c:v>
                </c:pt>
                <c:pt idx="5092">
                  <c:v>37904</c:v>
                </c:pt>
                <c:pt idx="5093">
                  <c:v>37903</c:v>
                </c:pt>
                <c:pt idx="5094">
                  <c:v>37902</c:v>
                </c:pt>
                <c:pt idx="5095">
                  <c:v>37901</c:v>
                </c:pt>
                <c:pt idx="5096">
                  <c:v>37900</c:v>
                </c:pt>
                <c:pt idx="5097">
                  <c:v>37897</c:v>
                </c:pt>
                <c:pt idx="5098">
                  <c:v>37896</c:v>
                </c:pt>
                <c:pt idx="5099">
                  <c:v>37895</c:v>
                </c:pt>
                <c:pt idx="5100">
                  <c:v>37894</c:v>
                </c:pt>
                <c:pt idx="5101">
                  <c:v>37893</c:v>
                </c:pt>
                <c:pt idx="5102">
                  <c:v>37890</c:v>
                </c:pt>
                <c:pt idx="5103">
                  <c:v>37889</c:v>
                </c:pt>
                <c:pt idx="5104">
                  <c:v>37888</c:v>
                </c:pt>
                <c:pt idx="5105">
                  <c:v>37887</c:v>
                </c:pt>
                <c:pt idx="5106">
                  <c:v>37886</c:v>
                </c:pt>
                <c:pt idx="5107">
                  <c:v>37883</c:v>
                </c:pt>
                <c:pt idx="5108">
                  <c:v>37882</c:v>
                </c:pt>
                <c:pt idx="5109">
                  <c:v>37881</c:v>
                </c:pt>
                <c:pt idx="5110">
                  <c:v>37880</c:v>
                </c:pt>
                <c:pt idx="5111">
                  <c:v>37879</c:v>
                </c:pt>
                <c:pt idx="5112">
                  <c:v>37876</c:v>
                </c:pt>
                <c:pt idx="5113">
                  <c:v>37875</c:v>
                </c:pt>
                <c:pt idx="5114">
                  <c:v>37874</c:v>
                </c:pt>
                <c:pt idx="5115">
                  <c:v>37873</c:v>
                </c:pt>
                <c:pt idx="5116">
                  <c:v>37872</c:v>
                </c:pt>
                <c:pt idx="5117">
                  <c:v>37869</c:v>
                </c:pt>
                <c:pt idx="5118">
                  <c:v>37868</c:v>
                </c:pt>
                <c:pt idx="5119">
                  <c:v>37867</c:v>
                </c:pt>
                <c:pt idx="5120">
                  <c:v>37866</c:v>
                </c:pt>
                <c:pt idx="5121">
                  <c:v>37865</c:v>
                </c:pt>
                <c:pt idx="5122">
                  <c:v>37862</c:v>
                </c:pt>
                <c:pt idx="5123">
                  <c:v>37861</c:v>
                </c:pt>
                <c:pt idx="5124">
                  <c:v>37860</c:v>
                </c:pt>
                <c:pt idx="5125">
                  <c:v>37859</c:v>
                </c:pt>
                <c:pt idx="5126">
                  <c:v>37858</c:v>
                </c:pt>
                <c:pt idx="5127">
                  <c:v>37855</c:v>
                </c:pt>
                <c:pt idx="5128">
                  <c:v>37854</c:v>
                </c:pt>
                <c:pt idx="5129">
                  <c:v>37853</c:v>
                </c:pt>
                <c:pt idx="5130">
                  <c:v>37852</c:v>
                </c:pt>
                <c:pt idx="5131">
                  <c:v>37851</c:v>
                </c:pt>
                <c:pt idx="5132">
                  <c:v>37848</c:v>
                </c:pt>
                <c:pt idx="5133">
                  <c:v>37847</c:v>
                </c:pt>
                <c:pt idx="5134">
                  <c:v>37846</c:v>
                </c:pt>
                <c:pt idx="5135">
                  <c:v>37845</c:v>
                </c:pt>
                <c:pt idx="5136">
                  <c:v>37844</c:v>
                </c:pt>
                <c:pt idx="5137">
                  <c:v>37841</c:v>
                </c:pt>
                <c:pt idx="5138">
                  <c:v>37840</c:v>
                </c:pt>
                <c:pt idx="5139">
                  <c:v>37839</c:v>
                </c:pt>
                <c:pt idx="5140">
                  <c:v>37838</c:v>
                </c:pt>
                <c:pt idx="5141">
                  <c:v>37837</c:v>
                </c:pt>
                <c:pt idx="5142">
                  <c:v>37834</c:v>
                </c:pt>
                <c:pt idx="5143">
                  <c:v>37833</c:v>
                </c:pt>
                <c:pt idx="5144">
                  <c:v>37832</c:v>
                </c:pt>
                <c:pt idx="5145">
                  <c:v>37831</c:v>
                </c:pt>
                <c:pt idx="5146">
                  <c:v>37830</c:v>
                </c:pt>
                <c:pt idx="5147">
                  <c:v>37827</c:v>
                </c:pt>
                <c:pt idx="5148">
                  <c:v>37826</c:v>
                </c:pt>
                <c:pt idx="5149">
                  <c:v>37825</c:v>
                </c:pt>
                <c:pt idx="5150">
                  <c:v>37824</c:v>
                </c:pt>
                <c:pt idx="5151">
                  <c:v>37823</c:v>
                </c:pt>
                <c:pt idx="5152">
                  <c:v>37820</c:v>
                </c:pt>
                <c:pt idx="5153">
                  <c:v>37819</c:v>
                </c:pt>
                <c:pt idx="5154">
                  <c:v>37818</c:v>
                </c:pt>
                <c:pt idx="5155">
                  <c:v>37817</c:v>
                </c:pt>
                <c:pt idx="5156">
                  <c:v>37816</c:v>
                </c:pt>
                <c:pt idx="5157">
                  <c:v>37813</c:v>
                </c:pt>
                <c:pt idx="5158">
                  <c:v>37812</c:v>
                </c:pt>
                <c:pt idx="5159">
                  <c:v>37811</c:v>
                </c:pt>
                <c:pt idx="5160">
                  <c:v>37810</c:v>
                </c:pt>
                <c:pt idx="5161">
                  <c:v>37809</c:v>
                </c:pt>
                <c:pt idx="5162">
                  <c:v>37806</c:v>
                </c:pt>
                <c:pt idx="5163">
                  <c:v>37805</c:v>
                </c:pt>
                <c:pt idx="5164">
                  <c:v>37804</c:v>
                </c:pt>
                <c:pt idx="5165">
                  <c:v>37803</c:v>
                </c:pt>
                <c:pt idx="5166">
                  <c:v>37802</c:v>
                </c:pt>
                <c:pt idx="5167">
                  <c:v>37799</c:v>
                </c:pt>
                <c:pt idx="5168">
                  <c:v>37798</c:v>
                </c:pt>
                <c:pt idx="5169">
                  <c:v>37797</c:v>
                </c:pt>
                <c:pt idx="5170">
                  <c:v>37796</c:v>
                </c:pt>
                <c:pt idx="5171">
                  <c:v>37795</c:v>
                </c:pt>
                <c:pt idx="5172">
                  <c:v>37792</c:v>
                </c:pt>
                <c:pt idx="5173">
                  <c:v>37791</c:v>
                </c:pt>
                <c:pt idx="5174">
                  <c:v>37790</c:v>
                </c:pt>
                <c:pt idx="5175">
                  <c:v>37789</c:v>
                </c:pt>
                <c:pt idx="5176">
                  <c:v>37788</c:v>
                </c:pt>
                <c:pt idx="5177">
                  <c:v>37785</c:v>
                </c:pt>
                <c:pt idx="5178">
                  <c:v>37784</c:v>
                </c:pt>
                <c:pt idx="5179">
                  <c:v>37783</c:v>
                </c:pt>
                <c:pt idx="5180">
                  <c:v>37782</c:v>
                </c:pt>
                <c:pt idx="5181">
                  <c:v>37781</c:v>
                </c:pt>
                <c:pt idx="5182">
                  <c:v>37778</c:v>
                </c:pt>
                <c:pt idx="5183">
                  <c:v>37777</c:v>
                </c:pt>
                <c:pt idx="5184">
                  <c:v>37776</c:v>
                </c:pt>
                <c:pt idx="5185">
                  <c:v>37775</c:v>
                </c:pt>
                <c:pt idx="5186">
                  <c:v>37774</c:v>
                </c:pt>
                <c:pt idx="5187">
                  <c:v>37771</c:v>
                </c:pt>
                <c:pt idx="5188">
                  <c:v>37770</c:v>
                </c:pt>
                <c:pt idx="5189">
                  <c:v>37769</c:v>
                </c:pt>
                <c:pt idx="5190">
                  <c:v>37768</c:v>
                </c:pt>
                <c:pt idx="5191">
                  <c:v>37767</c:v>
                </c:pt>
                <c:pt idx="5192">
                  <c:v>37764</c:v>
                </c:pt>
                <c:pt idx="5193">
                  <c:v>37763</c:v>
                </c:pt>
                <c:pt idx="5194">
                  <c:v>37762</c:v>
                </c:pt>
                <c:pt idx="5195">
                  <c:v>37761</c:v>
                </c:pt>
                <c:pt idx="5196">
                  <c:v>37760</c:v>
                </c:pt>
                <c:pt idx="5197">
                  <c:v>37757</c:v>
                </c:pt>
                <c:pt idx="5198">
                  <c:v>37756</c:v>
                </c:pt>
                <c:pt idx="5199">
                  <c:v>37755</c:v>
                </c:pt>
                <c:pt idx="5200">
                  <c:v>37754</c:v>
                </c:pt>
                <c:pt idx="5201">
                  <c:v>37753</c:v>
                </c:pt>
                <c:pt idx="5202">
                  <c:v>37750</c:v>
                </c:pt>
                <c:pt idx="5203">
                  <c:v>37749</c:v>
                </c:pt>
                <c:pt idx="5204">
                  <c:v>37748</c:v>
                </c:pt>
                <c:pt idx="5205">
                  <c:v>37747</c:v>
                </c:pt>
                <c:pt idx="5206">
                  <c:v>37746</c:v>
                </c:pt>
                <c:pt idx="5207">
                  <c:v>37743</c:v>
                </c:pt>
                <c:pt idx="5208">
                  <c:v>37742</c:v>
                </c:pt>
                <c:pt idx="5209">
                  <c:v>37741</c:v>
                </c:pt>
                <c:pt idx="5210">
                  <c:v>37740</c:v>
                </c:pt>
                <c:pt idx="5211">
                  <c:v>37739</c:v>
                </c:pt>
                <c:pt idx="5212">
                  <c:v>37736</c:v>
                </c:pt>
                <c:pt idx="5213">
                  <c:v>37735</c:v>
                </c:pt>
                <c:pt idx="5214">
                  <c:v>37734</c:v>
                </c:pt>
                <c:pt idx="5215">
                  <c:v>37733</c:v>
                </c:pt>
                <c:pt idx="5216">
                  <c:v>37732</c:v>
                </c:pt>
                <c:pt idx="5217">
                  <c:v>37729</c:v>
                </c:pt>
                <c:pt idx="5218">
                  <c:v>37728</c:v>
                </c:pt>
                <c:pt idx="5219">
                  <c:v>37727</c:v>
                </c:pt>
                <c:pt idx="5220">
                  <c:v>37726</c:v>
                </c:pt>
                <c:pt idx="5221">
                  <c:v>37725</c:v>
                </c:pt>
                <c:pt idx="5222">
                  <c:v>37722</c:v>
                </c:pt>
                <c:pt idx="5223">
                  <c:v>37721</c:v>
                </c:pt>
                <c:pt idx="5224">
                  <c:v>37720</c:v>
                </c:pt>
                <c:pt idx="5225">
                  <c:v>37719</c:v>
                </c:pt>
                <c:pt idx="5226">
                  <c:v>37718</c:v>
                </c:pt>
                <c:pt idx="5227">
                  <c:v>37715</c:v>
                </c:pt>
                <c:pt idx="5228">
                  <c:v>37714</c:v>
                </c:pt>
                <c:pt idx="5229">
                  <c:v>37713</c:v>
                </c:pt>
                <c:pt idx="5230">
                  <c:v>37712</c:v>
                </c:pt>
                <c:pt idx="5231">
                  <c:v>37711</c:v>
                </c:pt>
                <c:pt idx="5232">
                  <c:v>37708</c:v>
                </c:pt>
                <c:pt idx="5233">
                  <c:v>37707</c:v>
                </c:pt>
                <c:pt idx="5234">
                  <c:v>37706</c:v>
                </c:pt>
                <c:pt idx="5235">
                  <c:v>37705</c:v>
                </c:pt>
                <c:pt idx="5236">
                  <c:v>37704</c:v>
                </c:pt>
                <c:pt idx="5237">
                  <c:v>37701</c:v>
                </c:pt>
                <c:pt idx="5238">
                  <c:v>37700</c:v>
                </c:pt>
                <c:pt idx="5239">
                  <c:v>37699</c:v>
                </c:pt>
                <c:pt idx="5240">
                  <c:v>37698</c:v>
                </c:pt>
                <c:pt idx="5241">
                  <c:v>37697</c:v>
                </c:pt>
                <c:pt idx="5242">
                  <c:v>37694</c:v>
                </c:pt>
                <c:pt idx="5243">
                  <c:v>37693</c:v>
                </c:pt>
                <c:pt idx="5244">
                  <c:v>37692</c:v>
                </c:pt>
                <c:pt idx="5245">
                  <c:v>37691</c:v>
                </c:pt>
                <c:pt idx="5246">
                  <c:v>37690</c:v>
                </c:pt>
                <c:pt idx="5247">
                  <c:v>37687</c:v>
                </c:pt>
                <c:pt idx="5248">
                  <c:v>37686</c:v>
                </c:pt>
                <c:pt idx="5249">
                  <c:v>37685</c:v>
                </c:pt>
                <c:pt idx="5250">
                  <c:v>37684</c:v>
                </c:pt>
                <c:pt idx="5251">
                  <c:v>37683</c:v>
                </c:pt>
                <c:pt idx="5252">
                  <c:v>37680</c:v>
                </c:pt>
                <c:pt idx="5253">
                  <c:v>37679</c:v>
                </c:pt>
                <c:pt idx="5254">
                  <c:v>37678</c:v>
                </c:pt>
                <c:pt idx="5255">
                  <c:v>37677</c:v>
                </c:pt>
                <c:pt idx="5256">
                  <c:v>37676</c:v>
                </c:pt>
                <c:pt idx="5257">
                  <c:v>37673</c:v>
                </c:pt>
                <c:pt idx="5258">
                  <c:v>37672</c:v>
                </c:pt>
                <c:pt idx="5259">
                  <c:v>37671</c:v>
                </c:pt>
                <c:pt idx="5260">
                  <c:v>37670</c:v>
                </c:pt>
                <c:pt idx="5261">
                  <c:v>37669</c:v>
                </c:pt>
                <c:pt idx="5262">
                  <c:v>37666</c:v>
                </c:pt>
                <c:pt idx="5263">
                  <c:v>37665</c:v>
                </c:pt>
                <c:pt idx="5264">
                  <c:v>37664</c:v>
                </c:pt>
                <c:pt idx="5265">
                  <c:v>37663</c:v>
                </c:pt>
                <c:pt idx="5266">
                  <c:v>37662</c:v>
                </c:pt>
                <c:pt idx="5267">
                  <c:v>37659</c:v>
                </c:pt>
                <c:pt idx="5268">
                  <c:v>37658</c:v>
                </c:pt>
                <c:pt idx="5269">
                  <c:v>37657</c:v>
                </c:pt>
                <c:pt idx="5270">
                  <c:v>37656</c:v>
                </c:pt>
                <c:pt idx="5271">
                  <c:v>37655</c:v>
                </c:pt>
                <c:pt idx="5272">
                  <c:v>37652</c:v>
                </c:pt>
                <c:pt idx="5273">
                  <c:v>37651</c:v>
                </c:pt>
                <c:pt idx="5274">
                  <c:v>37650</c:v>
                </c:pt>
                <c:pt idx="5275">
                  <c:v>37649</c:v>
                </c:pt>
                <c:pt idx="5276">
                  <c:v>37648</c:v>
                </c:pt>
                <c:pt idx="5277">
                  <c:v>37645</c:v>
                </c:pt>
                <c:pt idx="5278">
                  <c:v>37644</c:v>
                </c:pt>
                <c:pt idx="5279">
                  <c:v>37643</c:v>
                </c:pt>
                <c:pt idx="5280">
                  <c:v>37642</c:v>
                </c:pt>
                <c:pt idx="5281">
                  <c:v>37641</c:v>
                </c:pt>
                <c:pt idx="5282">
                  <c:v>37638</c:v>
                </c:pt>
                <c:pt idx="5283">
                  <c:v>37637</c:v>
                </c:pt>
                <c:pt idx="5284">
                  <c:v>37636</c:v>
                </c:pt>
                <c:pt idx="5285">
                  <c:v>37635</c:v>
                </c:pt>
                <c:pt idx="5286">
                  <c:v>37634</c:v>
                </c:pt>
                <c:pt idx="5287">
                  <c:v>37631</c:v>
                </c:pt>
                <c:pt idx="5288">
                  <c:v>37630</c:v>
                </c:pt>
                <c:pt idx="5289">
                  <c:v>37629</c:v>
                </c:pt>
                <c:pt idx="5290">
                  <c:v>37628</c:v>
                </c:pt>
                <c:pt idx="5291">
                  <c:v>37627</c:v>
                </c:pt>
                <c:pt idx="5292">
                  <c:v>37624</c:v>
                </c:pt>
                <c:pt idx="5293">
                  <c:v>37623</c:v>
                </c:pt>
                <c:pt idx="5294">
                  <c:v>37622</c:v>
                </c:pt>
                <c:pt idx="5295">
                  <c:v>37621</c:v>
                </c:pt>
                <c:pt idx="5296">
                  <c:v>37620</c:v>
                </c:pt>
                <c:pt idx="5297">
                  <c:v>37617</c:v>
                </c:pt>
                <c:pt idx="5298">
                  <c:v>37616</c:v>
                </c:pt>
                <c:pt idx="5299">
                  <c:v>37615</c:v>
                </c:pt>
                <c:pt idx="5300">
                  <c:v>37614</c:v>
                </c:pt>
                <c:pt idx="5301">
                  <c:v>37613</c:v>
                </c:pt>
                <c:pt idx="5302">
                  <c:v>37610</c:v>
                </c:pt>
                <c:pt idx="5303">
                  <c:v>37609</c:v>
                </c:pt>
                <c:pt idx="5304">
                  <c:v>37608</c:v>
                </c:pt>
                <c:pt idx="5305">
                  <c:v>37607</c:v>
                </c:pt>
                <c:pt idx="5306">
                  <c:v>37606</c:v>
                </c:pt>
                <c:pt idx="5307">
                  <c:v>37603</c:v>
                </c:pt>
                <c:pt idx="5308">
                  <c:v>37602</c:v>
                </c:pt>
                <c:pt idx="5309">
                  <c:v>37601</c:v>
                </c:pt>
                <c:pt idx="5310">
                  <c:v>37600</c:v>
                </c:pt>
                <c:pt idx="5311">
                  <c:v>37599</c:v>
                </c:pt>
                <c:pt idx="5312">
                  <c:v>37596</c:v>
                </c:pt>
                <c:pt idx="5313">
                  <c:v>37595</c:v>
                </c:pt>
                <c:pt idx="5314">
                  <c:v>37594</c:v>
                </c:pt>
                <c:pt idx="5315">
                  <c:v>37593</c:v>
                </c:pt>
                <c:pt idx="5316">
                  <c:v>37592</c:v>
                </c:pt>
                <c:pt idx="5317">
                  <c:v>37589</c:v>
                </c:pt>
                <c:pt idx="5318">
                  <c:v>37588</c:v>
                </c:pt>
                <c:pt idx="5319">
                  <c:v>37587</c:v>
                </c:pt>
                <c:pt idx="5320">
                  <c:v>37586</c:v>
                </c:pt>
                <c:pt idx="5321">
                  <c:v>37585</c:v>
                </c:pt>
                <c:pt idx="5322">
                  <c:v>37582</c:v>
                </c:pt>
                <c:pt idx="5323">
                  <c:v>37581</c:v>
                </c:pt>
                <c:pt idx="5324">
                  <c:v>37580</c:v>
                </c:pt>
                <c:pt idx="5325">
                  <c:v>37579</c:v>
                </c:pt>
                <c:pt idx="5326">
                  <c:v>37578</c:v>
                </c:pt>
                <c:pt idx="5327">
                  <c:v>37575</c:v>
                </c:pt>
                <c:pt idx="5328">
                  <c:v>37574</c:v>
                </c:pt>
                <c:pt idx="5329">
                  <c:v>37573</c:v>
                </c:pt>
                <c:pt idx="5330">
                  <c:v>37572</c:v>
                </c:pt>
                <c:pt idx="5331">
                  <c:v>37571</c:v>
                </c:pt>
                <c:pt idx="5332">
                  <c:v>37568</c:v>
                </c:pt>
                <c:pt idx="5333">
                  <c:v>37567</c:v>
                </c:pt>
                <c:pt idx="5334">
                  <c:v>37566</c:v>
                </c:pt>
                <c:pt idx="5335">
                  <c:v>37565</c:v>
                </c:pt>
                <c:pt idx="5336">
                  <c:v>37564</c:v>
                </c:pt>
                <c:pt idx="5337">
                  <c:v>37561</c:v>
                </c:pt>
                <c:pt idx="5338">
                  <c:v>37560</c:v>
                </c:pt>
                <c:pt idx="5339">
                  <c:v>37559</c:v>
                </c:pt>
                <c:pt idx="5340">
                  <c:v>37558</c:v>
                </c:pt>
                <c:pt idx="5341">
                  <c:v>37557</c:v>
                </c:pt>
                <c:pt idx="5342">
                  <c:v>37554</c:v>
                </c:pt>
                <c:pt idx="5343">
                  <c:v>37553</c:v>
                </c:pt>
                <c:pt idx="5344">
                  <c:v>37552</c:v>
                </c:pt>
                <c:pt idx="5345">
                  <c:v>37551</c:v>
                </c:pt>
                <c:pt idx="5346">
                  <c:v>37550</c:v>
                </c:pt>
                <c:pt idx="5347">
                  <c:v>37547</c:v>
                </c:pt>
                <c:pt idx="5348">
                  <c:v>37546</c:v>
                </c:pt>
                <c:pt idx="5349">
                  <c:v>37545</c:v>
                </c:pt>
                <c:pt idx="5350">
                  <c:v>37544</c:v>
                </c:pt>
                <c:pt idx="5351">
                  <c:v>37543</c:v>
                </c:pt>
                <c:pt idx="5352">
                  <c:v>37540</c:v>
                </c:pt>
                <c:pt idx="5353">
                  <c:v>37539</c:v>
                </c:pt>
                <c:pt idx="5354">
                  <c:v>37538</c:v>
                </c:pt>
                <c:pt idx="5355">
                  <c:v>37537</c:v>
                </c:pt>
                <c:pt idx="5356">
                  <c:v>37536</c:v>
                </c:pt>
                <c:pt idx="5357">
                  <c:v>37533</c:v>
                </c:pt>
                <c:pt idx="5358">
                  <c:v>37532</c:v>
                </c:pt>
                <c:pt idx="5359">
                  <c:v>37531</c:v>
                </c:pt>
                <c:pt idx="5360">
                  <c:v>37530</c:v>
                </c:pt>
                <c:pt idx="5361">
                  <c:v>37529</c:v>
                </c:pt>
                <c:pt idx="5362">
                  <c:v>37526</c:v>
                </c:pt>
                <c:pt idx="5363">
                  <c:v>37525</c:v>
                </c:pt>
                <c:pt idx="5364">
                  <c:v>37524</c:v>
                </c:pt>
                <c:pt idx="5365">
                  <c:v>37523</c:v>
                </c:pt>
                <c:pt idx="5366">
                  <c:v>37522</c:v>
                </c:pt>
                <c:pt idx="5367">
                  <c:v>37519</c:v>
                </c:pt>
                <c:pt idx="5368">
                  <c:v>37518</c:v>
                </c:pt>
                <c:pt idx="5369">
                  <c:v>37517</c:v>
                </c:pt>
                <c:pt idx="5370">
                  <c:v>37516</c:v>
                </c:pt>
                <c:pt idx="5371">
                  <c:v>37515</c:v>
                </c:pt>
                <c:pt idx="5372">
                  <c:v>37512</c:v>
                </c:pt>
                <c:pt idx="5373">
                  <c:v>37511</c:v>
                </c:pt>
                <c:pt idx="5374">
                  <c:v>37510</c:v>
                </c:pt>
                <c:pt idx="5375">
                  <c:v>37509</c:v>
                </c:pt>
                <c:pt idx="5376">
                  <c:v>37508</c:v>
                </c:pt>
                <c:pt idx="5377">
                  <c:v>37505</c:v>
                </c:pt>
                <c:pt idx="5378">
                  <c:v>37504</c:v>
                </c:pt>
                <c:pt idx="5379">
                  <c:v>37503</c:v>
                </c:pt>
                <c:pt idx="5380">
                  <c:v>37502</c:v>
                </c:pt>
                <c:pt idx="5381">
                  <c:v>37501</c:v>
                </c:pt>
                <c:pt idx="5382">
                  <c:v>37498</c:v>
                </c:pt>
                <c:pt idx="5383">
                  <c:v>37497</c:v>
                </c:pt>
                <c:pt idx="5384">
                  <c:v>37496</c:v>
                </c:pt>
                <c:pt idx="5385">
                  <c:v>37495</c:v>
                </c:pt>
                <c:pt idx="5386">
                  <c:v>37494</c:v>
                </c:pt>
                <c:pt idx="5387">
                  <c:v>37491</c:v>
                </c:pt>
                <c:pt idx="5388">
                  <c:v>37490</c:v>
                </c:pt>
                <c:pt idx="5389">
                  <c:v>37489</c:v>
                </c:pt>
                <c:pt idx="5390">
                  <c:v>37488</c:v>
                </c:pt>
                <c:pt idx="5391">
                  <c:v>37487</c:v>
                </c:pt>
                <c:pt idx="5392">
                  <c:v>37484</c:v>
                </c:pt>
                <c:pt idx="5393">
                  <c:v>37483</c:v>
                </c:pt>
                <c:pt idx="5394">
                  <c:v>37482</c:v>
                </c:pt>
                <c:pt idx="5395">
                  <c:v>37481</c:v>
                </c:pt>
                <c:pt idx="5396">
                  <c:v>37480</c:v>
                </c:pt>
                <c:pt idx="5397">
                  <c:v>37477</c:v>
                </c:pt>
                <c:pt idx="5398">
                  <c:v>37476</c:v>
                </c:pt>
                <c:pt idx="5399">
                  <c:v>37475</c:v>
                </c:pt>
                <c:pt idx="5400">
                  <c:v>37474</c:v>
                </c:pt>
                <c:pt idx="5401">
                  <c:v>37473</c:v>
                </c:pt>
                <c:pt idx="5402">
                  <c:v>37470</c:v>
                </c:pt>
                <c:pt idx="5403">
                  <c:v>37469</c:v>
                </c:pt>
                <c:pt idx="5404">
                  <c:v>37468</c:v>
                </c:pt>
                <c:pt idx="5405">
                  <c:v>37467</c:v>
                </c:pt>
                <c:pt idx="5406">
                  <c:v>37466</c:v>
                </c:pt>
                <c:pt idx="5407">
                  <c:v>37463</c:v>
                </c:pt>
                <c:pt idx="5408">
                  <c:v>37462</c:v>
                </c:pt>
                <c:pt idx="5409">
                  <c:v>37461</c:v>
                </c:pt>
                <c:pt idx="5410">
                  <c:v>37460</c:v>
                </c:pt>
                <c:pt idx="5411">
                  <c:v>37459</c:v>
                </c:pt>
                <c:pt idx="5412">
                  <c:v>37456</c:v>
                </c:pt>
                <c:pt idx="5413">
                  <c:v>37455</c:v>
                </c:pt>
                <c:pt idx="5414">
                  <c:v>37454</c:v>
                </c:pt>
                <c:pt idx="5415">
                  <c:v>37453</c:v>
                </c:pt>
                <c:pt idx="5416">
                  <c:v>37452</c:v>
                </c:pt>
                <c:pt idx="5417">
                  <c:v>37449</c:v>
                </c:pt>
                <c:pt idx="5418">
                  <c:v>37448</c:v>
                </c:pt>
                <c:pt idx="5419">
                  <c:v>37447</c:v>
                </c:pt>
                <c:pt idx="5420">
                  <c:v>37446</c:v>
                </c:pt>
                <c:pt idx="5421">
                  <c:v>37445</c:v>
                </c:pt>
                <c:pt idx="5422">
                  <c:v>37442</c:v>
                </c:pt>
                <c:pt idx="5423">
                  <c:v>37441</c:v>
                </c:pt>
                <c:pt idx="5424">
                  <c:v>37440</c:v>
                </c:pt>
                <c:pt idx="5425">
                  <c:v>37439</c:v>
                </c:pt>
                <c:pt idx="5426">
                  <c:v>37438</c:v>
                </c:pt>
                <c:pt idx="5427">
                  <c:v>37435</c:v>
                </c:pt>
                <c:pt idx="5428">
                  <c:v>37434</c:v>
                </c:pt>
                <c:pt idx="5429">
                  <c:v>37433</c:v>
                </c:pt>
                <c:pt idx="5430">
                  <c:v>37432</c:v>
                </c:pt>
                <c:pt idx="5431">
                  <c:v>37431</c:v>
                </c:pt>
                <c:pt idx="5432">
                  <c:v>37428</c:v>
                </c:pt>
                <c:pt idx="5433">
                  <c:v>37427</c:v>
                </c:pt>
                <c:pt idx="5434">
                  <c:v>37426</c:v>
                </c:pt>
                <c:pt idx="5435">
                  <c:v>37425</c:v>
                </c:pt>
                <c:pt idx="5436">
                  <c:v>37424</c:v>
                </c:pt>
                <c:pt idx="5437">
                  <c:v>37421</c:v>
                </c:pt>
                <c:pt idx="5438">
                  <c:v>37420</c:v>
                </c:pt>
                <c:pt idx="5439">
                  <c:v>37419</c:v>
                </c:pt>
                <c:pt idx="5440">
                  <c:v>37418</c:v>
                </c:pt>
                <c:pt idx="5441">
                  <c:v>37417</c:v>
                </c:pt>
                <c:pt idx="5442">
                  <c:v>37414</c:v>
                </c:pt>
                <c:pt idx="5443">
                  <c:v>37413</c:v>
                </c:pt>
                <c:pt idx="5444">
                  <c:v>37412</c:v>
                </c:pt>
                <c:pt idx="5445">
                  <c:v>37411</c:v>
                </c:pt>
                <c:pt idx="5446">
                  <c:v>37410</c:v>
                </c:pt>
                <c:pt idx="5447">
                  <c:v>37407</c:v>
                </c:pt>
                <c:pt idx="5448">
                  <c:v>37406</c:v>
                </c:pt>
                <c:pt idx="5449">
                  <c:v>37405</c:v>
                </c:pt>
                <c:pt idx="5450">
                  <c:v>37404</c:v>
                </c:pt>
                <c:pt idx="5451">
                  <c:v>37403</c:v>
                </c:pt>
                <c:pt idx="5452">
                  <c:v>37400</c:v>
                </c:pt>
                <c:pt idx="5453">
                  <c:v>37399</c:v>
                </c:pt>
                <c:pt idx="5454">
                  <c:v>37398</c:v>
                </c:pt>
                <c:pt idx="5455">
                  <c:v>37397</c:v>
                </c:pt>
                <c:pt idx="5456">
                  <c:v>37396</c:v>
                </c:pt>
                <c:pt idx="5457">
                  <c:v>37393</c:v>
                </c:pt>
                <c:pt idx="5458">
                  <c:v>37392</c:v>
                </c:pt>
                <c:pt idx="5459">
                  <c:v>37391</c:v>
                </c:pt>
                <c:pt idx="5460">
                  <c:v>37390</c:v>
                </c:pt>
                <c:pt idx="5461">
                  <c:v>37389</c:v>
                </c:pt>
                <c:pt idx="5462">
                  <c:v>37386</c:v>
                </c:pt>
                <c:pt idx="5463">
                  <c:v>37385</c:v>
                </c:pt>
                <c:pt idx="5464">
                  <c:v>37384</c:v>
                </c:pt>
                <c:pt idx="5465">
                  <c:v>37383</c:v>
                </c:pt>
                <c:pt idx="5466">
                  <c:v>37382</c:v>
                </c:pt>
                <c:pt idx="5467">
                  <c:v>37379</c:v>
                </c:pt>
                <c:pt idx="5468">
                  <c:v>37378</c:v>
                </c:pt>
                <c:pt idx="5469">
                  <c:v>37377</c:v>
                </c:pt>
                <c:pt idx="5470">
                  <c:v>37376</c:v>
                </c:pt>
                <c:pt idx="5471">
                  <c:v>37375</c:v>
                </c:pt>
                <c:pt idx="5472">
                  <c:v>37372</c:v>
                </c:pt>
                <c:pt idx="5473">
                  <c:v>37371</c:v>
                </c:pt>
                <c:pt idx="5474">
                  <c:v>37370</c:v>
                </c:pt>
                <c:pt idx="5475">
                  <c:v>37369</c:v>
                </c:pt>
                <c:pt idx="5476">
                  <c:v>37368</c:v>
                </c:pt>
                <c:pt idx="5477">
                  <c:v>37365</c:v>
                </c:pt>
                <c:pt idx="5478">
                  <c:v>37364</c:v>
                </c:pt>
                <c:pt idx="5479">
                  <c:v>37363</c:v>
                </c:pt>
                <c:pt idx="5480">
                  <c:v>37362</c:v>
                </c:pt>
                <c:pt idx="5481">
                  <c:v>37361</c:v>
                </c:pt>
                <c:pt idx="5482">
                  <c:v>37358</c:v>
                </c:pt>
                <c:pt idx="5483">
                  <c:v>37357</c:v>
                </c:pt>
                <c:pt idx="5484">
                  <c:v>37356</c:v>
                </c:pt>
                <c:pt idx="5485">
                  <c:v>37355</c:v>
                </c:pt>
                <c:pt idx="5486">
                  <c:v>37354</c:v>
                </c:pt>
                <c:pt idx="5487">
                  <c:v>37351</c:v>
                </c:pt>
                <c:pt idx="5488">
                  <c:v>37350</c:v>
                </c:pt>
                <c:pt idx="5489">
                  <c:v>37349</c:v>
                </c:pt>
                <c:pt idx="5490">
                  <c:v>37348</c:v>
                </c:pt>
                <c:pt idx="5491">
                  <c:v>37347</c:v>
                </c:pt>
                <c:pt idx="5492">
                  <c:v>37344</c:v>
                </c:pt>
                <c:pt idx="5493">
                  <c:v>37343</c:v>
                </c:pt>
                <c:pt idx="5494">
                  <c:v>37342</c:v>
                </c:pt>
                <c:pt idx="5495">
                  <c:v>37341</c:v>
                </c:pt>
                <c:pt idx="5496">
                  <c:v>37340</c:v>
                </c:pt>
                <c:pt idx="5497">
                  <c:v>37337</c:v>
                </c:pt>
                <c:pt idx="5498">
                  <c:v>37336</c:v>
                </c:pt>
                <c:pt idx="5499">
                  <c:v>37335</c:v>
                </c:pt>
                <c:pt idx="5500">
                  <c:v>37334</c:v>
                </c:pt>
                <c:pt idx="5501">
                  <c:v>37333</c:v>
                </c:pt>
                <c:pt idx="5502">
                  <c:v>37330</c:v>
                </c:pt>
                <c:pt idx="5503">
                  <c:v>37329</c:v>
                </c:pt>
                <c:pt idx="5504">
                  <c:v>37328</c:v>
                </c:pt>
                <c:pt idx="5505">
                  <c:v>37327</c:v>
                </c:pt>
                <c:pt idx="5506">
                  <c:v>37326</c:v>
                </c:pt>
                <c:pt idx="5507">
                  <c:v>37323</c:v>
                </c:pt>
                <c:pt idx="5508">
                  <c:v>37322</c:v>
                </c:pt>
                <c:pt idx="5509">
                  <c:v>37321</c:v>
                </c:pt>
                <c:pt idx="5510">
                  <c:v>37320</c:v>
                </c:pt>
                <c:pt idx="5511">
                  <c:v>37319</c:v>
                </c:pt>
                <c:pt idx="5512">
                  <c:v>37316</c:v>
                </c:pt>
                <c:pt idx="5513">
                  <c:v>37315</c:v>
                </c:pt>
                <c:pt idx="5514">
                  <c:v>37314</c:v>
                </c:pt>
                <c:pt idx="5515">
                  <c:v>37313</c:v>
                </c:pt>
                <c:pt idx="5516">
                  <c:v>37312</c:v>
                </c:pt>
                <c:pt idx="5517">
                  <c:v>37309</c:v>
                </c:pt>
                <c:pt idx="5518">
                  <c:v>37308</c:v>
                </c:pt>
                <c:pt idx="5519">
                  <c:v>37307</c:v>
                </c:pt>
                <c:pt idx="5520">
                  <c:v>37306</c:v>
                </c:pt>
                <c:pt idx="5521">
                  <c:v>37305</c:v>
                </c:pt>
                <c:pt idx="5522">
                  <c:v>37302</c:v>
                </c:pt>
                <c:pt idx="5523">
                  <c:v>37301</c:v>
                </c:pt>
                <c:pt idx="5524">
                  <c:v>37300</c:v>
                </c:pt>
                <c:pt idx="5525">
                  <c:v>37299</c:v>
                </c:pt>
                <c:pt idx="5526">
                  <c:v>37298</c:v>
                </c:pt>
                <c:pt idx="5527">
                  <c:v>37295</c:v>
                </c:pt>
                <c:pt idx="5528">
                  <c:v>37294</c:v>
                </c:pt>
                <c:pt idx="5529">
                  <c:v>37293</c:v>
                </c:pt>
                <c:pt idx="5530">
                  <c:v>37292</c:v>
                </c:pt>
                <c:pt idx="5531">
                  <c:v>37291</c:v>
                </c:pt>
                <c:pt idx="5532">
                  <c:v>37288</c:v>
                </c:pt>
                <c:pt idx="5533">
                  <c:v>37287</c:v>
                </c:pt>
                <c:pt idx="5534">
                  <c:v>37286</c:v>
                </c:pt>
                <c:pt idx="5535">
                  <c:v>37285</c:v>
                </c:pt>
                <c:pt idx="5536">
                  <c:v>37284</c:v>
                </c:pt>
                <c:pt idx="5537">
                  <c:v>37281</c:v>
                </c:pt>
                <c:pt idx="5538">
                  <c:v>37280</c:v>
                </c:pt>
                <c:pt idx="5539">
                  <c:v>37279</c:v>
                </c:pt>
                <c:pt idx="5540">
                  <c:v>37278</c:v>
                </c:pt>
                <c:pt idx="5541">
                  <c:v>37277</c:v>
                </c:pt>
                <c:pt idx="5542">
                  <c:v>37274</c:v>
                </c:pt>
                <c:pt idx="5543">
                  <c:v>37273</c:v>
                </c:pt>
                <c:pt idx="5544">
                  <c:v>37272</c:v>
                </c:pt>
                <c:pt idx="5545">
                  <c:v>37271</c:v>
                </c:pt>
                <c:pt idx="5546">
                  <c:v>37270</c:v>
                </c:pt>
                <c:pt idx="5547">
                  <c:v>37267</c:v>
                </c:pt>
                <c:pt idx="5548">
                  <c:v>37266</c:v>
                </c:pt>
                <c:pt idx="5549">
                  <c:v>37265</c:v>
                </c:pt>
                <c:pt idx="5550">
                  <c:v>37264</c:v>
                </c:pt>
                <c:pt idx="5551">
                  <c:v>37263</c:v>
                </c:pt>
                <c:pt idx="5552">
                  <c:v>37260</c:v>
                </c:pt>
                <c:pt idx="5553">
                  <c:v>37259</c:v>
                </c:pt>
                <c:pt idx="5554">
                  <c:v>37258</c:v>
                </c:pt>
                <c:pt idx="5555">
                  <c:v>37257</c:v>
                </c:pt>
                <c:pt idx="5556">
                  <c:v>37256</c:v>
                </c:pt>
                <c:pt idx="5557">
                  <c:v>37253</c:v>
                </c:pt>
                <c:pt idx="5558">
                  <c:v>37252</c:v>
                </c:pt>
                <c:pt idx="5559">
                  <c:v>37251</c:v>
                </c:pt>
                <c:pt idx="5560">
                  <c:v>37250</c:v>
                </c:pt>
                <c:pt idx="5561">
                  <c:v>37249</c:v>
                </c:pt>
                <c:pt idx="5562">
                  <c:v>37246</c:v>
                </c:pt>
                <c:pt idx="5563">
                  <c:v>37245</c:v>
                </c:pt>
                <c:pt idx="5564">
                  <c:v>37244</c:v>
                </c:pt>
                <c:pt idx="5565">
                  <c:v>37243</c:v>
                </c:pt>
                <c:pt idx="5566">
                  <c:v>37242</c:v>
                </c:pt>
                <c:pt idx="5567">
                  <c:v>37239</c:v>
                </c:pt>
                <c:pt idx="5568">
                  <c:v>37238</c:v>
                </c:pt>
                <c:pt idx="5569">
                  <c:v>37237</c:v>
                </c:pt>
                <c:pt idx="5570">
                  <c:v>37236</c:v>
                </c:pt>
                <c:pt idx="5571">
                  <c:v>37235</c:v>
                </c:pt>
                <c:pt idx="5572">
                  <c:v>37232</c:v>
                </c:pt>
                <c:pt idx="5573">
                  <c:v>37231</c:v>
                </c:pt>
                <c:pt idx="5574">
                  <c:v>37230</c:v>
                </c:pt>
                <c:pt idx="5575">
                  <c:v>37229</c:v>
                </c:pt>
                <c:pt idx="5576">
                  <c:v>37228</c:v>
                </c:pt>
                <c:pt idx="5577">
                  <c:v>37225</c:v>
                </c:pt>
                <c:pt idx="5578">
                  <c:v>37224</c:v>
                </c:pt>
                <c:pt idx="5579">
                  <c:v>37223</c:v>
                </c:pt>
                <c:pt idx="5580">
                  <c:v>37222</c:v>
                </c:pt>
                <c:pt idx="5581">
                  <c:v>37221</c:v>
                </c:pt>
                <c:pt idx="5582">
                  <c:v>37218</c:v>
                </c:pt>
                <c:pt idx="5583">
                  <c:v>37217</c:v>
                </c:pt>
                <c:pt idx="5584">
                  <c:v>37216</c:v>
                </c:pt>
                <c:pt idx="5585">
                  <c:v>37215</c:v>
                </c:pt>
                <c:pt idx="5586">
                  <c:v>37214</c:v>
                </c:pt>
                <c:pt idx="5587">
                  <c:v>37211</c:v>
                </c:pt>
                <c:pt idx="5588">
                  <c:v>37210</c:v>
                </c:pt>
                <c:pt idx="5589">
                  <c:v>37209</c:v>
                </c:pt>
                <c:pt idx="5590">
                  <c:v>37208</c:v>
                </c:pt>
                <c:pt idx="5591">
                  <c:v>37207</c:v>
                </c:pt>
                <c:pt idx="5592">
                  <c:v>37204</c:v>
                </c:pt>
                <c:pt idx="5593">
                  <c:v>37203</c:v>
                </c:pt>
                <c:pt idx="5594">
                  <c:v>37202</c:v>
                </c:pt>
                <c:pt idx="5595">
                  <c:v>37201</c:v>
                </c:pt>
                <c:pt idx="5596">
                  <c:v>37200</c:v>
                </c:pt>
                <c:pt idx="5597">
                  <c:v>37197</c:v>
                </c:pt>
                <c:pt idx="5598">
                  <c:v>37196</c:v>
                </c:pt>
                <c:pt idx="5599">
                  <c:v>37195</c:v>
                </c:pt>
                <c:pt idx="5600">
                  <c:v>37194</c:v>
                </c:pt>
                <c:pt idx="5601">
                  <c:v>37193</c:v>
                </c:pt>
                <c:pt idx="5602">
                  <c:v>37190</c:v>
                </c:pt>
                <c:pt idx="5603">
                  <c:v>37189</c:v>
                </c:pt>
                <c:pt idx="5604">
                  <c:v>37188</c:v>
                </c:pt>
                <c:pt idx="5605">
                  <c:v>37187</c:v>
                </c:pt>
                <c:pt idx="5606">
                  <c:v>37186</c:v>
                </c:pt>
                <c:pt idx="5607">
                  <c:v>37183</c:v>
                </c:pt>
                <c:pt idx="5608">
                  <c:v>37182</c:v>
                </c:pt>
                <c:pt idx="5609">
                  <c:v>37181</c:v>
                </c:pt>
                <c:pt idx="5610">
                  <c:v>37180</c:v>
                </c:pt>
                <c:pt idx="5611">
                  <c:v>37179</c:v>
                </c:pt>
                <c:pt idx="5612">
                  <c:v>37176</c:v>
                </c:pt>
                <c:pt idx="5613">
                  <c:v>37175</c:v>
                </c:pt>
                <c:pt idx="5614">
                  <c:v>37174</c:v>
                </c:pt>
                <c:pt idx="5615">
                  <c:v>37173</c:v>
                </c:pt>
                <c:pt idx="5616">
                  <c:v>37172</c:v>
                </c:pt>
                <c:pt idx="5617">
                  <c:v>37169</c:v>
                </c:pt>
                <c:pt idx="5618">
                  <c:v>37168</c:v>
                </c:pt>
                <c:pt idx="5619">
                  <c:v>37167</c:v>
                </c:pt>
                <c:pt idx="5620">
                  <c:v>37166</c:v>
                </c:pt>
                <c:pt idx="5621">
                  <c:v>37165</c:v>
                </c:pt>
                <c:pt idx="5622">
                  <c:v>37162</c:v>
                </c:pt>
                <c:pt idx="5623">
                  <c:v>37161</c:v>
                </c:pt>
                <c:pt idx="5624">
                  <c:v>37160</c:v>
                </c:pt>
                <c:pt idx="5625">
                  <c:v>37159</c:v>
                </c:pt>
                <c:pt idx="5626">
                  <c:v>37158</c:v>
                </c:pt>
                <c:pt idx="5627">
                  <c:v>37155</c:v>
                </c:pt>
                <c:pt idx="5628">
                  <c:v>37154</c:v>
                </c:pt>
                <c:pt idx="5629">
                  <c:v>37153</c:v>
                </c:pt>
                <c:pt idx="5630">
                  <c:v>37152</c:v>
                </c:pt>
                <c:pt idx="5631">
                  <c:v>37151</c:v>
                </c:pt>
                <c:pt idx="5632">
                  <c:v>37148</c:v>
                </c:pt>
                <c:pt idx="5633">
                  <c:v>37147</c:v>
                </c:pt>
                <c:pt idx="5634">
                  <c:v>37146</c:v>
                </c:pt>
                <c:pt idx="5635">
                  <c:v>37145</c:v>
                </c:pt>
                <c:pt idx="5636">
                  <c:v>37144</c:v>
                </c:pt>
                <c:pt idx="5637">
                  <c:v>37141</c:v>
                </c:pt>
                <c:pt idx="5638">
                  <c:v>37140</c:v>
                </c:pt>
                <c:pt idx="5639">
                  <c:v>37139</c:v>
                </c:pt>
                <c:pt idx="5640">
                  <c:v>37138</c:v>
                </c:pt>
                <c:pt idx="5641">
                  <c:v>37137</c:v>
                </c:pt>
                <c:pt idx="5642">
                  <c:v>37134</c:v>
                </c:pt>
                <c:pt idx="5643">
                  <c:v>37133</c:v>
                </c:pt>
                <c:pt idx="5644">
                  <c:v>37132</c:v>
                </c:pt>
                <c:pt idx="5645">
                  <c:v>37131</c:v>
                </c:pt>
                <c:pt idx="5646">
                  <c:v>37130</c:v>
                </c:pt>
                <c:pt idx="5647">
                  <c:v>37127</c:v>
                </c:pt>
                <c:pt idx="5648">
                  <c:v>37126</c:v>
                </c:pt>
                <c:pt idx="5649">
                  <c:v>37125</c:v>
                </c:pt>
                <c:pt idx="5650">
                  <c:v>37124</c:v>
                </c:pt>
                <c:pt idx="5651">
                  <c:v>37123</c:v>
                </c:pt>
                <c:pt idx="5652">
                  <c:v>37120</c:v>
                </c:pt>
                <c:pt idx="5653">
                  <c:v>37119</c:v>
                </c:pt>
                <c:pt idx="5654">
                  <c:v>37118</c:v>
                </c:pt>
                <c:pt idx="5655">
                  <c:v>37117</c:v>
                </c:pt>
                <c:pt idx="5656">
                  <c:v>37116</c:v>
                </c:pt>
                <c:pt idx="5657">
                  <c:v>37113</c:v>
                </c:pt>
                <c:pt idx="5658">
                  <c:v>37112</c:v>
                </c:pt>
                <c:pt idx="5659">
                  <c:v>37111</c:v>
                </c:pt>
                <c:pt idx="5660">
                  <c:v>37110</c:v>
                </c:pt>
                <c:pt idx="5661">
                  <c:v>37109</c:v>
                </c:pt>
                <c:pt idx="5662">
                  <c:v>37106</c:v>
                </c:pt>
                <c:pt idx="5663">
                  <c:v>37105</c:v>
                </c:pt>
                <c:pt idx="5664">
                  <c:v>37104</c:v>
                </c:pt>
                <c:pt idx="5665">
                  <c:v>37103</c:v>
                </c:pt>
                <c:pt idx="5666">
                  <c:v>37102</c:v>
                </c:pt>
                <c:pt idx="5667">
                  <c:v>37099</c:v>
                </c:pt>
                <c:pt idx="5668">
                  <c:v>37098</c:v>
                </c:pt>
                <c:pt idx="5669">
                  <c:v>37097</c:v>
                </c:pt>
                <c:pt idx="5670">
                  <c:v>37096</c:v>
                </c:pt>
                <c:pt idx="5671">
                  <c:v>37095</c:v>
                </c:pt>
                <c:pt idx="5672">
                  <c:v>37092</c:v>
                </c:pt>
                <c:pt idx="5673">
                  <c:v>37091</c:v>
                </c:pt>
                <c:pt idx="5674">
                  <c:v>37090</c:v>
                </c:pt>
                <c:pt idx="5675">
                  <c:v>37089</c:v>
                </c:pt>
                <c:pt idx="5676">
                  <c:v>37088</c:v>
                </c:pt>
                <c:pt idx="5677">
                  <c:v>37085</c:v>
                </c:pt>
                <c:pt idx="5678">
                  <c:v>37084</c:v>
                </c:pt>
                <c:pt idx="5679">
                  <c:v>37083</c:v>
                </c:pt>
                <c:pt idx="5680">
                  <c:v>37082</c:v>
                </c:pt>
                <c:pt idx="5681">
                  <c:v>37081</c:v>
                </c:pt>
                <c:pt idx="5682">
                  <c:v>37078</c:v>
                </c:pt>
                <c:pt idx="5683">
                  <c:v>37077</c:v>
                </c:pt>
                <c:pt idx="5684">
                  <c:v>37076</c:v>
                </c:pt>
                <c:pt idx="5685">
                  <c:v>37075</c:v>
                </c:pt>
                <c:pt idx="5686">
                  <c:v>37074</c:v>
                </c:pt>
                <c:pt idx="5687">
                  <c:v>37071</c:v>
                </c:pt>
                <c:pt idx="5688">
                  <c:v>37070</c:v>
                </c:pt>
                <c:pt idx="5689">
                  <c:v>37069</c:v>
                </c:pt>
                <c:pt idx="5690">
                  <c:v>37068</c:v>
                </c:pt>
                <c:pt idx="5691">
                  <c:v>37067</c:v>
                </c:pt>
                <c:pt idx="5692">
                  <c:v>37064</c:v>
                </c:pt>
                <c:pt idx="5693">
                  <c:v>37063</c:v>
                </c:pt>
                <c:pt idx="5694">
                  <c:v>37062</c:v>
                </c:pt>
                <c:pt idx="5695">
                  <c:v>37061</c:v>
                </c:pt>
                <c:pt idx="5696">
                  <c:v>37060</c:v>
                </c:pt>
                <c:pt idx="5697">
                  <c:v>37057</c:v>
                </c:pt>
                <c:pt idx="5698">
                  <c:v>37056</c:v>
                </c:pt>
                <c:pt idx="5699">
                  <c:v>37055</c:v>
                </c:pt>
                <c:pt idx="5700">
                  <c:v>37054</c:v>
                </c:pt>
                <c:pt idx="5701">
                  <c:v>37053</c:v>
                </c:pt>
                <c:pt idx="5702">
                  <c:v>37050</c:v>
                </c:pt>
                <c:pt idx="5703">
                  <c:v>37049</c:v>
                </c:pt>
                <c:pt idx="5704">
                  <c:v>37048</c:v>
                </c:pt>
                <c:pt idx="5705">
                  <c:v>37047</c:v>
                </c:pt>
                <c:pt idx="5706">
                  <c:v>37046</c:v>
                </c:pt>
                <c:pt idx="5707">
                  <c:v>37043</c:v>
                </c:pt>
                <c:pt idx="5708">
                  <c:v>37042</c:v>
                </c:pt>
                <c:pt idx="5709">
                  <c:v>37041</c:v>
                </c:pt>
                <c:pt idx="5710">
                  <c:v>37040</c:v>
                </c:pt>
                <c:pt idx="5711">
                  <c:v>37039</c:v>
                </c:pt>
                <c:pt idx="5712">
                  <c:v>37036</c:v>
                </c:pt>
                <c:pt idx="5713">
                  <c:v>37035</c:v>
                </c:pt>
                <c:pt idx="5714">
                  <c:v>37034</c:v>
                </c:pt>
                <c:pt idx="5715">
                  <c:v>37033</c:v>
                </c:pt>
                <c:pt idx="5716">
                  <c:v>37032</c:v>
                </c:pt>
                <c:pt idx="5717">
                  <c:v>37029</c:v>
                </c:pt>
                <c:pt idx="5718">
                  <c:v>37028</c:v>
                </c:pt>
                <c:pt idx="5719">
                  <c:v>37027</c:v>
                </c:pt>
                <c:pt idx="5720">
                  <c:v>37026</c:v>
                </c:pt>
                <c:pt idx="5721">
                  <c:v>37025</c:v>
                </c:pt>
                <c:pt idx="5722">
                  <c:v>37022</c:v>
                </c:pt>
                <c:pt idx="5723">
                  <c:v>37021</c:v>
                </c:pt>
                <c:pt idx="5724">
                  <c:v>37020</c:v>
                </c:pt>
                <c:pt idx="5725">
                  <c:v>37019</c:v>
                </c:pt>
                <c:pt idx="5726">
                  <c:v>37018</c:v>
                </c:pt>
                <c:pt idx="5727">
                  <c:v>37015</c:v>
                </c:pt>
                <c:pt idx="5728">
                  <c:v>37014</c:v>
                </c:pt>
                <c:pt idx="5729">
                  <c:v>37013</c:v>
                </c:pt>
                <c:pt idx="5730">
                  <c:v>37012</c:v>
                </c:pt>
                <c:pt idx="5731">
                  <c:v>37011</c:v>
                </c:pt>
                <c:pt idx="5732">
                  <c:v>37008</c:v>
                </c:pt>
                <c:pt idx="5733">
                  <c:v>37007</c:v>
                </c:pt>
                <c:pt idx="5734">
                  <c:v>37006</c:v>
                </c:pt>
                <c:pt idx="5735">
                  <c:v>37005</c:v>
                </c:pt>
                <c:pt idx="5736">
                  <c:v>37004</c:v>
                </c:pt>
                <c:pt idx="5737">
                  <c:v>37001</c:v>
                </c:pt>
                <c:pt idx="5738">
                  <c:v>37000</c:v>
                </c:pt>
                <c:pt idx="5739">
                  <c:v>36999</c:v>
                </c:pt>
                <c:pt idx="5740">
                  <c:v>36998</c:v>
                </c:pt>
                <c:pt idx="5741">
                  <c:v>36997</c:v>
                </c:pt>
                <c:pt idx="5742">
                  <c:v>36994</c:v>
                </c:pt>
                <c:pt idx="5743">
                  <c:v>36993</c:v>
                </c:pt>
                <c:pt idx="5744">
                  <c:v>36992</c:v>
                </c:pt>
                <c:pt idx="5745">
                  <c:v>36991</c:v>
                </c:pt>
                <c:pt idx="5746">
                  <c:v>36990</c:v>
                </c:pt>
                <c:pt idx="5747">
                  <c:v>36987</c:v>
                </c:pt>
                <c:pt idx="5748">
                  <c:v>36986</c:v>
                </c:pt>
                <c:pt idx="5749">
                  <c:v>36985</c:v>
                </c:pt>
                <c:pt idx="5750">
                  <c:v>36984</c:v>
                </c:pt>
                <c:pt idx="5751">
                  <c:v>36983</c:v>
                </c:pt>
                <c:pt idx="5752">
                  <c:v>36980</c:v>
                </c:pt>
                <c:pt idx="5753">
                  <c:v>36979</c:v>
                </c:pt>
                <c:pt idx="5754">
                  <c:v>36978</c:v>
                </c:pt>
                <c:pt idx="5755">
                  <c:v>36977</c:v>
                </c:pt>
                <c:pt idx="5756">
                  <c:v>36976</c:v>
                </c:pt>
                <c:pt idx="5757">
                  <c:v>36973</c:v>
                </c:pt>
                <c:pt idx="5758">
                  <c:v>36972</c:v>
                </c:pt>
                <c:pt idx="5759">
                  <c:v>36971</c:v>
                </c:pt>
                <c:pt idx="5760">
                  <c:v>36970</c:v>
                </c:pt>
                <c:pt idx="5761">
                  <c:v>36969</c:v>
                </c:pt>
                <c:pt idx="5762">
                  <c:v>36966</c:v>
                </c:pt>
                <c:pt idx="5763">
                  <c:v>36965</c:v>
                </c:pt>
                <c:pt idx="5764">
                  <c:v>36964</c:v>
                </c:pt>
                <c:pt idx="5765">
                  <c:v>36963</c:v>
                </c:pt>
                <c:pt idx="5766">
                  <c:v>36962</c:v>
                </c:pt>
                <c:pt idx="5767">
                  <c:v>36959</c:v>
                </c:pt>
                <c:pt idx="5768">
                  <c:v>36958</c:v>
                </c:pt>
                <c:pt idx="5769">
                  <c:v>36957</c:v>
                </c:pt>
                <c:pt idx="5770">
                  <c:v>36956</c:v>
                </c:pt>
                <c:pt idx="5771">
                  <c:v>36955</c:v>
                </c:pt>
                <c:pt idx="5772">
                  <c:v>36952</c:v>
                </c:pt>
                <c:pt idx="5773">
                  <c:v>36951</c:v>
                </c:pt>
                <c:pt idx="5774">
                  <c:v>36950</c:v>
                </c:pt>
                <c:pt idx="5775">
                  <c:v>36949</c:v>
                </c:pt>
                <c:pt idx="5776">
                  <c:v>36948</c:v>
                </c:pt>
                <c:pt idx="5777">
                  <c:v>36945</c:v>
                </c:pt>
                <c:pt idx="5778">
                  <c:v>36944</c:v>
                </c:pt>
                <c:pt idx="5779">
                  <c:v>36943</c:v>
                </c:pt>
                <c:pt idx="5780">
                  <c:v>36942</c:v>
                </c:pt>
                <c:pt idx="5781">
                  <c:v>36941</c:v>
                </c:pt>
                <c:pt idx="5782">
                  <c:v>36938</c:v>
                </c:pt>
                <c:pt idx="5783">
                  <c:v>36937</c:v>
                </c:pt>
                <c:pt idx="5784">
                  <c:v>36936</c:v>
                </c:pt>
                <c:pt idx="5785">
                  <c:v>36935</c:v>
                </c:pt>
                <c:pt idx="5786">
                  <c:v>36934</c:v>
                </c:pt>
                <c:pt idx="5787">
                  <c:v>36931</c:v>
                </c:pt>
                <c:pt idx="5788">
                  <c:v>36930</c:v>
                </c:pt>
                <c:pt idx="5789">
                  <c:v>36929</c:v>
                </c:pt>
                <c:pt idx="5790">
                  <c:v>36928</c:v>
                </c:pt>
                <c:pt idx="5791">
                  <c:v>36927</c:v>
                </c:pt>
                <c:pt idx="5792">
                  <c:v>36924</c:v>
                </c:pt>
                <c:pt idx="5793">
                  <c:v>36923</c:v>
                </c:pt>
                <c:pt idx="5794">
                  <c:v>36922</c:v>
                </c:pt>
                <c:pt idx="5795">
                  <c:v>36921</c:v>
                </c:pt>
                <c:pt idx="5796">
                  <c:v>36920</c:v>
                </c:pt>
                <c:pt idx="5797">
                  <c:v>36917</c:v>
                </c:pt>
                <c:pt idx="5798">
                  <c:v>36916</c:v>
                </c:pt>
                <c:pt idx="5799">
                  <c:v>36915</c:v>
                </c:pt>
                <c:pt idx="5800">
                  <c:v>36914</c:v>
                </c:pt>
                <c:pt idx="5801">
                  <c:v>36913</c:v>
                </c:pt>
                <c:pt idx="5802">
                  <c:v>36910</c:v>
                </c:pt>
                <c:pt idx="5803">
                  <c:v>36909</c:v>
                </c:pt>
                <c:pt idx="5804">
                  <c:v>36908</c:v>
                </c:pt>
                <c:pt idx="5805">
                  <c:v>36907</c:v>
                </c:pt>
                <c:pt idx="5806">
                  <c:v>36906</c:v>
                </c:pt>
                <c:pt idx="5807">
                  <c:v>36903</c:v>
                </c:pt>
                <c:pt idx="5808">
                  <c:v>36902</c:v>
                </c:pt>
                <c:pt idx="5809">
                  <c:v>36901</c:v>
                </c:pt>
                <c:pt idx="5810">
                  <c:v>36900</c:v>
                </c:pt>
                <c:pt idx="5811">
                  <c:v>36899</c:v>
                </c:pt>
                <c:pt idx="5812">
                  <c:v>36896</c:v>
                </c:pt>
                <c:pt idx="5813">
                  <c:v>36895</c:v>
                </c:pt>
                <c:pt idx="5814">
                  <c:v>36894</c:v>
                </c:pt>
                <c:pt idx="5815">
                  <c:v>36893</c:v>
                </c:pt>
                <c:pt idx="5816">
                  <c:v>36892</c:v>
                </c:pt>
                <c:pt idx="5817">
                  <c:v>36889</c:v>
                </c:pt>
                <c:pt idx="5818">
                  <c:v>36888</c:v>
                </c:pt>
                <c:pt idx="5819">
                  <c:v>36887</c:v>
                </c:pt>
                <c:pt idx="5820">
                  <c:v>36886</c:v>
                </c:pt>
                <c:pt idx="5821">
                  <c:v>36885</c:v>
                </c:pt>
                <c:pt idx="5822">
                  <c:v>36882</c:v>
                </c:pt>
                <c:pt idx="5823">
                  <c:v>36881</c:v>
                </c:pt>
                <c:pt idx="5824">
                  <c:v>36880</c:v>
                </c:pt>
                <c:pt idx="5825">
                  <c:v>36879</c:v>
                </c:pt>
                <c:pt idx="5826">
                  <c:v>36878</c:v>
                </c:pt>
                <c:pt idx="5827">
                  <c:v>36875</c:v>
                </c:pt>
                <c:pt idx="5828">
                  <c:v>36874</c:v>
                </c:pt>
                <c:pt idx="5829">
                  <c:v>36873</c:v>
                </c:pt>
                <c:pt idx="5830">
                  <c:v>36872</c:v>
                </c:pt>
                <c:pt idx="5831">
                  <c:v>36871</c:v>
                </c:pt>
                <c:pt idx="5832">
                  <c:v>36868</c:v>
                </c:pt>
                <c:pt idx="5833">
                  <c:v>36867</c:v>
                </c:pt>
                <c:pt idx="5834">
                  <c:v>36866</c:v>
                </c:pt>
                <c:pt idx="5835">
                  <c:v>36865</c:v>
                </c:pt>
                <c:pt idx="5836">
                  <c:v>36864</c:v>
                </c:pt>
                <c:pt idx="5837">
                  <c:v>36861</c:v>
                </c:pt>
                <c:pt idx="5838">
                  <c:v>36860</c:v>
                </c:pt>
                <c:pt idx="5839">
                  <c:v>36859</c:v>
                </c:pt>
                <c:pt idx="5840">
                  <c:v>36858</c:v>
                </c:pt>
                <c:pt idx="5841">
                  <c:v>36857</c:v>
                </c:pt>
                <c:pt idx="5842">
                  <c:v>36854</c:v>
                </c:pt>
                <c:pt idx="5843">
                  <c:v>36853</c:v>
                </c:pt>
                <c:pt idx="5844">
                  <c:v>36852</c:v>
                </c:pt>
                <c:pt idx="5845">
                  <c:v>36851</c:v>
                </c:pt>
                <c:pt idx="5846">
                  <c:v>36850</c:v>
                </c:pt>
                <c:pt idx="5847">
                  <c:v>36847</c:v>
                </c:pt>
                <c:pt idx="5848">
                  <c:v>36846</c:v>
                </c:pt>
                <c:pt idx="5849">
                  <c:v>36845</c:v>
                </c:pt>
                <c:pt idx="5850">
                  <c:v>36844</c:v>
                </c:pt>
                <c:pt idx="5851">
                  <c:v>36843</c:v>
                </c:pt>
                <c:pt idx="5852">
                  <c:v>36840</c:v>
                </c:pt>
                <c:pt idx="5853">
                  <c:v>36839</c:v>
                </c:pt>
                <c:pt idx="5854">
                  <c:v>36838</c:v>
                </c:pt>
                <c:pt idx="5855">
                  <c:v>36837</c:v>
                </c:pt>
                <c:pt idx="5856">
                  <c:v>36836</c:v>
                </c:pt>
                <c:pt idx="5857">
                  <c:v>36833</c:v>
                </c:pt>
                <c:pt idx="5858">
                  <c:v>36832</c:v>
                </c:pt>
                <c:pt idx="5859">
                  <c:v>36831</c:v>
                </c:pt>
                <c:pt idx="5860">
                  <c:v>36830</c:v>
                </c:pt>
                <c:pt idx="5861">
                  <c:v>36829</c:v>
                </c:pt>
                <c:pt idx="5862">
                  <c:v>36826</c:v>
                </c:pt>
                <c:pt idx="5863">
                  <c:v>36825</c:v>
                </c:pt>
                <c:pt idx="5864">
                  <c:v>36824</c:v>
                </c:pt>
                <c:pt idx="5865">
                  <c:v>36823</c:v>
                </c:pt>
                <c:pt idx="5866">
                  <c:v>36822</c:v>
                </c:pt>
                <c:pt idx="5867">
                  <c:v>36819</c:v>
                </c:pt>
                <c:pt idx="5868">
                  <c:v>36818</c:v>
                </c:pt>
                <c:pt idx="5869">
                  <c:v>36817</c:v>
                </c:pt>
                <c:pt idx="5870">
                  <c:v>36816</c:v>
                </c:pt>
                <c:pt idx="5871">
                  <c:v>36815</c:v>
                </c:pt>
                <c:pt idx="5872">
                  <c:v>36812</c:v>
                </c:pt>
                <c:pt idx="5873">
                  <c:v>36811</c:v>
                </c:pt>
                <c:pt idx="5874">
                  <c:v>36810</c:v>
                </c:pt>
                <c:pt idx="5875">
                  <c:v>36809</c:v>
                </c:pt>
                <c:pt idx="5876">
                  <c:v>36808</c:v>
                </c:pt>
                <c:pt idx="5877">
                  <c:v>36805</c:v>
                </c:pt>
                <c:pt idx="5878">
                  <c:v>36804</c:v>
                </c:pt>
                <c:pt idx="5879">
                  <c:v>36803</c:v>
                </c:pt>
                <c:pt idx="5880">
                  <c:v>36802</c:v>
                </c:pt>
                <c:pt idx="5881">
                  <c:v>36801</c:v>
                </c:pt>
                <c:pt idx="5882">
                  <c:v>36798</c:v>
                </c:pt>
                <c:pt idx="5883">
                  <c:v>36797</c:v>
                </c:pt>
                <c:pt idx="5884">
                  <c:v>36796</c:v>
                </c:pt>
                <c:pt idx="5885">
                  <c:v>36795</c:v>
                </c:pt>
                <c:pt idx="5886">
                  <c:v>36794</c:v>
                </c:pt>
                <c:pt idx="5887">
                  <c:v>36791</c:v>
                </c:pt>
                <c:pt idx="5888">
                  <c:v>36790</c:v>
                </c:pt>
                <c:pt idx="5889">
                  <c:v>36789</c:v>
                </c:pt>
                <c:pt idx="5890">
                  <c:v>36788</c:v>
                </c:pt>
                <c:pt idx="5891">
                  <c:v>36787</c:v>
                </c:pt>
                <c:pt idx="5892">
                  <c:v>36784</c:v>
                </c:pt>
                <c:pt idx="5893">
                  <c:v>36783</c:v>
                </c:pt>
                <c:pt idx="5894">
                  <c:v>36782</c:v>
                </c:pt>
                <c:pt idx="5895">
                  <c:v>36781</c:v>
                </c:pt>
                <c:pt idx="5896">
                  <c:v>36780</c:v>
                </c:pt>
                <c:pt idx="5897">
                  <c:v>36777</c:v>
                </c:pt>
                <c:pt idx="5898">
                  <c:v>36776</c:v>
                </c:pt>
                <c:pt idx="5899">
                  <c:v>36775</c:v>
                </c:pt>
                <c:pt idx="5900">
                  <c:v>36774</c:v>
                </c:pt>
                <c:pt idx="5901">
                  <c:v>36773</c:v>
                </c:pt>
                <c:pt idx="5902">
                  <c:v>36770</c:v>
                </c:pt>
                <c:pt idx="5903">
                  <c:v>36769</c:v>
                </c:pt>
                <c:pt idx="5904">
                  <c:v>36768</c:v>
                </c:pt>
                <c:pt idx="5905">
                  <c:v>36767</c:v>
                </c:pt>
                <c:pt idx="5906">
                  <c:v>36766</c:v>
                </c:pt>
                <c:pt idx="5907">
                  <c:v>36763</c:v>
                </c:pt>
                <c:pt idx="5908">
                  <c:v>36762</c:v>
                </c:pt>
                <c:pt idx="5909">
                  <c:v>36761</c:v>
                </c:pt>
                <c:pt idx="5910">
                  <c:v>36760</c:v>
                </c:pt>
                <c:pt idx="5911">
                  <c:v>36759</c:v>
                </c:pt>
                <c:pt idx="5912">
                  <c:v>36756</c:v>
                </c:pt>
                <c:pt idx="5913">
                  <c:v>36755</c:v>
                </c:pt>
                <c:pt idx="5914">
                  <c:v>36754</c:v>
                </c:pt>
                <c:pt idx="5915">
                  <c:v>36753</c:v>
                </c:pt>
                <c:pt idx="5916">
                  <c:v>36752</c:v>
                </c:pt>
                <c:pt idx="5917">
                  <c:v>36749</c:v>
                </c:pt>
                <c:pt idx="5918">
                  <c:v>36748</c:v>
                </c:pt>
                <c:pt idx="5919">
                  <c:v>36747</c:v>
                </c:pt>
                <c:pt idx="5920">
                  <c:v>36746</c:v>
                </c:pt>
                <c:pt idx="5921">
                  <c:v>36745</c:v>
                </c:pt>
                <c:pt idx="5922">
                  <c:v>36742</c:v>
                </c:pt>
                <c:pt idx="5923">
                  <c:v>36741</c:v>
                </c:pt>
                <c:pt idx="5924">
                  <c:v>36740</c:v>
                </c:pt>
                <c:pt idx="5925">
                  <c:v>36739</c:v>
                </c:pt>
                <c:pt idx="5926">
                  <c:v>36738</c:v>
                </c:pt>
                <c:pt idx="5927">
                  <c:v>36735</c:v>
                </c:pt>
                <c:pt idx="5928">
                  <c:v>36734</c:v>
                </c:pt>
                <c:pt idx="5929">
                  <c:v>36733</c:v>
                </c:pt>
                <c:pt idx="5930">
                  <c:v>36732</c:v>
                </c:pt>
                <c:pt idx="5931">
                  <c:v>36731</c:v>
                </c:pt>
                <c:pt idx="5932">
                  <c:v>36728</c:v>
                </c:pt>
                <c:pt idx="5933">
                  <c:v>36727</c:v>
                </c:pt>
                <c:pt idx="5934">
                  <c:v>36726</c:v>
                </c:pt>
                <c:pt idx="5935">
                  <c:v>36725</c:v>
                </c:pt>
                <c:pt idx="5936">
                  <c:v>36724</c:v>
                </c:pt>
                <c:pt idx="5937">
                  <c:v>36721</c:v>
                </c:pt>
                <c:pt idx="5938">
                  <c:v>36720</c:v>
                </c:pt>
                <c:pt idx="5939">
                  <c:v>36719</c:v>
                </c:pt>
                <c:pt idx="5940">
                  <c:v>36718</c:v>
                </c:pt>
                <c:pt idx="5941">
                  <c:v>36717</c:v>
                </c:pt>
                <c:pt idx="5942">
                  <c:v>36714</c:v>
                </c:pt>
                <c:pt idx="5943">
                  <c:v>36713</c:v>
                </c:pt>
                <c:pt idx="5944">
                  <c:v>36712</c:v>
                </c:pt>
                <c:pt idx="5945">
                  <c:v>36711</c:v>
                </c:pt>
                <c:pt idx="5946">
                  <c:v>36710</c:v>
                </c:pt>
                <c:pt idx="5947">
                  <c:v>36707</c:v>
                </c:pt>
                <c:pt idx="5948">
                  <c:v>36706</c:v>
                </c:pt>
                <c:pt idx="5949">
                  <c:v>36705</c:v>
                </c:pt>
                <c:pt idx="5950">
                  <c:v>36704</c:v>
                </c:pt>
                <c:pt idx="5951">
                  <c:v>36703</c:v>
                </c:pt>
                <c:pt idx="5952">
                  <c:v>36700</c:v>
                </c:pt>
                <c:pt idx="5953">
                  <c:v>36699</c:v>
                </c:pt>
                <c:pt idx="5954">
                  <c:v>36698</c:v>
                </c:pt>
                <c:pt idx="5955">
                  <c:v>36697</c:v>
                </c:pt>
                <c:pt idx="5956">
                  <c:v>36696</c:v>
                </c:pt>
                <c:pt idx="5957">
                  <c:v>36693</c:v>
                </c:pt>
                <c:pt idx="5958">
                  <c:v>36692</c:v>
                </c:pt>
                <c:pt idx="5959">
                  <c:v>36691</c:v>
                </c:pt>
                <c:pt idx="5960">
                  <c:v>36690</c:v>
                </c:pt>
                <c:pt idx="5961">
                  <c:v>36689</c:v>
                </c:pt>
                <c:pt idx="5962">
                  <c:v>36686</c:v>
                </c:pt>
                <c:pt idx="5963">
                  <c:v>36685</c:v>
                </c:pt>
                <c:pt idx="5964">
                  <c:v>36684</c:v>
                </c:pt>
                <c:pt idx="5965">
                  <c:v>36683</c:v>
                </c:pt>
                <c:pt idx="5966">
                  <c:v>36682</c:v>
                </c:pt>
                <c:pt idx="5967">
                  <c:v>36679</c:v>
                </c:pt>
                <c:pt idx="5968">
                  <c:v>36678</c:v>
                </c:pt>
                <c:pt idx="5969">
                  <c:v>36677</c:v>
                </c:pt>
                <c:pt idx="5970">
                  <c:v>36676</c:v>
                </c:pt>
                <c:pt idx="5971">
                  <c:v>36675</c:v>
                </c:pt>
                <c:pt idx="5972">
                  <c:v>36672</c:v>
                </c:pt>
                <c:pt idx="5973">
                  <c:v>36671</c:v>
                </c:pt>
                <c:pt idx="5974">
                  <c:v>36670</c:v>
                </c:pt>
                <c:pt idx="5975">
                  <c:v>36669</c:v>
                </c:pt>
                <c:pt idx="5976">
                  <c:v>36668</c:v>
                </c:pt>
                <c:pt idx="5977">
                  <c:v>36665</c:v>
                </c:pt>
                <c:pt idx="5978">
                  <c:v>36664</c:v>
                </c:pt>
                <c:pt idx="5979">
                  <c:v>36663</c:v>
                </c:pt>
                <c:pt idx="5980">
                  <c:v>36662</c:v>
                </c:pt>
                <c:pt idx="5981">
                  <c:v>36661</c:v>
                </c:pt>
                <c:pt idx="5982">
                  <c:v>36658</c:v>
                </c:pt>
                <c:pt idx="5983">
                  <c:v>36657</c:v>
                </c:pt>
                <c:pt idx="5984">
                  <c:v>36656</c:v>
                </c:pt>
                <c:pt idx="5985">
                  <c:v>36655</c:v>
                </c:pt>
                <c:pt idx="5986">
                  <c:v>36654</c:v>
                </c:pt>
                <c:pt idx="5987">
                  <c:v>36651</c:v>
                </c:pt>
                <c:pt idx="5988">
                  <c:v>36650</c:v>
                </c:pt>
                <c:pt idx="5989">
                  <c:v>36649</c:v>
                </c:pt>
                <c:pt idx="5990">
                  <c:v>36648</c:v>
                </c:pt>
                <c:pt idx="5991">
                  <c:v>36647</c:v>
                </c:pt>
                <c:pt idx="5992">
                  <c:v>36644</c:v>
                </c:pt>
                <c:pt idx="5993">
                  <c:v>36643</c:v>
                </c:pt>
                <c:pt idx="5994">
                  <c:v>36642</c:v>
                </c:pt>
                <c:pt idx="5995">
                  <c:v>36641</c:v>
                </c:pt>
                <c:pt idx="5996">
                  <c:v>36640</c:v>
                </c:pt>
                <c:pt idx="5997">
                  <c:v>36637</c:v>
                </c:pt>
                <c:pt idx="5998">
                  <c:v>36636</c:v>
                </c:pt>
                <c:pt idx="5999">
                  <c:v>36635</c:v>
                </c:pt>
                <c:pt idx="6000">
                  <c:v>36634</c:v>
                </c:pt>
                <c:pt idx="6001">
                  <c:v>36633</c:v>
                </c:pt>
                <c:pt idx="6002">
                  <c:v>36630</c:v>
                </c:pt>
                <c:pt idx="6003">
                  <c:v>36629</c:v>
                </c:pt>
                <c:pt idx="6004">
                  <c:v>36628</c:v>
                </c:pt>
                <c:pt idx="6005">
                  <c:v>36627</c:v>
                </c:pt>
                <c:pt idx="6006">
                  <c:v>36626</c:v>
                </c:pt>
                <c:pt idx="6007">
                  <c:v>36623</c:v>
                </c:pt>
                <c:pt idx="6008">
                  <c:v>36622</c:v>
                </c:pt>
                <c:pt idx="6009">
                  <c:v>36621</c:v>
                </c:pt>
                <c:pt idx="6010">
                  <c:v>36620</c:v>
                </c:pt>
                <c:pt idx="6011">
                  <c:v>36619</c:v>
                </c:pt>
                <c:pt idx="6012">
                  <c:v>36616</c:v>
                </c:pt>
                <c:pt idx="6013">
                  <c:v>36615</c:v>
                </c:pt>
                <c:pt idx="6014">
                  <c:v>36614</c:v>
                </c:pt>
                <c:pt idx="6015">
                  <c:v>36613</c:v>
                </c:pt>
                <c:pt idx="6016">
                  <c:v>36612</c:v>
                </c:pt>
                <c:pt idx="6017">
                  <c:v>36609</c:v>
                </c:pt>
                <c:pt idx="6018">
                  <c:v>36608</c:v>
                </c:pt>
                <c:pt idx="6019">
                  <c:v>36607</c:v>
                </c:pt>
                <c:pt idx="6020">
                  <c:v>36606</c:v>
                </c:pt>
                <c:pt idx="6021">
                  <c:v>36605</c:v>
                </c:pt>
                <c:pt idx="6022">
                  <c:v>36602</c:v>
                </c:pt>
                <c:pt idx="6023">
                  <c:v>36601</c:v>
                </c:pt>
                <c:pt idx="6024">
                  <c:v>36600</c:v>
                </c:pt>
                <c:pt idx="6025">
                  <c:v>36599</c:v>
                </c:pt>
                <c:pt idx="6026">
                  <c:v>36598</c:v>
                </c:pt>
                <c:pt idx="6027">
                  <c:v>36595</c:v>
                </c:pt>
                <c:pt idx="6028">
                  <c:v>36594</c:v>
                </c:pt>
                <c:pt idx="6029">
                  <c:v>36593</c:v>
                </c:pt>
                <c:pt idx="6030">
                  <c:v>36592</c:v>
                </c:pt>
                <c:pt idx="6031">
                  <c:v>36591</c:v>
                </c:pt>
                <c:pt idx="6032">
                  <c:v>36588</c:v>
                </c:pt>
                <c:pt idx="6033">
                  <c:v>36587</c:v>
                </c:pt>
                <c:pt idx="6034">
                  <c:v>36586</c:v>
                </c:pt>
                <c:pt idx="6035">
                  <c:v>36585</c:v>
                </c:pt>
                <c:pt idx="6036">
                  <c:v>36584</c:v>
                </c:pt>
                <c:pt idx="6037">
                  <c:v>36581</c:v>
                </c:pt>
                <c:pt idx="6038">
                  <c:v>36580</c:v>
                </c:pt>
                <c:pt idx="6039">
                  <c:v>36579</c:v>
                </c:pt>
                <c:pt idx="6040">
                  <c:v>36578</c:v>
                </c:pt>
                <c:pt idx="6041">
                  <c:v>36577</c:v>
                </c:pt>
                <c:pt idx="6042">
                  <c:v>36574</c:v>
                </c:pt>
                <c:pt idx="6043">
                  <c:v>36573</c:v>
                </c:pt>
                <c:pt idx="6044">
                  <c:v>36572</c:v>
                </c:pt>
                <c:pt idx="6045">
                  <c:v>36571</c:v>
                </c:pt>
                <c:pt idx="6046">
                  <c:v>36570</c:v>
                </c:pt>
                <c:pt idx="6047">
                  <c:v>36567</c:v>
                </c:pt>
                <c:pt idx="6048">
                  <c:v>36566</c:v>
                </c:pt>
                <c:pt idx="6049">
                  <c:v>36565</c:v>
                </c:pt>
                <c:pt idx="6050">
                  <c:v>36564</c:v>
                </c:pt>
                <c:pt idx="6051">
                  <c:v>36563</c:v>
                </c:pt>
                <c:pt idx="6052">
                  <c:v>36560</c:v>
                </c:pt>
                <c:pt idx="6053">
                  <c:v>36559</c:v>
                </c:pt>
                <c:pt idx="6054">
                  <c:v>36558</c:v>
                </c:pt>
                <c:pt idx="6055">
                  <c:v>36557</c:v>
                </c:pt>
                <c:pt idx="6056">
                  <c:v>36556</c:v>
                </c:pt>
                <c:pt idx="6057">
                  <c:v>36553</c:v>
                </c:pt>
                <c:pt idx="6058">
                  <c:v>36552</c:v>
                </c:pt>
                <c:pt idx="6059">
                  <c:v>36551</c:v>
                </c:pt>
                <c:pt idx="6060">
                  <c:v>36550</c:v>
                </c:pt>
                <c:pt idx="6061">
                  <c:v>36549</c:v>
                </c:pt>
                <c:pt idx="6062">
                  <c:v>36546</c:v>
                </c:pt>
                <c:pt idx="6063">
                  <c:v>36545</c:v>
                </c:pt>
                <c:pt idx="6064">
                  <c:v>36544</c:v>
                </c:pt>
                <c:pt idx="6065">
                  <c:v>36543</c:v>
                </c:pt>
                <c:pt idx="6066">
                  <c:v>36542</c:v>
                </c:pt>
                <c:pt idx="6067">
                  <c:v>36539</c:v>
                </c:pt>
                <c:pt idx="6068">
                  <c:v>36538</c:v>
                </c:pt>
                <c:pt idx="6069">
                  <c:v>36537</c:v>
                </c:pt>
                <c:pt idx="6070">
                  <c:v>36536</c:v>
                </c:pt>
                <c:pt idx="6071">
                  <c:v>36535</c:v>
                </c:pt>
                <c:pt idx="6072">
                  <c:v>36532</c:v>
                </c:pt>
                <c:pt idx="6073">
                  <c:v>36531</c:v>
                </c:pt>
                <c:pt idx="6074">
                  <c:v>36530</c:v>
                </c:pt>
                <c:pt idx="6075">
                  <c:v>36529</c:v>
                </c:pt>
                <c:pt idx="6076">
                  <c:v>36528</c:v>
                </c:pt>
                <c:pt idx="6077">
                  <c:v>36525</c:v>
                </c:pt>
                <c:pt idx="6078">
                  <c:v>36524</c:v>
                </c:pt>
                <c:pt idx="6079">
                  <c:v>36523</c:v>
                </c:pt>
                <c:pt idx="6080">
                  <c:v>36522</c:v>
                </c:pt>
                <c:pt idx="6081">
                  <c:v>36521</c:v>
                </c:pt>
                <c:pt idx="6082">
                  <c:v>36518</c:v>
                </c:pt>
                <c:pt idx="6083">
                  <c:v>36517</c:v>
                </c:pt>
                <c:pt idx="6084">
                  <c:v>36516</c:v>
                </c:pt>
                <c:pt idx="6085">
                  <c:v>36515</c:v>
                </c:pt>
                <c:pt idx="6086">
                  <c:v>36514</c:v>
                </c:pt>
                <c:pt idx="6087">
                  <c:v>36511</c:v>
                </c:pt>
                <c:pt idx="6088">
                  <c:v>36510</c:v>
                </c:pt>
                <c:pt idx="6089">
                  <c:v>36509</c:v>
                </c:pt>
                <c:pt idx="6090">
                  <c:v>36508</c:v>
                </c:pt>
                <c:pt idx="6091">
                  <c:v>36507</c:v>
                </c:pt>
                <c:pt idx="6092">
                  <c:v>36504</c:v>
                </c:pt>
                <c:pt idx="6093">
                  <c:v>36503</c:v>
                </c:pt>
                <c:pt idx="6094">
                  <c:v>36502</c:v>
                </c:pt>
                <c:pt idx="6095">
                  <c:v>36501</c:v>
                </c:pt>
                <c:pt idx="6096">
                  <c:v>36500</c:v>
                </c:pt>
                <c:pt idx="6097">
                  <c:v>36497</c:v>
                </c:pt>
                <c:pt idx="6098">
                  <c:v>36496</c:v>
                </c:pt>
                <c:pt idx="6099">
                  <c:v>36495</c:v>
                </c:pt>
                <c:pt idx="6100">
                  <c:v>36494</c:v>
                </c:pt>
                <c:pt idx="6101">
                  <c:v>36493</c:v>
                </c:pt>
                <c:pt idx="6102">
                  <c:v>36490</c:v>
                </c:pt>
                <c:pt idx="6103">
                  <c:v>36489</c:v>
                </c:pt>
                <c:pt idx="6104">
                  <c:v>36488</c:v>
                </c:pt>
                <c:pt idx="6105">
                  <c:v>36487</c:v>
                </c:pt>
                <c:pt idx="6106">
                  <c:v>36486</c:v>
                </c:pt>
                <c:pt idx="6107">
                  <c:v>36483</c:v>
                </c:pt>
                <c:pt idx="6108">
                  <c:v>36482</c:v>
                </c:pt>
                <c:pt idx="6109">
                  <c:v>36481</c:v>
                </c:pt>
                <c:pt idx="6110">
                  <c:v>36480</c:v>
                </c:pt>
                <c:pt idx="6111">
                  <c:v>36479</c:v>
                </c:pt>
                <c:pt idx="6112">
                  <c:v>36476</c:v>
                </c:pt>
                <c:pt idx="6113">
                  <c:v>36475</c:v>
                </c:pt>
                <c:pt idx="6114">
                  <c:v>36474</c:v>
                </c:pt>
                <c:pt idx="6115">
                  <c:v>36473</c:v>
                </c:pt>
                <c:pt idx="6116">
                  <c:v>36472</c:v>
                </c:pt>
                <c:pt idx="6117">
                  <c:v>36469</c:v>
                </c:pt>
                <c:pt idx="6118">
                  <c:v>36468</c:v>
                </c:pt>
                <c:pt idx="6119">
                  <c:v>36467</c:v>
                </c:pt>
                <c:pt idx="6120">
                  <c:v>36466</c:v>
                </c:pt>
                <c:pt idx="6121">
                  <c:v>36465</c:v>
                </c:pt>
                <c:pt idx="6122">
                  <c:v>36462</c:v>
                </c:pt>
                <c:pt idx="6123">
                  <c:v>36461</c:v>
                </c:pt>
                <c:pt idx="6124">
                  <c:v>36460</c:v>
                </c:pt>
                <c:pt idx="6125">
                  <c:v>36459</c:v>
                </c:pt>
                <c:pt idx="6126">
                  <c:v>36458</c:v>
                </c:pt>
                <c:pt idx="6127">
                  <c:v>36455</c:v>
                </c:pt>
                <c:pt idx="6128">
                  <c:v>36454</c:v>
                </c:pt>
                <c:pt idx="6129">
                  <c:v>36453</c:v>
                </c:pt>
                <c:pt idx="6130">
                  <c:v>36452</c:v>
                </c:pt>
                <c:pt idx="6131">
                  <c:v>36451</c:v>
                </c:pt>
                <c:pt idx="6132">
                  <c:v>36448</c:v>
                </c:pt>
                <c:pt idx="6133">
                  <c:v>36447</c:v>
                </c:pt>
                <c:pt idx="6134">
                  <c:v>36446</c:v>
                </c:pt>
                <c:pt idx="6135">
                  <c:v>36445</c:v>
                </c:pt>
                <c:pt idx="6136">
                  <c:v>36444</c:v>
                </c:pt>
                <c:pt idx="6137">
                  <c:v>36441</c:v>
                </c:pt>
                <c:pt idx="6138">
                  <c:v>36440</c:v>
                </c:pt>
                <c:pt idx="6139">
                  <c:v>36439</c:v>
                </c:pt>
                <c:pt idx="6140">
                  <c:v>36438</c:v>
                </c:pt>
                <c:pt idx="6141">
                  <c:v>36437</c:v>
                </c:pt>
                <c:pt idx="6142">
                  <c:v>36434</c:v>
                </c:pt>
                <c:pt idx="6143">
                  <c:v>36433</c:v>
                </c:pt>
                <c:pt idx="6144">
                  <c:v>36432</c:v>
                </c:pt>
                <c:pt idx="6145">
                  <c:v>36431</c:v>
                </c:pt>
                <c:pt idx="6146">
                  <c:v>36430</c:v>
                </c:pt>
                <c:pt idx="6147">
                  <c:v>36427</c:v>
                </c:pt>
                <c:pt idx="6148">
                  <c:v>36426</c:v>
                </c:pt>
                <c:pt idx="6149">
                  <c:v>36425</c:v>
                </c:pt>
                <c:pt idx="6150">
                  <c:v>36424</c:v>
                </c:pt>
                <c:pt idx="6151">
                  <c:v>36423</c:v>
                </c:pt>
                <c:pt idx="6152">
                  <c:v>36420</c:v>
                </c:pt>
                <c:pt idx="6153">
                  <c:v>36419</c:v>
                </c:pt>
                <c:pt idx="6154">
                  <c:v>36418</c:v>
                </c:pt>
                <c:pt idx="6155">
                  <c:v>36417</c:v>
                </c:pt>
                <c:pt idx="6156">
                  <c:v>36416</c:v>
                </c:pt>
                <c:pt idx="6157">
                  <c:v>36413</c:v>
                </c:pt>
                <c:pt idx="6158">
                  <c:v>36412</c:v>
                </c:pt>
                <c:pt idx="6159">
                  <c:v>36411</c:v>
                </c:pt>
                <c:pt idx="6160">
                  <c:v>36410</c:v>
                </c:pt>
                <c:pt idx="6161">
                  <c:v>36409</c:v>
                </c:pt>
                <c:pt idx="6162">
                  <c:v>36406</c:v>
                </c:pt>
                <c:pt idx="6163">
                  <c:v>36405</c:v>
                </c:pt>
                <c:pt idx="6164">
                  <c:v>36404</c:v>
                </c:pt>
                <c:pt idx="6165">
                  <c:v>36403</c:v>
                </c:pt>
                <c:pt idx="6166">
                  <c:v>36402</c:v>
                </c:pt>
                <c:pt idx="6167">
                  <c:v>36399</c:v>
                </c:pt>
                <c:pt idx="6168">
                  <c:v>36398</c:v>
                </c:pt>
                <c:pt idx="6169">
                  <c:v>36397</c:v>
                </c:pt>
                <c:pt idx="6170">
                  <c:v>36396</c:v>
                </c:pt>
                <c:pt idx="6171">
                  <c:v>36395</c:v>
                </c:pt>
                <c:pt idx="6172">
                  <c:v>36392</c:v>
                </c:pt>
                <c:pt idx="6173">
                  <c:v>36391</c:v>
                </c:pt>
                <c:pt idx="6174">
                  <c:v>36390</c:v>
                </c:pt>
                <c:pt idx="6175">
                  <c:v>36389</c:v>
                </c:pt>
                <c:pt idx="6176">
                  <c:v>36388</c:v>
                </c:pt>
                <c:pt idx="6177">
                  <c:v>36385</c:v>
                </c:pt>
                <c:pt idx="6178">
                  <c:v>36384</c:v>
                </c:pt>
                <c:pt idx="6179">
                  <c:v>36383</c:v>
                </c:pt>
                <c:pt idx="6180">
                  <c:v>36382</c:v>
                </c:pt>
                <c:pt idx="6181">
                  <c:v>36381</c:v>
                </c:pt>
                <c:pt idx="6182">
                  <c:v>36378</c:v>
                </c:pt>
                <c:pt idx="6183">
                  <c:v>36377</c:v>
                </c:pt>
                <c:pt idx="6184">
                  <c:v>36376</c:v>
                </c:pt>
                <c:pt idx="6185">
                  <c:v>36375</c:v>
                </c:pt>
                <c:pt idx="6186">
                  <c:v>36374</c:v>
                </c:pt>
                <c:pt idx="6187">
                  <c:v>36371</c:v>
                </c:pt>
                <c:pt idx="6188">
                  <c:v>36370</c:v>
                </c:pt>
                <c:pt idx="6189">
                  <c:v>36369</c:v>
                </c:pt>
                <c:pt idx="6190">
                  <c:v>36368</c:v>
                </c:pt>
                <c:pt idx="6191">
                  <c:v>36367</c:v>
                </c:pt>
                <c:pt idx="6192">
                  <c:v>36364</c:v>
                </c:pt>
                <c:pt idx="6193">
                  <c:v>36363</c:v>
                </c:pt>
                <c:pt idx="6194">
                  <c:v>36362</c:v>
                </c:pt>
                <c:pt idx="6195">
                  <c:v>36361</c:v>
                </c:pt>
                <c:pt idx="6196">
                  <c:v>36360</c:v>
                </c:pt>
                <c:pt idx="6197">
                  <c:v>36357</c:v>
                </c:pt>
                <c:pt idx="6198">
                  <c:v>36356</c:v>
                </c:pt>
                <c:pt idx="6199">
                  <c:v>36355</c:v>
                </c:pt>
                <c:pt idx="6200">
                  <c:v>36354</c:v>
                </c:pt>
                <c:pt idx="6201">
                  <c:v>36353</c:v>
                </c:pt>
                <c:pt idx="6202">
                  <c:v>36350</c:v>
                </c:pt>
                <c:pt idx="6203">
                  <c:v>36349</c:v>
                </c:pt>
                <c:pt idx="6204">
                  <c:v>36348</c:v>
                </c:pt>
                <c:pt idx="6205">
                  <c:v>36347</c:v>
                </c:pt>
                <c:pt idx="6206">
                  <c:v>36346</c:v>
                </c:pt>
                <c:pt idx="6207">
                  <c:v>36343</c:v>
                </c:pt>
                <c:pt idx="6208">
                  <c:v>36342</c:v>
                </c:pt>
                <c:pt idx="6209">
                  <c:v>36341</c:v>
                </c:pt>
                <c:pt idx="6210">
                  <c:v>36340</c:v>
                </c:pt>
                <c:pt idx="6211">
                  <c:v>36339</c:v>
                </c:pt>
                <c:pt idx="6212">
                  <c:v>36336</c:v>
                </c:pt>
                <c:pt idx="6213">
                  <c:v>36335</c:v>
                </c:pt>
                <c:pt idx="6214">
                  <c:v>36334</c:v>
                </c:pt>
                <c:pt idx="6215">
                  <c:v>36333</c:v>
                </c:pt>
                <c:pt idx="6216">
                  <c:v>36332</c:v>
                </c:pt>
                <c:pt idx="6217">
                  <c:v>36329</c:v>
                </c:pt>
                <c:pt idx="6218">
                  <c:v>36328</c:v>
                </c:pt>
                <c:pt idx="6219">
                  <c:v>36327</c:v>
                </c:pt>
                <c:pt idx="6220">
                  <c:v>36326</c:v>
                </c:pt>
                <c:pt idx="6221">
                  <c:v>36325</c:v>
                </c:pt>
                <c:pt idx="6222">
                  <c:v>36322</c:v>
                </c:pt>
                <c:pt idx="6223">
                  <c:v>36321</c:v>
                </c:pt>
                <c:pt idx="6224">
                  <c:v>36320</c:v>
                </c:pt>
                <c:pt idx="6225">
                  <c:v>36319</c:v>
                </c:pt>
                <c:pt idx="6226">
                  <c:v>36318</c:v>
                </c:pt>
                <c:pt idx="6227">
                  <c:v>36315</c:v>
                </c:pt>
                <c:pt idx="6228">
                  <c:v>36314</c:v>
                </c:pt>
                <c:pt idx="6229">
                  <c:v>36313</c:v>
                </c:pt>
                <c:pt idx="6230">
                  <c:v>36312</c:v>
                </c:pt>
                <c:pt idx="6231">
                  <c:v>36311</c:v>
                </c:pt>
                <c:pt idx="6232">
                  <c:v>36308</c:v>
                </c:pt>
                <c:pt idx="6233">
                  <c:v>36307</c:v>
                </c:pt>
                <c:pt idx="6234">
                  <c:v>36306</c:v>
                </c:pt>
                <c:pt idx="6235">
                  <c:v>36305</c:v>
                </c:pt>
                <c:pt idx="6236">
                  <c:v>36304</c:v>
                </c:pt>
                <c:pt idx="6237">
                  <c:v>36301</c:v>
                </c:pt>
                <c:pt idx="6238">
                  <c:v>36300</c:v>
                </c:pt>
                <c:pt idx="6239">
                  <c:v>36299</c:v>
                </c:pt>
                <c:pt idx="6240">
                  <c:v>36298</c:v>
                </c:pt>
                <c:pt idx="6241">
                  <c:v>36297</c:v>
                </c:pt>
                <c:pt idx="6242">
                  <c:v>36294</c:v>
                </c:pt>
                <c:pt idx="6243">
                  <c:v>36293</c:v>
                </c:pt>
                <c:pt idx="6244">
                  <c:v>36292</c:v>
                </c:pt>
                <c:pt idx="6245">
                  <c:v>36291</c:v>
                </c:pt>
                <c:pt idx="6246">
                  <c:v>36290</c:v>
                </c:pt>
                <c:pt idx="6247">
                  <c:v>36287</c:v>
                </c:pt>
                <c:pt idx="6248">
                  <c:v>36286</c:v>
                </c:pt>
                <c:pt idx="6249">
                  <c:v>36285</c:v>
                </c:pt>
                <c:pt idx="6250">
                  <c:v>36284</c:v>
                </c:pt>
                <c:pt idx="6251">
                  <c:v>36283</c:v>
                </c:pt>
                <c:pt idx="6252">
                  <c:v>36280</c:v>
                </c:pt>
                <c:pt idx="6253">
                  <c:v>36279</c:v>
                </c:pt>
                <c:pt idx="6254">
                  <c:v>36278</c:v>
                </c:pt>
                <c:pt idx="6255">
                  <c:v>36277</c:v>
                </c:pt>
                <c:pt idx="6256">
                  <c:v>36276</c:v>
                </c:pt>
                <c:pt idx="6257">
                  <c:v>36273</c:v>
                </c:pt>
                <c:pt idx="6258">
                  <c:v>36272</c:v>
                </c:pt>
                <c:pt idx="6259">
                  <c:v>36271</c:v>
                </c:pt>
                <c:pt idx="6260">
                  <c:v>36270</c:v>
                </c:pt>
                <c:pt idx="6261">
                  <c:v>36269</c:v>
                </c:pt>
                <c:pt idx="6262">
                  <c:v>36266</c:v>
                </c:pt>
                <c:pt idx="6263">
                  <c:v>36265</c:v>
                </c:pt>
                <c:pt idx="6264">
                  <c:v>36264</c:v>
                </c:pt>
                <c:pt idx="6265">
                  <c:v>36263</c:v>
                </c:pt>
                <c:pt idx="6266">
                  <c:v>36262</c:v>
                </c:pt>
                <c:pt idx="6267">
                  <c:v>36259</c:v>
                </c:pt>
                <c:pt idx="6268">
                  <c:v>36258</c:v>
                </c:pt>
                <c:pt idx="6269">
                  <c:v>36257</c:v>
                </c:pt>
                <c:pt idx="6270">
                  <c:v>36256</c:v>
                </c:pt>
                <c:pt idx="6271">
                  <c:v>36255</c:v>
                </c:pt>
                <c:pt idx="6272">
                  <c:v>36252</c:v>
                </c:pt>
                <c:pt idx="6273">
                  <c:v>36251</c:v>
                </c:pt>
                <c:pt idx="6274">
                  <c:v>36250</c:v>
                </c:pt>
                <c:pt idx="6275">
                  <c:v>36249</c:v>
                </c:pt>
                <c:pt idx="6276">
                  <c:v>36248</c:v>
                </c:pt>
                <c:pt idx="6277">
                  <c:v>36245</c:v>
                </c:pt>
                <c:pt idx="6278">
                  <c:v>36244</c:v>
                </c:pt>
                <c:pt idx="6279">
                  <c:v>36243</c:v>
                </c:pt>
                <c:pt idx="6280">
                  <c:v>36242</c:v>
                </c:pt>
                <c:pt idx="6281">
                  <c:v>36241</c:v>
                </c:pt>
                <c:pt idx="6282">
                  <c:v>36238</c:v>
                </c:pt>
                <c:pt idx="6283">
                  <c:v>36237</c:v>
                </c:pt>
                <c:pt idx="6284">
                  <c:v>36236</c:v>
                </c:pt>
                <c:pt idx="6285">
                  <c:v>36235</c:v>
                </c:pt>
                <c:pt idx="6286">
                  <c:v>36234</c:v>
                </c:pt>
                <c:pt idx="6287">
                  <c:v>36231</c:v>
                </c:pt>
                <c:pt idx="6288">
                  <c:v>36230</c:v>
                </c:pt>
                <c:pt idx="6289">
                  <c:v>36229</c:v>
                </c:pt>
                <c:pt idx="6290">
                  <c:v>36228</c:v>
                </c:pt>
                <c:pt idx="6291">
                  <c:v>36227</c:v>
                </c:pt>
                <c:pt idx="6292">
                  <c:v>36224</c:v>
                </c:pt>
                <c:pt idx="6293">
                  <c:v>36223</c:v>
                </c:pt>
                <c:pt idx="6294">
                  <c:v>36222</c:v>
                </c:pt>
                <c:pt idx="6295">
                  <c:v>36221</c:v>
                </c:pt>
                <c:pt idx="6296">
                  <c:v>36220</c:v>
                </c:pt>
                <c:pt idx="6297">
                  <c:v>36217</c:v>
                </c:pt>
                <c:pt idx="6298">
                  <c:v>36216</c:v>
                </c:pt>
                <c:pt idx="6299">
                  <c:v>36215</c:v>
                </c:pt>
                <c:pt idx="6300">
                  <c:v>36214</c:v>
                </c:pt>
                <c:pt idx="6301">
                  <c:v>36213</c:v>
                </c:pt>
                <c:pt idx="6302">
                  <c:v>36210</c:v>
                </c:pt>
                <c:pt idx="6303">
                  <c:v>36209</c:v>
                </c:pt>
                <c:pt idx="6304">
                  <c:v>36208</c:v>
                </c:pt>
                <c:pt idx="6305">
                  <c:v>36207</c:v>
                </c:pt>
                <c:pt idx="6306">
                  <c:v>36206</c:v>
                </c:pt>
                <c:pt idx="6307">
                  <c:v>36203</c:v>
                </c:pt>
                <c:pt idx="6308">
                  <c:v>36202</c:v>
                </c:pt>
                <c:pt idx="6309">
                  <c:v>36201</c:v>
                </c:pt>
                <c:pt idx="6310">
                  <c:v>36200</c:v>
                </c:pt>
                <c:pt idx="6311">
                  <c:v>36199</c:v>
                </c:pt>
                <c:pt idx="6312">
                  <c:v>36196</c:v>
                </c:pt>
                <c:pt idx="6313">
                  <c:v>36195</c:v>
                </c:pt>
                <c:pt idx="6314">
                  <c:v>36194</c:v>
                </c:pt>
                <c:pt idx="6315">
                  <c:v>36193</c:v>
                </c:pt>
                <c:pt idx="6316">
                  <c:v>36192</c:v>
                </c:pt>
                <c:pt idx="6317">
                  <c:v>36189</c:v>
                </c:pt>
                <c:pt idx="6318">
                  <c:v>36188</c:v>
                </c:pt>
                <c:pt idx="6319">
                  <c:v>36187</c:v>
                </c:pt>
                <c:pt idx="6320">
                  <c:v>36186</c:v>
                </c:pt>
                <c:pt idx="6321">
                  <c:v>36185</c:v>
                </c:pt>
                <c:pt idx="6322">
                  <c:v>36182</c:v>
                </c:pt>
                <c:pt idx="6323">
                  <c:v>36181</c:v>
                </c:pt>
                <c:pt idx="6324">
                  <c:v>36180</c:v>
                </c:pt>
                <c:pt idx="6325">
                  <c:v>36179</c:v>
                </c:pt>
                <c:pt idx="6326">
                  <c:v>36178</c:v>
                </c:pt>
                <c:pt idx="6327">
                  <c:v>36175</c:v>
                </c:pt>
                <c:pt idx="6328">
                  <c:v>36174</c:v>
                </c:pt>
                <c:pt idx="6329">
                  <c:v>36173</c:v>
                </c:pt>
                <c:pt idx="6330">
                  <c:v>36172</c:v>
                </c:pt>
                <c:pt idx="6331">
                  <c:v>36171</c:v>
                </c:pt>
                <c:pt idx="6332">
                  <c:v>36168</c:v>
                </c:pt>
                <c:pt idx="6333">
                  <c:v>36167</c:v>
                </c:pt>
                <c:pt idx="6334">
                  <c:v>36166</c:v>
                </c:pt>
                <c:pt idx="6335">
                  <c:v>36165</c:v>
                </c:pt>
                <c:pt idx="6336">
                  <c:v>36164</c:v>
                </c:pt>
                <c:pt idx="6337">
                  <c:v>36161</c:v>
                </c:pt>
                <c:pt idx="6338">
                  <c:v>36160</c:v>
                </c:pt>
                <c:pt idx="6339">
                  <c:v>36159</c:v>
                </c:pt>
                <c:pt idx="6340">
                  <c:v>36158</c:v>
                </c:pt>
                <c:pt idx="6341">
                  <c:v>36157</c:v>
                </c:pt>
                <c:pt idx="6342">
                  <c:v>36154</c:v>
                </c:pt>
                <c:pt idx="6343">
                  <c:v>36153</c:v>
                </c:pt>
                <c:pt idx="6344">
                  <c:v>36152</c:v>
                </c:pt>
                <c:pt idx="6345">
                  <c:v>36151</c:v>
                </c:pt>
                <c:pt idx="6346">
                  <c:v>36150</c:v>
                </c:pt>
                <c:pt idx="6347">
                  <c:v>36147</c:v>
                </c:pt>
                <c:pt idx="6348">
                  <c:v>36146</c:v>
                </c:pt>
                <c:pt idx="6349">
                  <c:v>36145</c:v>
                </c:pt>
                <c:pt idx="6350">
                  <c:v>36144</c:v>
                </c:pt>
                <c:pt idx="6351">
                  <c:v>36143</c:v>
                </c:pt>
                <c:pt idx="6352">
                  <c:v>36140</c:v>
                </c:pt>
                <c:pt idx="6353">
                  <c:v>36139</c:v>
                </c:pt>
                <c:pt idx="6354">
                  <c:v>36138</c:v>
                </c:pt>
                <c:pt idx="6355">
                  <c:v>36137</c:v>
                </c:pt>
                <c:pt idx="6356">
                  <c:v>36136</c:v>
                </c:pt>
                <c:pt idx="6357">
                  <c:v>36133</c:v>
                </c:pt>
                <c:pt idx="6358">
                  <c:v>36132</c:v>
                </c:pt>
                <c:pt idx="6359">
                  <c:v>36131</c:v>
                </c:pt>
                <c:pt idx="6360">
                  <c:v>36130</c:v>
                </c:pt>
                <c:pt idx="6361">
                  <c:v>36129</c:v>
                </c:pt>
                <c:pt idx="6362">
                  <c:v>36126</c:v>
                </c:pt>
                <c:pt idx="6363">
                  <c:v>36125</c:v>
                </c:pt>
                <c:pt idx="6364">
                  <c:v>36124</c:v>
                </c:pt>
                <c:pt idx="6365">
                  <c:v>36123</c:v>
                </c:pt>
                <c:pt idx="6366">
                  <c:v>36122</c:v>
                </c:pt>
                <c:pt idx="6367">
                  <c:v>36119</c:v>
                </c:pt>
                <c:pt idx="6368">
                  <c:v>36118</c:v>
                </c:pt>
                <c:pt idx="6369">
                  <c:v>36117</c:v>
                </c:pt>
                <c:pt idx="6370">
                  <c:v>36116</c:v>
                </c:pt>
                <c:pt idx="6371">
                  <c:v>36115</c:v>
                </c:pt>
                <c:pt idx="6372">
                  <c:v>36112</c:v>
                </c:pt>
                <c:pt idx="6373">
                  <c:v>36111</c:v>
                </c:pt>
                <c:pt idx="6374">
                  <c:v>36110</c:v>
                </c:pt>
                <c:pt idx="6375">
                  <c:v>36109</c:v>
                </c:pt>
                <c:pt idx="6376">
                  <c:v>36108</c:v>
                </c:pt>
                <c:pt idx="6377">
                  <c:v>36105</c:v>
                </c:pt>
                <c:pt idx="6378">
                  <c:v>36104</c:v>
                </c:pt>
                <c:pt idx="6379">
                  <c:v>36103</c:v>
                </c:pt>
                <c:pt idx="6380">
                  <c:v>36102</c:v>
                </c:pt>
                <c:pt idx="6381">
                  <c:v>36101</c:v>
                </c:pt>
                <c:pt idx="6382">
                  <c:v>36098</c:v>
                </c:pt>
                <c:pt idx="6383">
                  <c:v>36097</c:v>
                </c:pt>
                <c:pt idx="6384">
                  <c:v>36096</c:v>
                </c:pt>
                <c:pt idx="6385">
                  <c:v>36095</c:v>
                </c:pt>
                <c:pt idx="6386">
                  <c:v>36094</c:v>
                </c:pt>
                <c:pt idx="6387">
                  <c:v>36091</c:v>
                </c:pt>
                <c:pt idx="6388">
                  <c:v>36090</c:v>
                </c:pt>
                <c:pt idx="6389">
                  <c:v>36089</c:v>
                </c:pt>
                <c:pt idx="6390">
                  <c:v>36088</c:v>
                </c:pt>
                <c:pt idx="6391">
                  <c:v>36087</c:v>
                </c:pt>
                <c:pt idx="6392">
                  <c:v>36084</c:v>
                </c:pt>
                <c:pt idx="6393">
                  <c:v>36083</c:v>
                </c:pt>
                <c:pt idx="6394">
                  <c:v>36082</c:v>
                </c:pt>
                <c:pt idx="6395">
                  <c:v>36081</c:v>
                </c:pt>
                <c:pt idx="6396">
                  <c:v>36080</c:v>
                </c:pt>
                <c:pt idx="6397">
                  <c:v>36077</c:v>
                </c:pt>
                <c:pt idx="6398">
                  <c:v>36076</c:v>
                </c:pt>
                <c:pt idx="6399">
                  <c:v>36075</c:v>
                </c:pt>
                <c:pt idx="6400">
                  <c:v>36074</c:v>
                </c:pt>
                <c:pt idx="6401">
                  <c:v>36073</c:v>
                </c:pt>
                <c:pt idx="6402">
                  <c:v>36070</c:v>
                </c:pt>
                <c:pt idx="6403">
                  <c:v>36069</c:v>
                </c:pt>
                <c:pt idx="6404">
                  <c:v>36068</c:v>
                </c:pt>
                <c:pt idx="6405">
                  <c:v>36067</c:v>
                </c:pt>
                <c:pt idx="6406">
                  <c:v>36066</c:v>
                </c:pt>
                <c:pt idx="6407">
                  <c:v>36063</c:v>
                </c:pt>
                <c:pt idx="6408">
                  <c:v>36062</c:v>
                </c:pt>
                <c:pt idx="6409">
                  <c:v>36061</c:v>
                </c:pt>
                <c:pt idx="6410">
                  <c:v>36060</c:v>
                </c:pt>
                <c:pt idx="6411">
                  <c:v>36059</c:v>
                </c:pt>
                <c:pt idx="6412">
                  <c:v>36056</c:v>
                </c:pt>
                <c:pt idx="6413">
                  <c:v>36055</c:v>
                </c:pt>
                <c:pt idx="6414">
                  <c:v>36054</c:v>
                </c:pt>
                <c:pt idx="6415">
                  <c:v>36053</c:v>
                </c:pt>
                <c:pt idx="6416">
                  <c:v>36052</c:v>
                </c:pt>
                <c:pt idx="6417">
                  <c:v>36049</c:v>
                </c:pt>
                <c:pt idx="6418">
                  <c:v>36048</c:v>
                </c:pt>
                <c:pt idx="6419">
                  <c:v>36047</c:v>
                </c:pt>
                <c:pt idx="6420">
                  <c:v>36046</c:v>
                </c:pt>
                <c:pt idx="6421">
                  <c:v>36045</c:v>
                </c:pt>
                <c:pt idx="6422">
                  <c:v>36042</c:v>
                </c:pt>
                <c:pt idx="6423">
                  <c:v>36041</c:v>
                </c:pt>
                <c:pt idx="6424">
                  <c:v>36040</c:v>
                </c:pt>
                <c:pt idx="6425">
                  <c:v>36039</c:v>
                </c:pt>
                <c:pt idx="6426">
                  <c:v>36038</c:v>
                </c:pt>
                <c:pt idx="6427">
                  <c:v>36035</c:v>
                </c:pt>
                <c:pt idx="6428">
                  <c:v>36034</c:v>
                </c:pt>
                <c:pt idx="6429">
                  <c:v>36033</c:v>
                </c:pt>
                <c:pt idx="6430">
                  <c:v>36032</c:v>
                </c:pt>
                <c:pt idx="6431">
                  <c:v>36031</c:v>
                </c:pt>
                <c:pt idx="6432">
                  <c:v>36028</c:v>
                </c:pt>
                <c:pt idx="6433">
                  <c:v>36027</c:v>
                </c:pt>
                <c:pt idx="6434">
                  <c:v>36026</c:v>
                </c:pt>
                <c:pt idx="6435">
                  <c:v>36025</c:v>
                </c:pt>
                <c:pt idx="6436">
                  <c:v>36024</c:v>
                </c:pt>
                <c:pt idx="6437">
                  <c:v>36021</c:v>
                </c:pt>
                <c:pt idx="6438">
                  <c:v>36020</c:v>
                </c:pt>
                <c:pt idx="6439">
                  <c:v>36019</c:v>
                </c:pt>
                <c:pt idx="6440">
                  <c:v>36018</c:v>
                </c:pt>
                <c:pt idx="6441">
                  <c:v>36017</c:v>
                </c:pt>
                <c:pt idx="6442">
                  <c:v>36014</c:v>
                </c:pt>
                <c:pt idx="6443">
                  <c:v>36013</c:v>
                </c:pt>
                <c:pt idx="6444">
                  <c:v>36012</c:v>
                </c:pt>
                <c:pt idx="6445">
                  <c:v>36011</c:v>
                </c:pt>
                <c:pt idx="6446">
                  <c:v>36010</c:v>
                </c:pt>
                <c:pt idx="6447">
                  <c:v>36007</c:v>
                </c:pt>
                <c:pt idx="6448">
                  <c:v>36006</c:v>
                </c:pt>
                <c:pt idx="6449">
                  <c:v>36005</c:v>
                </c:pt>
                <c:pt idx="6450">
                  <c:v>36004</c:v>
                </c:pt>
                <c:pt idx="6451">
                  <c:v>36003</c:v>
                </c:pt>
                <c:pt idx="6452">
                  <c:v>36000</c:v>
                </c:pt>
                <c:pt idx="6453">
                  <c:v>35999</c:v>
                </c:pt>
                <c:pt idx="6454">
                  <c:v>35998</c:v>
                </c:pt>
                <c:pt idx="6455">
                  <c:v>35997</c:v>
                </c:pt>
                <c:pt idx="6456">
                  <c:v>35996</c:v>
                </c:pt>
                <c:pt idx="6457">
                  <c:v>35993</c:v>
                </c:pt>
                <c:pt idx="6458">
                  <c:v>35992</c:v>
                </c:pt>
                <c:pt idx="6459">
                  <c:v>35991</c:v>
                </c:pt>
                <c:pt idx="6460">
                  <c:v>35990</c:v>
                </c:pt>
                <c:pt idx="6461">
                  <c:v>35989</c:v>
                </c:pt>
                <c:pt idx="6462">
                  <c:v>35986</c:v>
                </c:pt>
                <c:pt idx="6463">
                  <c:v>35985</c:v>
                </c:pt>
                <c:pt idx="6464">
                  <c:v>35984</c:v>
                </c:pt>
                <c:pt idx="6465">
                  <c:v>35983</c:v>
                </c:pt>
                <c:pt idx="6466">
                  <c:v>35982</c:v>
                </c:pt>
                <c:pt idx="6467">
                  <c:v>35979</c:v>
                </c:pt>
                <c:pt idx="6468">
                  <c:v>35978</c:v>
                </c:pt>
                <c:pt idx="6469">
                  <c:v>35977</c:v>
                </c:pt>
                <c:pt idx="6470">
                  <c:v>35976</c:v>
                </c:pt>
                <c:pt idx="6471">
                  <c:v>35975</c:v>
                </c:pt>
                <c:pt idx="6472">
                  <c:v>35972</c:v>
                </c:pt>
                <c:pt idx="6473">
                  <c:v>35971</c:v>
                </c:pt>
                <c:pt idx="6474">
                  <c:v>35970</c:v>
                </c:pt>
                <c:pt idx="6475">
                  <c:v>35969</c:v>
                </c:pt>
                <c:pt idx="6476">
                  <c:v>35968</c:v>
                </c:pt>
                <c:pt idx="6477">
                  <c:v>35965</c:v>
                </c:pt>
                <c:pt idx="6478">
                  <c:v>35964</c:v>
                </c:pt>
                <c:pt idx="6479">
                  <c:v>35963</c:v>
                </c:pt>
                <c:pt idx="6480">
                  <c:v>35962</c:v>
                </c:pt>
                <c:pt idx="6481">
                  <c:v>35961</c:v>
                </c:pt>
                <c:pt idx="6482">
                  <c:v>35958</c:v>
                </c:pt>
                <c:pt idx="6483">
                  <c:v>35957</c:v>
                </c:pt>
                <c:pt idx="6484">
                  <c:v>35956</c:v>
                </c:pt>
                <c:pt idx="6485">
                  <c:v>35955</c:v>
                </c:pt>
                <c:pt idx="6486">
                  <c:v>35954</c:v>
                </c:pt>
                <c:pt idx="6487">
                  <c:v>35951</c:v>
                </c:pt>
                <c:pt idx="6488">
                  <c:v>35950</c:v>
                </c:pt>
                <c:pt idx="6489">
                  <c:v>35949</c:v>
                </c:pt>
                <c:pt idx="6490">
                  <c:v>35948</c:v>
                </c:pt>
                <c:pt idx="6491">
                  <c:v>35947</c:v>
                </c:pt>
                <c:pt idx="6492">
                  <c:v>35944</c:v>
                </c:pt>
                <c:pt idx="6493">
                  <c:v>35943</c:v>
                </c:pt>
                <c:pt idx="6494">
                  <c:v>35942</c:v>
                </c:pt>
                <c:pt idx="6495">
                  <c:v>35941</c:v>
                </c:pt>
                <c:pt idx="6496">
                  <c:v>35940</c:v>
                </c:pt>
                <c:pt idx="6497">
                  <c:v>35937</c:v>
                </c:pt>
                <c:pt idx="6498">
                  <c:v>35936</c:v>
                </c:pt>
                <c:pt idx="6499">
                  <c:v>35935</c:v>
                </c:pt>
                <c:pt idx="6500">
                  <c:v>35934</c:v>
                </c:pt>
                <c:pt idx="6501">
                  <c:v>35933</c:v>
                </c:pt>
                <c:pt idx="6502">
                  <c:v>35930</c:v>
                </c:pt>
                <c:pt idx="6503">
                  <c:v>35929</c:v>
                </c:pt>
                <c:pt idx="6504">
                  <c:v>35928</c:v>
                </c:pt>
                <c:pt idx="6505">
                  <c:v>35927</c:v>
                </c:pt>
                <c:pt idx="6506">
                  <c:v>35926</c:v>
                </c:pt>
                <c:pt idx="6507">
                  <c:v>35923</c:v>
                </c:pt>
                <c:pt idx="6508">
                  <c:v>35922</c:v>
                </c:pt>
                <c:pt idx="6509">
                  <c:v>35921</c:v>
                </c:pt>
                <c:pt idx="6510">
                  <c:v>35920</c:v>
                </c:pt>
                <c:pt idx="6511">
                  <c:v>35919</c:v>
                </c:pt>
                <c:pt idx="6512">
                  <c:v>35916</c:v>
                </c:pt>
                <c:pt idx="6513">
                  <c:v>35915</c:v>
                </c:pt>
                <c:pt idx="6514">
                  <c:v>35914</c:v>
                </c:pt>
                <c:pt idx="6515">
                  <c:v>35913</c:v>
                </c:pt>
                <c:pt idx="6516">
                  <c:v>35912</c:v>
                </c:pt>
                <c:pt idx="6517">
                  <c:v>35909</c:v>
                </c:pt>
                <c:pt idx="6518">
                  <c:v>35908</c:v>
                </c:pt>
                <c:pt idx="6519">
                  <c:v>35907</c:v>
                </c:pt>
                <c:pt idx="6520">
                  <c:v>35906</c:v>
                </c:pt>
                <c:pt idx="6521">
                  <c:v>35905</c:v>
                </c:pt>
                <c:pt idx="6522">
                  <c:v>35902</c:v>
                </c:pt>
                <c:pt idx="6523">
                  <c:v>35901</c:v>
                </c:pt>
                <c:pt idx="6524">
                  <c:v>35900</c:v>
                </c:pt>
                <c:pt idx="6525">
                  <c:v>35899</c:v>
                </c:pt>
                <c:pt idx="6526">
                  <c:v>35898</c:v>
                </c:pt>
                <c:pt idx="6527">
                  <c:v>35895</c:v>
                </c:pt>
                <c:pt idx="6528">
                  <c:v>35894</c:v>
                </c:pt>
                <c:pt idx="6529">
                  <c:v>35893</c:v>
                </c:pt>
                <c:pt idx="6530">
                  <c:v>35892</c:v>
                </c:pt>
                <c:pt idx="6531">
                  <c:v>35891</c:v>
                </c:pt>
                <c:pt idx="6532">
                  <c:v>35888</c:v>
                </c:pt>
                <c:pt idx="6533">
                  <c:v>35887</c:v>
                </c:pt>
                <c:pt idx="6534">
                  <c:v>35886</c:v>
                </c:pt>
                <c:pt idx="6535">
                  <c:v>35885</c:v>
                </c:pt>
                <c:pt idx="6536">
                  <c:v>35884</c:v>
                </c:pt>
                <c:pt idx="6537">
                  <c:v>35881</c:v>
                </c:pt>
                <c:pt idx="6538">
                  <c:v>35880</c:v>
                </c:pt>
                <c:pt idx="6539">
                  <c:v>35879</c:v>
                </c:pt>
                <c:pt idx="6540">
                  <c:v>35878</c:v>
                </c:pt>
                <c:pt idx="6541">
                  <c:v>35877</c:v>
                </c:pt>
                <c:pt idx="6542">
                  <c:v>35874</c:v>
                </c:pt>
                <c:pt idx="6543">
                  <c:v>35873</c:v>
                </c:pt>
                <c:pt idx="6544">
                  <c:v>35872</c:v>
                </c:pt>
                <c:pt idx="6545">
                  <c:v>35871</c:v>
                </c:pt>
                <c:pt idx="6546">
                  <c:v>35870</c:v>
                </c:pt>
                <c:pt idx="6547">
                  <c:v>35867</c:v>
                </c:pt>
                <c:pt idx="6548">
                  <c:v>35866</c:v>
                </c:pt>
                <c:pt idx="6549">
                  <c:v>35865</c:v>
                </c:pt>
                <c:pt idx="6550">
                  <c:v>35864</c:v>
                </c:pt>
                <c:pt idx="6551">
                  <c:v>35863</c:v>
                </c:pt>
                <c:pt idx="6552">
                  <c:v>35860</c:v>
                </c:pt>
                <c:pt idx="6553">
                  <c:v>35859</c:v>
                </c:pt>
                <c:pt idx="6554">
                  <c:v>35858</c:v>
                </c:pt>
                <c:pt idx="6555">
                  <c:v>35857</c:v>
                </c:pt>
                <c:pt idx="6556">
                  <c:v>35856</c:v>
                </c:pt>
                <c:pt idx="6557">
                  <c:v>35853</c:v>
                </c:pt>
                <c:pt idx="6558">
                  <c:v>35852</c:v>
                </c:pt>
                <c:pt idx="6559">
                  <c:v>35851</c:v>
                </c:pt>
                <c:pt idx="6560">
                  <c:v>35850</c:v>
                </c:pt>
                <c:pt idx="6561">
                  <c:v>35849</c:v>
                </c:pt>
                <c:pt idx="6562">
                  <c:v>35846</c:v>
                </c:pt>
                <c:pt idx="6563">
                  <c:v>35845</c:v>
                </c:pt>
                <c:pt idx="6564">
                  <c:v>35844</c:v>
                </c:pt>
                <c:pt idx="6565">
                  <c:v>35843</c:v>
                </c:pt>
                <c:pt idx="6566">
                  <c:v>35842</c:v>
                </c:pt>
                <c:pt idx="6567">
                  <c:v>35839</c:v>
                </c:pt>
                <c:pt idx="6568">
                  <c:v>35838</c:v>
                </c:pt>
                <c:pt idx="6569">
                  <c:v>35837</c:v>
                </c:pt>
                <c:pt idx="6570">
                  <c:v>35836</c:v>
                </c:pt>
                <c:pt idx="6571">
                  <c:v>35835</c:v>
                </c:pt>
                <c:pt idx="6572">
                  <c:v>35832</c:v>
                </c:pt>
                <c:pt idx="6573">
                  <c:v>35831</c:v>
                </c:pt>
                <c:pt idx="6574">
                  <c:v>35830</c:v>
                </c:pt>
                <c:pt idx="6575">
                  <c:v>35829</c:v>
                </c:pt>
                <c:pt idx="6576">
                  <c:v>35828</c:v>
                </c:pt>
                <c:pt idx="6577">
                  <c:v>35825</c:v>
                </c:pt>
                <c:pt idx="6578">
                  <c:v>35824</c:v>
                </c:pt>
                <c:pt idx="6579">
                  <c:v>35823</c:v>
                </c:pt>
                <c:pt idx="6580">
                  <c:v>35822</c:v>
                </c:pt>
                <c:pt idx="6581">
                  <c:v>35821</c:v>
                </c:pt>
                <c:pt idx="6582">
                  <c:v>35818</c:v>
                </c:pt>
                <c:pt idx="6583">
                  <c:v>35817</c:v>
                </c:pt>
                <c:pt idx="6584">
                  <c:v>35816</c:v>
                </c:pt>
                <c:pt idx="6585">
                  <c:v>35815</c:v>
                </c:pt>
                <c:pt idx="6586">
                  <c:v>35814</c:v>
                </c:pt>
                <c:pt idx="6587">
                  <c:v>35811</c:v>
                </c:pt>
                <c:pt idx="6588">
                  <c:v>35810</c:v>
                </c:pt>
                <c:pt idx="6589">
                  <c:v>35809</c:v>
                </c:pt>
                <c:pt idx="6590">
                  <c:v>35808</c:v>
                </c:pt>
                <c:pt idx="6591">
                  <c:v>35807</c:v>
                </c:pt>
                <c:pt idx="6592">
                  <c:v>35804</c:v>
                </c:pt>
                <c:pt idx="6593">
                  <c:v>35803</c:v>
                </c:pt>
                <c:pt idx="6594">
                  <c:v>35802</c:v>
                </c:pt>
                <c:pt idx="6595">
                  <c:v>35801</c:v>
                </c:pt>
                <c:pt idx="6596">
                  <c:v>35800</c:v>
                </c:pt>
                <c:pt idx="6597">
                  <c:v>35797</c:v>
                </c:pt>
                <c:pt idx="6598">
                  <c:v>35796</c:v>
                </c:pt>
                <c:pt idx="6599">
                  <c:v>35795</c:v>
                </c:pt>
                <c:pt idx="6600">
                  <c:v>35794</c:v>
                </c:pt>
                <c:pt idx="6601">
                  <c:v>35793</c:v>
                </c:pt>
                <c:pt idx="6602">
                  <c:v>35790</c:v>
                </c:pt>
                <c:pt idx="6603">
                  <c:v>35789</c:v>
                </c:pt>
                <c:pt idx="6604">
                  <c:v>35788</c:v>
                </c:pt>
                <c:pt idx="6605">
                  <c:v>35787</c:v>
                </c:pt>
                <c:pt idx="6606">
                  <c:v>35786</c:v>
                </c:pt>
                <c:pt idx="6607">
                  <c:v>35783</c:v>
                </c:pt>
                <c:pt idx="6608">
                  <c:v>35782</c:v>
                </c:pt>
                <c:pt idx="6609">
                  <c:v>35781</c:v>
                </c:pt>
                <c:pt idx="6610">
                  <c:v>35780</c:v>
                </c:pt>
                <c:pt idx="6611">
                  <c:v>35779</c:v>
                </c:pt>
                <c:pt idx="6612">
                  <c:v>35776</c:v>
                </c:pt>
                <c:pt idx="6613">
                  <c:v>35775</c:v>
                </c:pt>
                <c:pt idx="6614">
                  <c:v>35774</c:v>
                </c:pt>
                <c:pt idx="6615">
                  <c:v>35773</c:v>
                </c:pt>
                <c:pt idx="6616">
                  <c:v>35772</c:v>
                </c:pt>
                <c:pt idx="6617">
                  <c:v>35769</c:v>
                </c:pt>
                <c:pt idx="6618">
                  <c:v>35768</c:v>
                </c:pt>
                <c:pt idx="6619">
                  <c:v>35767</c:v>
                </c:pt>
                <c:pt idx="6620">
                  <c:v>35766</c:v>
                </c:pt>
                <c:pt idx="6621">
                  <c:v>35765</c:v>
                </c:pt>
                <c:pt idx="6622">
                  <c:v>35762</c:v>
                </c:pt>
                <c:pt idx="6623">
                  <c:v>35761</c:v>
                </c:pt>
                <c:pt idx="6624">
                  <c:v>35760</c:v>
                </c:pt>
                <c:pt idx="6625">
                  <c:v>35759</c:v>
                </c:pt>
                <c:pt idx="6626">
                  <c:v>35758</c:v>
                </c:pt>
                <c:pt idx="6627">
                  <c:v>35755</c:v>
                </c:pt>
                <c:pt idx="6628">
                  <c:v>35754</c:v>
                </c:pt>
                <c:pt idx="6629">
                  <c:v>35753</c:v>
                </c:pt>
                <c:pt idx="6630">
                  <c:v>35752</c:v>
                </c:pt>
                <c:pt idx="6631">
                  <c:v>35751</c:v>
                </c:pt>
                <c:pt idx="6632">
                  <c:v>35748</c:v>
                </c:pt>
                <c:pt idx="6633">
                  <c:v>35747</c:v>
                </c:pt>
                <c:pt idx="6634">
                  <c:v>35746</c:v>
                </c:pt>
                <c:pt idx="6635">
                  <c:v>35745</c:v>
                </c:pt>
                <c:pt idx="6636">
                  <c:v>35744</c:v>
                </c:pt>
                <c:pt idx="6637">
                  <c:v>35741</c:v>
                </c:pt>
                <c:pt idx="6638">
                  <c:v>35740</c:v>
                </c:pt>
                <c:pt idx="6639">
                  <c:v>35739</c:v>
                </c:pt>
                <c:pt idx="6640">
                  <c:v>35738</c:v>
                </c:pt>
                <c:pt idx="6641">
                  <c:v>35737</c:v>
                </c:pt>
                <c:pt idx="6642">
                  <c:v>35734</c:v>
                </c:pt>
                <c:pt idx="6643">
                  <c:v>35733</c:v>
                </c:pt>
                <c:pt idx="6644">
                  <c:v>35732</c:v>
                </c:pt>
                <c:pt idx="6645">
                  <c:v>35731</c:v>
                </c:pt>
                <c:pt idx="6646">
                  <c:v>35730</c:v>
                </c:pt>
                <c:pt idx="6647">
                  <c:v>35727</c:v>
                </c:pt>
                <c:pt idx="6648">
                  <c:v>35726</c:v>
                </c:pt>
                <c:pt idx="6649">
                  <c:v>35725</c:v>
                </c:pt>
                <c:pt idx="6650">
                  <c:v>35724</c:v>
                </c:pt>
                <c:pt idx="6651">
                  <c:v>35723</c:v>
                </c:pt>
                <c:pt idx="6652">
                  <c:v>35720</c:v>
                </c:pt>
                <c:pt idx="6653">
                  <c:v>35719</c:v>
                </c:pt>
                <c:pt idx="6654">
                  <c:v>35718</c:v>
                </c:pt>
                <c:pt idx="6655">
                  <c:v>35717</c:v>
                </c:pt>
                <c:pt idx="6656">
                  <c:v>35716</c:v>
                </c:pt>
                <c:pt idx="6657">
                  <c:v>35713</c:v>
                </c:pt>
                <c:pt idx="6658">
                  <c:v>35712</c:v>
                </c:pt>
                <c:pt idx="6659">
                  <c:v>35711</c:v>
                </c:pt>
                <c:pt idx="6660">
                  <c:v>35710</c:v>
                </c:pt>
                <c:pt idx="6661">
                  <c:v>35709</c:v>
                </c:pt>
                <c:pt idx="6662">
                  <c:v>35706</c:v>
                </c:pt>
                <c:pt idx="6663">
                  <c:v>35705</c:v>
                </c:pt>
                <c:pt idx="6664">
                  <c:v>35704</c:v>
                </c:pt>
                <c:pt idx="6665">
                  <c:v>35703</c:v>
                </c:pt>
                <c:pt idx="6666">
                  <c:v>35702</c:v>
                </c:pt>
                <c:pt idx="6667">
                  <c:v>35699</c:v>
                </c:pt>
                <c:pt idx="6668">
                  <c:v>35698</c:v>
                </c:pt>
                <c:pt idx="6669">
                  <c:v>35697</c:v>
                </c:pt>
                <c:pt idx="6670">
                  <c:v>35696</c:v>
                </c:pt>
                <c:pt idx="6671">
                  <c:v>35695</c:v>
                </c:pt>
                <c:pt idx="6672">
                  <c:v>35692</c:v>
                </c:pt>
                <c:pt idx="6673">
                  <c:v>35691</c:v>
                </c:pt>
                <c:pt idx="6674">
                  <c:v>35690</c:v>
                </c:pt>
                <c:pt idx="6675">
                  <c:v>35689</c:v>
                </c:pt>
                <c:pt idx="6676">
                  <c:v>35688</c:v>
                </c:pt>
                <c:pt idx="6677">
                  <c:v>35685</c:v>
                </c:pt>
                <c:pt idx="6678">
                  <c:v>35684</c:v>
                </c:pt>
                <c:pt idx="6679">
                  <c:v>35683</c:v>
                </c:pt>
                <c:pt idx="6680">
                  <c:v>35682</c:v>
                </c:pt>
                <c:pt idx="6681">
                  <c:v>35681</c:v>
                </c:pt>
                <c:pt idx="6682">
                  <c:v>35678</c:v>
                </c:pt>
                <c:pt idx="6683">
                  <c:v>35677</c:v>
                </c:pt>
                <c:pt idx="6684">
                  <c:v>35676</c:v>
                </c:pt>
                <c:pt idx="6685">
                  <c:v>35675</c:v>
                </c:pt>
                <c:pt idx="6686">
                  <c:v>35674</c:v>
                </c:pt>
                <c:pt idx="6687">
                  <c:v>35671</c:v>
                </c:pt>
                <c:pt idx="6688">
                  <c:v>35670</c:v>
                </c:pt>
                <c:pt idx="6689">
                  <c:v>35669</c:v>
                </c:pt>
                <c:pt idx="6690">
                  <c:v>35668</c:v>
                </c:pt>
                <c:pt idx="6691">
                  <c:v>35667</c:v>
                </c:pt>
                <c:pt idx="6692">
                  <c:v>35664</c:v>
                </c:pt>
                <c:pt idx="6693">
                  <c:v>35663</c:v>
                </c:pt>
                <c:pt idx="6694">
                  <c:v>35662</c:v>
                </c:pt>
                <c:pt idx="6695">
                  <c:v>35661</c:v>
                </c:pt>
                <c:pt idx="6696">
                  <c:v>35660</c:v>
                </c:pt>
                <c:pt idx="6697">
                  <c:v>35657</c:v>
                </c:pt>
                <c:pt idx="6698">
                  <c:v>35656</c:v>
                </c:pt>
                <c:pt idx="6699">
                  <c:v>35655</c:v>
                </c:pt>
                <c:pt idx="6700">
                  <c:v>35654</c:v>
                </c:pt>
                <c:pt idx="6701">
                  <c:v>35653</c:v>
                </c:pt>
                <c:pt idx="6702">
                  <c:v>35650</c:v>
                </c:pt>
                <c:pt idx="6703">
                  <c:v>35649</c:v>
                </c:pt>
                <c:pt idx="6704">
                  <c:v>35648</c:v>
                </c:pt>
                <c:pt idx="6705">
                  <c:v>35647</c:v>
                </c:pt>
                <c:pt idx="6706">
                  <c:v>35646</c:v>
                </c:pt>
                <c:pt idx="6707">
                  <c:v>35643</c:v>
                </c:pt>
                <c:pt idx="6708">
                  <c:v>35642</c:v>
                </c:pt>
                <c:pt idx="6709">
                  <c:v>35641</c:v>
                </c:pt>
                <c:pt idx="6710">
                  <c:v>35640</c:v>
                </c:pt>
                <c:pt idx="6711">
                  <c:v>35639</c:v>
                </c:pt>
                <c:pt idx="6712">
                  <c:v>35636</c:v>
                </c:pt>
                <c:pt idx="6713">
                  <c:v>35635</c:v>
                </c:pt>
                <c:pt idx="6714">
                  <c:v>35634</c:v>
                </c:pt>
                <c:pt idx="6715">
                  <c:v>35633</c:v>
                </c:pt>
                <c:pt idx="6716">
                  <c:v>35632</c:v>
                </c:pt>
                <c:pt idx="6717">
                  <c:v>35629</c:v>
                </c:pt>
                <c:pt idx="6718">
                  <c:v>35628</c:v>
                </c:pt>
                <c:pt idx="6719">
                  <c:v>35627</c:v>
                </c:pt>
                <c:pt idx="6720">
                  <c:v>35626</c:v>
                </c:pt>
                <c:pt idx="6721">
                  <c:v>35625</c:v>
                </c:pt>
                <c:pt idx="6722">
                  <c:v>35622</c:v>
                </c:pt>
                <c:pt idx="6723">
                  <c:v>35621</c:v>
                </c:pt>
                <c:pt idx="6724">
                  <c:v>35620</c:v>
                </c:pt>
                <c:pt idx="6725">
                  <c:v>35619</c:v>
                </c:pt>
                <c:pt idx="6726">
                  <c:v>35618</c:v>
                </c:pt>
                <c:pt idx="6727">
                  <c:v>35615</c:v>
                </c:pt>
                <c:pt idx="6728">
                  <c:v>35614</c:v>
                </c:pt>
                <c:pt idx="6729">
                  <c:v>35613</c:v>
                </c:pt>
                <c:pt idx="6730">
                  <c:v>35612</c:v>
                </c:pt>
                <c:pt idx="6731">
                  <c:v>35611</c:v>
                </c:pt>
                <c:pt idx="6732">
                  <c:v>35608</c:v>
                </c:pt>
                <c:pt idx="6733">
                  <c:v>35607</c:v>
                </c:pt>
                <c:pt idx="6734">
                  <c:v>35606</c:v>
                </c:pt>
                <c:pt idx="6735">
                  <c:v>35605</c:v>
                </c:pt>
                <c:pt idx="6736">
                  <c:v>35604</c:v>
                </c:pt>
                <c:pt idx="6737">
                  <c:v>35601</c:v>
                </c:pt>
                <c:pt idx="6738">
                  <c:v>35600</c:v>
                </c:pt>
                <c:pt idx="6739">
                  <c:v>35599</c:v>
                </c:pt>
                <c:pt idx="6740">
                  <c:v>35598</c:v>
                </c:pt>
                <c:pt idx="6741">
                  <c:v>35597</c:v>
                </c:pt>
                <c:pt idx="6742">
                  <c:v>35594</c:v>
                </c:pt>
                <c:pt idx="6743">
                  <c:v>35593</c:v>
                </c:pt>
                <c:pt idx="6744">
                  <c:v>35592</c:v>
                </c:pt>
                <c:pt idx="6745">
                  <c:v>35591</c:v>
                </c:pt>
                <c:pt idx="6746">
                  <c:v>35590</c:v>
                </c:pt>
                <c:pt idx="6747">
                  <c:v>35587</c:v>
                </c:pt>
                <c:pt idx="6748">
                  <c:v>35586</c:v>
                </c:pt>
                <c:pt idx="6749">
                  <c:v>35585</c:v>
                </c:pt>
                <c:pt idx="6750">
                  <c:v>35584</c:v>
                </c:pt>
                <c:pt idx="6751">
                  <c:v>35583</c:v>
                </c:pt>
                <c:pt idx="6752">
                  <c:v>35580</c:v>
                </c:pt>
                <c:pt idx="6753">
                  <c:v>35579</c:v>
                </c:pt>
                <c:pt idx="6754">
                  <c:v>35578</c:v>
                </c:pt>
                <c:pt idx="6755">
                  <c:v>35577</c:v>
                </c:pt>
                <c:pt idx="6756">
                  <c:v>35576</c:v>
                </c:pt>
                <c:pt idx="6757">
                  <c:v>35573</c:v>
                </c:pt>
                <c:pt idx="6758">
                  <c:v>35572</c:v>
                </c:pt>
                <c:pt idx="6759">
                  <c:v>35571</c:v>
                </c:pt>
                <c:pt idx="6760">
                  <c:v>35570</c:v>
                </c:pt>
                <c:pt idx="6761">
                  <c:v>35569</c:v>
                </c:pt>
                <c:pt idx="6762">
                  <c:v>35566</c:v>
                </c:pt>
                <c:pt idx="6763">
                  <c:v>35565</c:v>
                </c:pt>
                <c:pt idx="6764">
                  <c:v>35564</c:v>
                </c:pt>
                <c:pt idx="6765">
                  <c:v>35563</c:v>
                </c:pt>
                <c:pt idx="6766">
                  <c:v>35562</c:v>
                </c:pt>
                <c:pt idx="6767">
                  <c:v>35559</c:v>
                </c:pt>
                <c:pt idx="6768">
                  <c:v>35558</c:v>
                </c:pt>
                <c:pt idx="6769">
                  <c:v>35557</c:v>
                </c:pt>
                <c:pt idx="6770">
                  <c:v>35556</c:v>
                </c:pt>
                <c:pt idx="6771">
                  <c:v>35555</c:v>
                </c:pt>
                <c:pt idx="6772">
                  <c:v>35552</c:v>
                </c:pt>
                <c:pt idx="6773">
                  <c:v>35551</c:v>
                </c:pt>
                <c:pt idx="6774">
                  <c:v>35550</c:v>
                </c:pt>
                <c:pt idx="6775">
                  <c:v>35549</c:v>
                </c:pt>
                <c:pt idx="6776">
                  <c:v>35548</c:v>
                </c:pt>
                <c:pt idx="6777">
                  <c:v>35545</c:v>
                </c:pt>
                <c:pt idx="6778">
                  <c:v>35544</c:v>
                </c:pt>
                <c:pt idx="6779">
                  <c:v>35543</c:v>
                </c:pt>
                <c:pt idx="6780">
                  <c:v>35542</c:v>
                </c:pt>
                <c:pt idx="6781">
                  <c:v>35541</c:v>
                </c:pt>
                <c:pt idx="6782">
                  <c:v>35538</c:v>
                </c:pt>
                <c:pt idx="6783">
                  <c:v>35537</c:v>
                </c:pt>
                <c:pt idx="6784">
                  <c:v>35536</c:v>
                </c:pt>
                <c:pt idx="6785">
                  <c:v>35535</c:v>
                </c:pt>
                <c:pt idx="6786">
                  <c:v>35534</c:v>
                </c:pt>
                <c:pt idx="6787">
                  <c:v>35531</c:v>
                </c:pt>
                <c:pt idx="6788">
                  <c:v>35530</c:v>
                </c:pt>
                <c:pt idx="6789">
                  <c:v>35529</c:v>
                </c:pt>
                <c:pt idx="6790">
                  <c:v>35528</c:v>
                </c:pt>
                <c:pt idx="6791">
                  <c:v>35527</c:v>
                </c:pt>
                <c:pt idx="6792">
                  <c:v>35524</c:v>
                </c:pt>
                <c:pt idx="6793">
                  <c:v>35523</c:v>
                </c:pt>
                <c:pt idx="6794">
                  <c:v>35522</c:v>
                </c:pt>
                <c:pt idx="6795">
                  <c:v>35521</c:v>
                </c:pt>
                <c:pt idx="6796">
                  <c:v>35520</c:v>
                </c:pt>
                <c:pt idx="6797">
                  <c:v>35517</c:v>
                </c:pt>
                <c:pt idx="6798">
                  <c:v>35516</c:v>
                </c:pt>
                <c:pt idx="6799">
                  <c:v>35515</c:v>
                </c:pt>
                <c:pt idx="6800">
                  <c:v>35514</c:v>
                </c:pt>
                <c:pt idx="6801">
                  <c:v>35513</c:v>
                </c:pt>
                <c:pt idx="6802">
                  <c:v>35510</c:v>
                </c:pt>
                <c:pt idx="6803">
                  <c:v>35509</c:v>
                </c:pt>
                <c:pt idx="6804">
                  <c:v>35508</c:v>
                </c:pt>
                <c:pt idx="6805">
                  <c:v>35507</c:v>
                </c:pt>
                <c:pt idx="6806">
                  <c:v>35506</c:v>
                </c:pt>
                <c:pt idx="6807">
                  <c:v>35503</c:v>
                </c:pt>
                <c:pt idx="6808">
                  <c:v>35502</c:v>
                </c:pt>
                <c:pt idx="6809">
                  <c:v>35501</c:v>
                </c:pt>
                <c:pt idx="6810">
                  <c:v>35500</c:v>
                </c:pt>
                <c:pt idx="6811">
                  <c:v>35499</c:v>
                </c:pt>
                <c:pt idx="6812">
                  <c:v>35496</c:v>
                </c:pt>
                <c:pt idx="6813">
                  <c:v>35495</c:v>
                </c:pt>
                <c:pt idx="6814">
                  <c:v>35494</c:v>
                </c:pt>
                <c:pt idx="6815">
                  <c:v>35493</c:v>
                </c:pt>
                <c:pt idx="6816">
                  <c:v>35492</c:v>
                </c:pt>
                <c:pt idx="6817">
                  <c:v>35489</c:v>
                </c:pt>
                <c:pt idx="6818">
                  <c:v>35488</c:v>
                </c:pt>
                <c:pt idx="6819">
                  <c:v>35487</c:v>
                </c:pt>
                <c:pt idx="6820">
                  <c:v>35486</c:v>
                </c:pt>
                <c:pt idx="6821">
                  <c:v>35485</c:v>
                </c:pt>
                <c:pt idx="6822">
                  <c:v>35482</c:v>
                </c:pt>
                <c:pt idx="6823">
                  <c:v>35481</c:v>
                </c:pt>
                <c:pt idx="6824">
                  <c:v>35480</c:v>
                </c:pt>
                <c:pt idx="6825">
                  <c:v>35479</c:v>
                </c:pt>
                <c:pt idx="6826">
                  <c:v>35478</c:v>
                </c:pt>
                <c:pt idx="6827">
                  <c:v>35475</c:v>
                </c:pt>
                <c:pt idx="6828">
                  <c:v>35474</c:v>
                </c:pt>
                <c:pt idx="6829">
                  <c:v>35473</c:v>
                </c:pt>
                <c:pt idx="6830">
                  <c:v>35472</c:v>
                </c:pt>
                <c:pt idx="6831">
                  <c:v>35471</c:v>
                </c:pt>
                <c:pt idx="6832">
                  <c:v>35468</c:v>
                </c:pt>
                <c:pt idx="6833">
                  <c:v>35467</c:v>
                </c:pt>
                <c:pt idx="6834">
                  <c:v>35466</c:v>
                </c:pt>
                <c:pt idx="6835">
                  <c:v>35465</c:v>
                </c:pt>
                <c:pt idx="6836">
                  <c:v>35464</c:v>
                </c:pt>
                <c:pt idx="6837">
                  <c:v>35461</c:v>
                </c:pt>
                <c:pt idx="6838">
                  <c:v>35460</c:v>
                </c:pt>
                <c:pt idx="6839">
                  <c:v>35459</c:v>
                </c:pt>
                <c:pt idx="6840">
                  <c:v>35458</c:v>
                </c:pt>
                <c:pt idx="6841">
                  <c:v>35457</c:v>
                </c:pt>
                <c:pt idx="6842">
                  <c:v>35454</c:v>
                </c:pt>
                <c:pt idx="6843">
                  <c:v>35453</c:v>
                </c:pt>
                <c:pt idx="6844">
                  <c:v>35452</c:v>
                </c:pt>
                <c:pt idx="6845">
                  <c:v>35451</c:v>
                </c:pt>
                <c:pt idx="6846">
                  <c:v>35450</c:v>
                </c:pt>
                <c:pt idx="6847">
                  <c:v>35447</c:v>
                </c:pt>
                <c:pt idx="6848">
                  <c:v>35446</c:v>
                </c:pt>
                <c:pt idx="6849">
                  <c:v>35445</c:v>
                </c:pt>
                <c:pt idx="6850">
                  <c:v>35444</c:v>
                </c:pt>
                <c:pt idx="6851">
                  <c:v>35443</c:v>
                </c:pt>
                <c:pt idx="6852">
                  <c:v>35440</c:v>
                </c:pt>
                <c:pt idx="6853">
                  <c:v>35439</c:v>
                </c:pt>
                <c:pt idx="6854">
                  <c:v>35438</c:v>
                </c:pt>
                <c:pt idx="6855">
                  <c:v>35437</c:v>
                </c:pt>
                <c:pt idx="6856">
                  <c:v>35436</c:v>
                </c:pt>
                <c:pt idx="6857">
                  <c:v>35433</c:v>
                </c:pt>
                <c:pt idx="6858">
                  <c:v>35432</c:v>
                </c:pt>
                <c:pt idx="6859">
                  <c:v>35431</c:v>
                </c:pt>
                <c:pt idx="6860">
                  <c:v>35430</c:v>
                </c:pt>
                <c:pt idx="6861">
                  <c:v>35429</c:v>
                </c:pt>
                <c:pt idx="6862">
                  <c:v>35426</c:v>
                </c:pt>
                <c:pt idx="6863">
                  <c:v>35425</c:v>
                </c:pt>
                <c:pt idx="6864">
                  <c:v>35424</c:v>
                </c:pt>
                <c:pt idx="6865">
                  <c:v>35423</c:v>
                </c:pt>
                <c:pt idx="6866">
                  <c:v>35422</c:v>
                </c:pt>
                <c:pt idx="6867">
                  <c:v>35419</c:v>
                </c:pt>
                <c:pt idx="6868">
                  <c:v>35418</c:v>
                </c:pt>
                <c:pt idx="6869">
                  <c:v>35417</c:v>
                </c:pt>
                <c:pt idx="6870">
                  <c:v>35416</c:v>
                </c:pt>
                <c:pt idx="6871">
                  <c:v>35415</c:v>
                </c:pt>
                <c:pt idx="6872">
                  <c:v>35412</c:v>
                </c:pt>
                <c:pt idx="6873">
                  <c:v>35411</c:v>
                </c:pt>
                <c:pt idx="6874">
                  <c:v>35410</c:v>
                </c:pt>
                <c:pt idx="6875">
                  <c:v>35409</c:v>
                </c:pt>
                <c:pt idx="6876">
                  <c:v>35408</c:v>
                </c:pt>
                <c:pt idx="6877">
                  <c:v>35405</c:v>
                </c:pt>
                <c:pt idx="6878">
                  <c:v>35404</c:v>
                </c:pt>
                <c:pt idx="6879">
                  <c:v>35403</c:v>
                </c:pt>
                <c:pt idx="6880">
                  <c:v>35402</c:v>
                </c:pt>
                <c:pt idx="6881">
                  <c:v>35401</c:v>
                </c:pt>
                <c:pt idx="6882">
                  <c:v>35398</c:v>
                </c:pt>
                <c:pt idx="6883">
                  <c:v>35397</c:v>
                </c:pt>
                <c:pt idx="6884">
                  <c:v>35396</c:v>
                </c:pt>
                <c:pt idx="6885">
                  <c:v>35395</c:v>
                </c:pt>
                <c:pt idx="6886">
                  <c:v>35394</c:v>
                </c:pt>
                <c:pt idx="6887">
                  <c:v>35391</c:v>
                </c:pt>
                <c:pt idx="6888">
                  <c:v>35390</c:v>
                </c:pt>
                <c:pt idx="6889">
                  <c:v>35389</c:v>
                </c:pt>
                <c:pt idx="6890">
                  <c:v>35388</c:v>
                </c:pt>
                <c:pt idx="6891">
                  <c:v>35387</c:v>
                </c:pt>
                <c:pt idx="6892">
                  <c:v>35384</c:v>
                </c:pt>
                <c:pt idx="6893">
                  <c:v>35383</c:v>
                </c:pt>
                <c:pt idx="6894">
                  <c:v>35382</c:v>
                </c:pt>
                <c:pt idx="6895">
                  <c:v>35381</c:v>
                </c:pt>
                <c:pt idx="6896">
                  <c:v>35380</c:v>
                </c:pt>
                <c:pt idx="6897">
                  <c:v>35377</c:v>
                </c:pt>
                <c:pt idx="6898">
                  <c:v>35376</c:v>
                </c:pt>
                <c:pt idx="6899">
                  <c:v>35375</c:v>
                </c:pt>
                <c:pt idx="6900">
                  <c:v>35374</c:v>
                </c:pt>
                <c:pt idx="6901">
                  <c:v>35373</c:v>
                </c:pt>
                <c:pt idx="6902">
                  <c:v>35370</c:v>
                </c:pt>
                <c:pt idx="6903">
                  <c:v>35369</c:v>
                </c:pt>
                <c:pt idx="6904">
                  <c:v>35368</c:v>
                </c:pt>
                <c:pt idx="6905">
                  <c:v>35367</c:v>
                </c:pt>
                <c:pt idx="6906">
                  <c:v>35366</c:v>
                </c:pt>
                <c:pt idx="6907">
                  <c:v>35363</c:v>
                </c:pt>
                <c:pt idx="6908">
                  <c:v>35362</c:v>
                </c:pt>
                <c:pt idx="6909">
                  <c:v>35361</c:v>
                </c:pt>
                <c:pt idx="6910">
                  <c:v>35360</c:v>
                </c:pt>
                <c:pt idx="6911">
                  <c:v>35359</c:v>
                </c:pt>
                <c:pt idx="6912">
                  <c:v>35356</c:v>
                </c:pt>
                <c:pt idx="6913">
                  <c:v>35355</c:v>
                </c:pt>
                <c:pt idx="6914">
                  <c:v>35354</c:v>
                </c:pt>
                <c:pt idx="6915">
                  <c:v>35353</c:v>
                </c:pt>
                <c:pt idx="6916">
                  <c:v>35352</c:v>
                </c:pt>
                <c:pt idx="6917">
                  <c:v>35349</c:v>
                </c:pt>
                <c:pt idx="6918">
                  <c:v>35348</c:v>
                </c:pt>
                <c:pt idx="6919">
                  <c:v>35347</c:v>
                </c:pt>
                <c:pt idx="6920">
                  <c:v>35346</c:v>
                </c:pt>
                <c:pt idx="6921">
                  <c:v>35345</c:v>
                </c:pt>
                <c:pt idx="6922">
                  <c:v>35342</c:v>
                </c:pt>
                <c:pt idx="6923">
                  <c:v>35341</c:v>
                </c:pt>
                <c:pt idx="6924">
                  <c:v>35340</c:v>
                </c:pt>
                <c:pt idx="6925">
                  <c:v>35339</c:v>
                </c:pt>
                <c:pt idx="6926">
                  <c:v>35338</c:v>
                </c:pt>
                <c:pt idx="6927">
                  <c:v>35335</c:v>
                </c:pt>
                <c:pt idx="6928">
                  <c:v>35334</c:v>
                </c:pt>
                <c:pt idx="6929">
                  <c:v>35333</c:v>
                </c:pt>
                <c:pt idx="6930">
                  <c:v>35332</c:v>
                </c:pt>
                <c:pt idx="6931">
                  <c:v>35331</c:v>
                </c:pt>
                <c:pt idx="6932">
                  <c:v>35328</c:v>
                </c:pt>
                <c:pt idx="6933">
                  <c:v>35327</c:v>
                </c:pt>
                <c:pt idx="6934">
                  <c:v>35326</c:v>
                </c:pt>
                <c:pt idx="6935">
                  <c:v>35325</c:v>
                </c:pt>
                <c:pt idx="6936">
                  <c:v>35324</c:v>
                </c:pt>
                <c:pt idx="6937">
                  <c:v>35321</c:v>
                </c:pt>
                <c:pt idx="6938">
                  <c:v>35320</c:v>
                </c:pt>
                <c:pt idx="6939">
                  <c:v>35319</c:v>
                </c:pt>
                <c:pt idx="6940">
                  <c:v>35318</c:v>
                </c:pt>
                <c:pt idx="6941">
                  <c:v>35317</c:v>
                </c:pt>
                <c:pt idx="6942">
                  <c:v>35314</c:v>
                </c:pt>
                <c:pt idx="6943">
                  <c:v>35313</c:v>
                </c:pt>
                <c:pt idx="6944">
                  <c:v>35312</c:v>
                </c:pt>
                <c:pt idx="6945">
                  <c:v>35311</c:v>
                </c:pt>
                <c:pt idx="6946">
                  <c:v>35310</c:v>
                </c:pt>
                <c:pt idx="6947">
                  <c:v>35307</c:v>
                </c:pt>
                <c:pt idx="6948">
                  <c:v>35306</c:v>
                </c:pt>
                <c:pt idx="6949">
                  <c:v>35305</c:v>
                </c:pt>
                <c:pt idx="6950">
                  <c:v>35304</c:v>
                </c:pt>
                <c:pt idx="6951">
                  <c:v>35303</c:v>
                </c:pt>
                <c:pt idx="6952">
                  <c:v>35300</c:v>
                </c:pt>
                <c:pt idx="6953">
                  <c:v>35299</c:v>
                </c:pt>
                <c:pt idx="6954">
                  <c:v>35298</c:v>
                </c:pt>
                <c:pt idx="6955">
                  <c:v>35297</c:v>
                </c:pt>
                <c:pt idx="6956">
                  <c:v>35296</c:v>
                </c:pt>
                <c:pt idx="6957">
                  <c:v>35293</c:v>
                </c:pt>
                <c:pt idx="6958">
                  <c:v>35292</c:v>
                </c:pt>
                <c:pt idx="6959">
                  <c:v>35291</c:v>
                </c:pt>
                <c:pt idx="6960">
                  <c:v>35290</c:v>
                </c:pt>
                <c:pt idx="6961">
                  <c:v>35289</c:v>
                </c:pt>
                <c:pt idx="6962">
                  <c:v>35286</c:v>
                </c:pt>
                <c:pt idx="6963">
                  <c:v>35285</c:v>
                </c:pt>
                <c:pt idx="6964">
                  <c:v>35284</c:v>
                </c:pt>
                <c:pt idx="6965">
                  <c:v>35283</c:v>
                </c:pt>
                <c:pt idx="6966">
                  <c:v>35282</c:v>
                </c:pt>
                <c:pt idx="6967">
                  <c:v>35279</c:v>
                </c:pt>
                <c:pt idx="6968">
                  <c:v>35278</c:v>
                </c:pt>
                <c:pt idx="6969">
                  <c:v>35277</c:v>
                </c:pt>
                <c:pt idx="6970">
                  <c:v>35276</c:v>
                </c:pt>
                <c:pt idx="6971">
                  <c:v>35275</c:v>
                </c:pt>
                <c:pt idx="6972">
                  <c:v>35272</c:v>
                </c:pt>
                <c:pt idx="6973">
                  <c:v>35271</c:v>
                </c:pt>
                <c:pt idx="6974">
                  <c:v>35270</c:v>
                </c:pt>
                <c:pt idx="6975">
                  <c:v>35269</c:v>
                </c:pt>
                <c:pt idx="6976">
                  <c:v>35268</c:v>
                </c:pt>
                <c:pt idx="6977">
                  <c:v>35265</c:v>
                </c:pt>
                <c:pt idx="6978">
                  <c:v>35264</c:v>
                </c:pt>
                <c:pt idx="6979">
                  <c:v>35263</c:v>
                </c:pt>
                <c:pt idx="6980">
                  <c:v>35262</c:v>
                </c:pt>
                <c:pt idx="6981">
                  <c:v>35261</c:v>
                </c:pt>
                <c:pt idx="6982">
                  <c:v>35258</c:v>
                </c:pt>
                <c:pt idx="6983">
                  <c:v>35257</c:v>
                </c:pt>
                <c:pt idx="6984">
                  <c:v>35256</c:v>
                </c:pt>
                <c:pt idx="6985">
                  <c:v>35255</c:v>
                </c:pt>
                <c:pt idx="6986">
                  <c:v>35254</c:v>
                </c:pt>
                <c:pt idx="6987">
                  <c:v>35251</c:v>
                </c:pt>
                <c:pt idx="6988">
                  <c:v>35250</c:v>
                </c:pt>
                <c:pt idx="6989">
                  <c:v>35249</c:v>
                </c:pt>
                <c:pt idx="6990">
                  <c:v>35248</c:v>
                </c:pt>
                <c:pt idx="6991">
                  <c:v>35247</c:v>
                </c:pt>
                <c:pt idx="6992">
                  <c:v>35244</c:v>
                </c:pt>
                <c:pt idx="6993">
                  <c:v>35243</c:v>
                </c:pt>
                <c:pt idx="6994">
                  <c:v>35242</c:v>
                </c:pt>
                <c:pt idx="6995">
                  <c:v>35241</c:v>
                </c:pt>
                <c:pt idx="6996">
                  <c:v>35240</c:v>
                </c:pt>
                <c:pt idx="6997">
                  <c:v>35237</c:v>
                </c:pt>
                <c:pt idx="6998">
                  <c:v>35236</c:v>
                </c:pt>
                <c:pt idx="6999">
                  <c:v>35235</c:v>
                </c:pt>
                <c:pt idx="7000">
                  <c:v>35234</c:v>
                </c:pt>
                <c:pt idx="7001">
                  <c:v>35233</c:v>
                </c:pt>
                <c:pt idx="7002">
                  <c:v>35230</c:v>
                </c:pt>
                <c:pt idx="7003">
                  <c:v>35229</c:v>
                </c:pt>
                <c:pt idx="7004">
                  <c:v>35228</c:v>
                </c:pt>
                <c:pt idx="7005">
                  <c:v>35227</c:v>
                </c:pt>
                <c:pt idx="7006">
                  <c:v>35226</c:v>
                </c:pt>
                <c:pt idx="7007">
                  <c:v>35223</c:v>
                </c:pt>
                <c:pt idx="7008">
                  <c:v>35222</c:v>
                </c:pt>
                <c:pt idx="7009">
                  <c:v>35221</c:v>
                </c:pt>
                <c:pt idx="7010">
                  <c:v>35220</c:v>
                </c:pt>
                <c:pt idx="7011">
                  <c:v>35219</c:v>
                </c:pt>
                <c:pt idx="7012">
                  <c:v>35216</c:v>
                </c:pt>
                <c:pt idx="7013">
                  <c:v>35215</c:v>
                </c:pt>
                <c:pt idx="7014">
                  <c:v>35214</c:v>
                </c:pt>
                <c:pt idx="7015">
                  <c:v>35213</c:v>
                </c:pt>
                <c:pt idx="7016">
                  <c:v>35212</c:v>
                </c:pt>
                <c:pt idx="7017">
                  <c:v>35209</c:v>
                </c:pt>
                <c:pt idx="7018">
                  <c:v>35208</c:v>
                </c:pt>
                <c:pt idx="7019">
                  <c:v>35207</c:v>
                </c:pt>
                <c:pt idx="7020">
                  <c:v>35206</c:v>
                </c:pt>
                <c:pt idx="7021">
                  <c:v>35205</c:v>
                </c:pt>
                <c:pt idx="7022">
                  <c:v>35202</c:v>
                </c:pt>
                <c:pt idx="7023">
                  <c:v>35201</c:v>
                </c:pt>
                <c:pt idx="7024">
                  <c:v>35200</c:v>
                </c:pt>
                <c:pt idx="7025">
                  <c:v>35199</c:v>
                </c:pt>
                <c:pt idx="7026">
                  <c:v>35198</c:v>
                </c:pt>
                <c:pt idx="7027">
                  <c:v>35195</c:v>
                </c:pt>
                <c:pt idx="7028">
                  <c:v>35194</c:v>
                </c:pt>
                <c:pt idx="7029">
                  <c:v>35193</c:v>
                </c:pt>
                <c:pt idx="7030">
                  <c:v>35192</c:v>
                </c:pt>
                <c:pt idx="7031">
                  <c:v>35191</c:v>
                </c:pt>
                <c:pt idx="7032">
                  <c:v>35188</c:v>
                </c:pt>
                <c:pt idx="7033">
                  <c:v>35187</c:v>
                </c:pt>
                <c:pt idx="7034">
                  <c:v>35186</c:v>
                </c:pt>
                <c:pt idx="7035">
                  <c:v>35185</c:v>
                </c:pt>
                <c:pt idx="7036">
                  <c:v>35184</c:v>
                </c:pt>
                <c:pt idx="7037">
                  <c:v>35181</c:v>
                </c:pt>
                <c:pt idx="7038">
                  <c:v>35180</c:v>
                </c:pt>
                <c:pt idx="7039">
                  <c:v>35179</c:v>
                </c:pt>
                <c:pt idx="7040">
                  <c:v>35178</c:v>
                </c:pt>
                <c:pt idx="7041">
                  <c:v>35177</c:v>
                </c:pt>
                <c:pt idx="7042">
                  <c:v>35174</c:v>
                </c:pt>
                <c:pt idx="7043">
                  <c:v>35173</c:v>
                </c:pt>
                <c:pt idx="7044">
                  <c:v>35172</c:v>
                </c:pt>
                <c:pt idx="7045">
                  <c:v>35171</c:v>
                </c:pt>
                <c:pt idx="7046">
                  <c:v>35170</c:v>
                </c:pt>
                <c:pt idx="7047">
                  <c:v>35167</c:v>
                </c:pt>
                <c:pt idx="7048">
                  <c:v>35166</c:v>
                </c:pt>
                <c:pt idx="7049">
                  <c:v>35165</c:v>
                </c:pt>
                <c:pt idx="7050">
                  <c:v>35164</c:v>
                </c:pt>
                <c:pt idx="7051">
                  <c:v>35163</c:v>
                </c:pt>
                <c:pt idx="7052">
                  <c:v>35160</c:v>
                </c:pt>
                <c:pt idx="7053">
                  <c:v>35159</c:v>
                </c:pt>
                <c:pt idx="7054">
                  <c:v>35158</c:v>
                </c:pt>
                <c:pt idx="7055">
                  <c:v>35157</c:v>
                </c:pt>
                <c:pt idx="7056">
                  <c:v>35156</c:v>
                </c:pt>
                <c:pt idx="7057">
                  <c:v>35153</c:v>
                </c:pt>
                <c:pt idx="7058">
                  <c:v>35152</c:v>
                </c:pt>
                <c:pt idx="7059">
                  <c:v>35151</c:v>
                </c:pt>
                <c:pt idx="7060">
                  <c:v>35150</c:v>
                </c:pt>
                <c:pt idx="7061">
                  <c:v>35149</c:v>
                </c:pt>
                <c:pt idx="7062">
                  <c:v>35146</c:v>
                </c:pt>
                <c:pt idx="7063">
                  <c:v>35145</c:v>
                </c:pt>
                <c:pt idx="7064">
                  <c:v>35144</c:v>
                </c:pt>
                <c:pt idx="7065">
                  <c:v>35143</c:v>
                </c:pt>
                <c:pt idx="7066">
                  <c:v>35142</c:v>
                </c:pt>
                <c:pt idx="7067">
                  <c:v>35139</c:v>
                </c:pt>
                <c:pt idx="7068">
                  <c:v>35138</c:v>
                </c:pt>
                <c:pt idx="7069">
                  <c:v>35137</c:v>
                </c:pt>
                <c:pt idx="7070">
                  <c:v>35136</c:v>
                </c:pt>
                <c:pt idx="7071">
                  <c:v>35135</c:v>
                </c:pt>
                <c:pt idx="7072">
                  <c:v>35132</c:v>
                </c:pt>
                <c:pt idx="7073">
                  <c:v>35131</c:v>
                </c:pt>
                <c:pt idx="7074">
                  <c:v>35130</c:v>
                </c:pt>
                <c:pt idx="7075">
                  <c:v>35129</c:v>
                </c:pt>
                <c:pt idx="7076">
                  <c:v>35128</c:v>
                </c:pt>
                <c:pt idx="7077">
                  <c:v>35125</c:v>
                </c:pt>
                <c:pt idx="7078">
                  <c:v>35124</c:v>
                </c:pt>
                <c:pt idx="7079">
                  <c:v>35123</c:v>
                </c:pt>
                <c:pt idx="7080">
                  <c:v>35122</c:v>
                </c:pt>
                <c:pt idx="7081">
                  <c:v>35121</c:v>
                </c:pt>
                <c:pt idx="7082">
                  <c:v>35118</c:v>
                </c:pt>
                <c:pt idx="7083">
                  <c:v>35117</c:v>
                </c:pt>
                <c:pt idx="7084">
                  <c:v>35116</c:v>
                </c:pt>
                <c:pt idx="7085">
                  <c:v>35115</c:v>
                </c:pt>
                <c:pt idx="7086">
                  <c:v>35114</c:v>
                </c:pt>
                <c:pt idx="7087">
                  <c:v>35111</c:v>
                </c:pt>
                <c:pt idx="7088">
                  <c:v>35110</c:v>
                </c:pt>
                <c:pt idx="7089">
                  <c:v>35109</c:v>
                </c:pt>
                <c:pt idx="7090">
                  <c:v>35108</c:v>
                </c:pt>
                <c:pt idx="7091">
                  <c:v>35107</c:v>
                </c:pt>
                <c:pt idx="7092">
                  <c:v>35104</c:v>
                </c:pt>
                <c:pt idx="7093">
                  <c:v>35103</c:v>
                </c:pt>
                <c:pt idx="7094">
                  <c:v>35102</c:v>
                </c:pt>
                <c:pt idx="7095">
                  <c:v>35101</c:v>
                </c:pt>
                <c:pt idx="7096">
                  <c:v>35100</c:v>
                </c:pt>
                <c:pt idx="7097">
                  <c:v>35097</c:v>
                </c:pt>
                <c:pt idx="7098">
                  <c:v>35096</c:v>
                </c:pt>
                <c:pt idx="7099">
                  <c:v>35095</c:v>
                </c:pt>
                <c:pt idx="7100">
                  <c:v>35094</c:v>
                </c:pt>
                <c:pt idx="7101">
                  <c:v>35093</c:v>
                </c:pt>
                <c:pt idx="7102">
                  <c:v>35090</c:v>
                </c:pt>
                <c:pt idx="7103">
                  <c:v>35089</c:v>
                </c:pt>
                <c:pt idx="7104">
                  <c:v>35088</c:v>
                </c:pt>
                <c:pt idx="7105">
                  <c:v>35087</c:v>
                </c:pt>
                <c:pt idx="7106">
                  <c:v>35086</c:v>
                </c:pt>
                <c:pt idx="7107">
                  <c:v>35083</c:v>
                </c:pt>
                <c:pt idx="7108">
                  <c:v>35082</c:v>
                </c:pt>
                <c:pt idx="7109">
                  <c:v>35081</c:v>
                </c:pt>
                <c:pt idx="7110">
                  <c:v>35080</c:v>
                </c:pt>
                <c:pt idx="7111">
                  <c:v>35079</c:v>
                </c:pt>
                <c:pt idx="7112">
                  <c:v>35076</c:v>
                </c:pt>
                <c:pt idx="7113">
                  <c:v>35075</c:v>
                </c:pt>
                <c:pt idx="7114">
                  <c:v>35074</c:v>
                </c:pt>
                <c:pt idx="7115">
                  <c:v>35073</c:v>
                </c:pt>
                <c:pt idx="7116">
                  <c:v>35072</c:v>
                </c:pt>
                <c:pt idx="7117">
                  <c:v>35069</c:v>
                </c:pt>
                <c:pt idx="7118">
                  <c:v>35068</c:v>
                </c:pt>
                <c:pt idx="7119">
                  <c:v>35067</c:v>
                </c:pt>
                <c:pt idx="7120">
                  <c:v>35066</c:v>
                </c:pt>
                <c:pt idx="7121">
                  <c:v>35065</c:v>
                </c:pt>
                <c:pt idx="7122">
                  <c:v>35062</c:v>
                </c:pt>
                <c:pt idx="7123">
                  <c:v>35061</c:v>
                </c:pt>
                <c:pt idx="7124">
                  <c:v>35060</c:v>
                </c:pt>
                <c:pt idx="7125">
                  <c:v>35059</c:v>
                </c:pt>
                <c:pt idx="7126">
                  <c:v>35058</c:v>
                </c:pt>
                <c:pt idx="7127">
                  <c:v>35055</c:v>
                </c:pt>
                <c:pt idx="7128">
                  <c:v>35054</c:v>
                </c:pt>
                <c:pt idx="7129">
                  <c:v>35053</c:v>
                </c:pt>
                <c:pt idx="7130">
                  <c:v>35052</c:v>
                </c:pt>
                <c:pt idx="7131">
                  <c:v>35051</c:v>
                </c:pt>
                <c:pt idx="7132">
                  <c:v>35048</c:v>
                </c:pt>
                <c:pt idx="7133">
                  <c:v>35047</c:v>
                </c:pt>
                <c:pt idx="7134">
                  <c:v>35046</c:v>
                </c:pt>
                <c:pt idx="7135">
                  <c:v>35045</c:v>
                </c:pt>
                <c:pt idx="7136">
                  <c:v>35044</c:v>
                </c:pt>
                <c:pt idx="7137">
                  <c:v>35041</c:v>
                </c:pt>
                <c:pt idx="7138">
                  <c:v>35040</c:v>
                </c:pt>
                <c:pt idx="7139">
                  <c:v>35039</c:v>
                </c:pt>
                <c:pt idx="7140">
                  <c:v>35038</c:v>
                </c:pt>
                <c:pt idx="7141">
                  <c:v>35037</c:v>
                </c:pt>
                <c:pt idx="7142">
                  <c:v>35034</c:v>
                </c:pt>
                <c:pt idx="7143">
                  <c:v>35033</c:v>
                </c:pt>
                <c:pt idx="7144">
                  <c:v>35032</c:v>
                </c:pt>
                <c:pt idx="7145">
                  <c:v>35031</c:v>
                </c:pt>
                <c:pt idx="7146">
                  <c:v>35030</c:v>
                </c:pt>
                <c:pt idx="7147">
                  <c:v>35027</c:v>
                </c:pt>
                <c:pt idx="7148">
                  <c:v>35026</c:v>
                </c:pt>
                <c:pt idx="7149">
                  <c:v>35025</c:v>
                </c:pt>
                <c:pt idx="7150">
                  <c:v>35024</c:v>
                </c:pt>
                <c:pt idx="7151">
                  <c:v>35023</c:v>
                </c:pt>
                <c:pt idx="7152">
                  <c:v>35020</c:v>
                </c:pt>
                <c:pt idx="7153">
                  <c:v>35019</c:v>
                </c:pt>
                <c:pt idx="7154">
                  <c:v>35018</c:v>
                </c:pt>
                <c:pt idx="7155">
                  <c:v>35017</c:v>
                </c:pt>
                <c:pt idx="7156">
                  <c:v>35016</c:v>
                </c:pt>
                <c:pt idx="7157">
                  <c:v>35013</c:v>
                </c:pt>
                <c:pt idx="7158">
                  <c:v>35012</c:v>
                </c:pt>
                <c:pt idx="7159">
                  <c:v>35011</c:v>
                </c:pt>
                <c:pt idx="7160">
                  <c:v>35010</c:v>
                </c:pt>
                <c:pt idx="7161">
                  <c:v>35009</c:v>
                </c:pt>
                <c:pt idx="7162">
                  <c:v>35006</c:v>
                </c:pt>
                <c:pt idx="7163">
                  <c:v>35005</c:v>
                </c:pt>
                <c:pt idx="7164">
                  <c:v>35004</c:v>
                </c:pt>
                <c:pt idx="7165">
                  <c:v>35003</c:v>
                </c:pt>
                <c:pt idx="7166">
                  <c:v>35002</c:v>
                </c:pt>
                <c:pt idx="7167">
                  <c:v>34999</c:v>
                </c:pt>
                <c:pt idx="7168">
                  <c:v>34998</c:v>
                </c:pt>
                <c:pt idx="7169">
                  <c:v>34997</c:v>
                </c:pt>
                <c:pt idx="7170">
                  <c:v>34996</c:v>
                </c:pt>
                <c:pt idx="7171">
                  <c:v>34995</c:v>
                </c:pt>
                <c:pt idx="7172">
                  <c:v>34992</c:v>
                </c:pt>
                <c:pt idx="7173">
                  <c:v>34991</c:v>
                </c:pt>
                <c:pt idx="7174">
                  <c:v>34990</c:v>
                </c:pt>
                <c:pt idx="7175">
                  <c:v>34989</c:v>
                </c:pt>
                <c:pt idx="7176">
                  <c:v>34988</c:v>
                </c:pt>
                <c:pt idx="7177">
                  <c:v>34985</c:v>
                </c:pt>
                <c:pt idx="7178">
                  <c:v>34984</c:v>
                </c:pt>
                <c:pt idx="7179">
                  <c:v>34983</c:v>
                </c:pt>
                <c:pt idx="7180">
                  <c:v>34982</c:v>
                </c:pt>
                <c:pt idx="7181">
                  <c:v>34981</c:v>
                </c:pt>
                <c:pt idx="7182">
                  <c:v>34978</c:v>
                </c:pt>
                <c:pt idx="7183">
                  <c:v>34977</c:v>
                </c:pt>
                <c:pt idx="7184">
                  <c:v>34976</c:v>
                </c:pt>
                <c:pt idx="7185">
                  <c:v>34975</c:v>
                </c:pt>
                <c:pt idx="7186">
                  <c:v>34974</c:v>
                </c:pt>
                <c:pt idx="7187">
                  <c:v>34971</c:v>
                </c:pt>
                <c:pt idx="7188">
                  <c:v>34970</c:v>
                </c:pt>
                <c:pt idx="7189">
                  <c:v>34969</c:v>
                </c:pt>
                <c:pt idx="7190">
                  <c:v>34968</c:v>
                </c:pt>
                <c:pt idx="7191">
                  <c:v>34967</c:v>
                </c:pt>
                <c:pt idx="7192">
                  <c:v>34964</c:v>
                </c:pt>
                <c:pt idx="7193">
                  <c:v>34963</c:v>
                </c:pt>
                <c:pt idx="7194">
                  <c:v>34962</c:v>
                </c:pt>
                <c:pt idx="7195">
                  <c:v>34961</c:v>
                </c:pt>
                <c:pt idx="7196">
                  <c:v>34960</c:v>
                </c:pt>
                <c:pt idx="7197">
                  <c:v>34957</c:v>
                </c:pt>
                <c:pt idx="7198">
                  <c:v>34956</c:v>
                </c:pt>
                <c:pt idx="7199">
                  <c:v>34955</c:v>
                </c:pt>
                <c:pt idx="7200">
                  <c:v>34954</c:v>
                </c:pt>
                <c:pt idx="7201">
                  <c:v>34953</c:v>
                </c:pt>
                <c:pt idx="7202">
                  <c:v>34950</c:v>
                </c:pt>
                <c:pt idx="7203">
                  <c:v>34949</c:v>
                </c:pt>
                <c:pt idx="7204">
                  <c:v>34948</c:v>
                </c:pt>
                <c:pt idx="7205">
                  <c:v>34947</c:v>
                </c:pt>
                <c:pt idx="7206">
                  <c:v>34946</c:v>
                </c:pt>
                <c:pt idx="7207">
                  <c:v>34943</c:v>
                </c:pt>
                <c:pt idx="7208">
                  <c:v>34942</c:v>
                </c:pt>
                <c:pt idx="7209">
                  <c:v>34941</c:v>
                </c:pt>
                <c:pt idx="7210">
                  <c:v>34940</c:v>
                </c:pt>
                <c:pt idx="7211">
                  <c:v>34939</c:v>
                </c:pt>
                <c:pt idx="7212">
                  <c:v>34936</c:v>
                </c:pt>
                <c:pt idx="7213">
                  <c:v>34935</c:v>
                </c:pt>
                <c:pt idx="7214">
                  <c:v>34934</c:v>
                </c:pt>
                <c:pt idx="7215">
                  <c:v>34933</c:v>
                </c:pt>
                <c:pt idx="7216">
                  <c:v>34932</c:v>
                </c:pt>
                <c:pt idx="7217">
                  <c:v>34929</c:v>
                </c:pt>
                <c:pt idx="7218">
                  <c:v>34928</c:v>
                </c:pt>
                <c:pt idx="7219">
                  <c:v>34927</c:v>
                </c:pt>
                <c:pt idx="7220">
                  <c:v>34926</c:v>
                </c:pt>
                <c:pt idx="7221">
                  <c:v>34925</c:v>
                </c:pt>
                <c:pt idx="7222">
                  <c:v>34922</c:v>
                </c:pt>
                <c:pt idx="7223">
                  <c:v>34921</c:v>
                </c:pt>
                <c:pt idx="7224">
                  <c:v>34920</c:v>
                </c:pt>
                <c:pt idx="7225">
                  <c:v>34919</c:v>
                </c:pt>
                <c:pt idx="7226">
                  <c:v>34918</c:v>
                </c:pt>
                <c:pt idx="7227">
                  <c:v>34915</c:v>
                </c:pt>
                <c:pt idx="7228">
                  <c:v>34914</c:v>
                </c:pt>
                <c:pt idx="7229">
                  <c:v>34913</c:v>
                </c:pt>
                <c:pt idx="7230">
                  <c:v>34912</c:v>
                </c:pt>
                <c:pt idx="7231">
                  <c:v>34911</c:v>
                </c:pt>
                <c:pt idx="7232">
                  <c:v>34908</c:v>
                </c:pt>
                <c:pt idx="7233">
                  <c:v>34907</c:v>
                </c:pt>
                <c:pt idx="7234">
                  <c:v>34906</c:v>
                </c:pt>
                <c:pt idx="7235">
                  <c:v>34905</c:v>
                </c:pt>
                <c:pt idx="7236">
                  <c:v>34904</c:v>
                </c:pt>
                <c:pt idx="7237">
                  <c:v>34901</c:v>
                </c:pt>
                <c:pt idx="7238">
                  <c:v>34900</c:v>
                </c:pt>
                <c:pt idx="7239">
                  <c:v>34899</c:v>
                </c:pt>
                <c:pt idx="7240">
                  <c:v>34898</c:v>
                </c:pt>
                <c:pt idx="7241">
                  <c:v>34897</c:v>
                </c:pt>
                <c:pt idx="7242">
                  <c:v>34894</c:v>
                </c:pt>
                <c:pt idx="7243">
                  <c:v>34893</c:v>
                </c:pt>
                <c:pt idx="7244">
                  <c:v>34892</c:v>
                </c:pt>
                <c:pt idx="7245">
                  <c:v>34891</c:v>
                </c:pt>
                <c:pt idx="7246">
                  <c:v>34890</c:v>
                </c:pt>
                <c:pt idx="7247">
                  <c:v>34887</c:v>
                </c:pt>
                <c:pt idx="7248">
                  <c:v>34886</c:v>
                </c:pt>
                <c:pt idx="7249">
                  <c:v>34885</c:v>
                </c:pt>
                <c:pt idx="7250">
                  <c:v>34884</c:v>
                </c:pt>
                <c:pt idx="7251">
                  <c:v>34883</c:v>
                </c:pt>
                <c:pt idx="7252">
                  <c:v>34880</c:v>
                </c:pt>
                <c:pt idx="7253">
                  <c:v>34879</c:v>
                </c:pt>
                <c:pt idx="7254">
                  <c:v>34878</c:v>
                </c:pt>
                <c:pt idx="7255">
                  <c:v>34877</c:v>
                </c:pt>
                <c:pt idx="7256">
                  <c:v>34876</c:v>
                </c:pt>
                <c:pt idx="7257">
                  <c:v>34873</c:v>
                </c:pt>
                <c:pt idx="7258">
                  <c:v>34872</c:v>
                </c:pt>
                <c:pt idx="7259">
                  <c:v>34871</c:v>
                </c:pt>
                <c:pt idx="7260">
                  <c:v>34870</c:v>
                </c:pt>
                <c:pt idx="7261">
                  <c:v>34869</c:v>
                </c:pt>
                <c:pt idx="7262">
                  <c:v>34866</c:v>
                </c:pt>
                <c:pt idx="7263">
                  <c:v>34865</c:v>
                </c:pt>
                <c:pt idx="7264">
                  <c:v>34864</c:v>
                </c:pt>
                <c:pt idx="7265">
                  <c:v>34863</c:v>
                </c:pt>
                <c:pt idx="7266">
                  <c:v>34862</c:v>
                </c:pt>
                <c:pt idx="7267">
                  <c:v>34859</c:v>
                </c:pt>
                <c:pt idx="7268">
                  <c:v>34858</c:v>
                </c:pt>
                <c:pt idx="7269">
                  <c:v>34857</c:v>
                </c:pt>
                <c:pt idx="7270">
                  <c:v>34856</c:v>
                </c:pt>
                <c:pt idx="7271">
                  <c:v>34855</c:v>
                </c:pt>
                <c:pt idx="7272">
                  <c:v>34852</c:v>
                </c:pt>
                <c:pt idx="7273">
                  <c:v>34851</c:v>
                </c:pt>
                <c:pt idx="7274">
                  <c:v>34850</c:v>
                </c:pt>
                <c:pt idx="7275">
                  <c:v>34849</c:v>
                </c:pt>
                <c:pt idx="7276">
                  <c:v>34848</c:v>
                </c:pt>
                <c:pt idx="7277">
                  <c:v>34845</c:v>
                </c:pt>
                <c:pt idx="7278">
                  <c:v>34844</c:v>
                </c:pt>
                <c:pt idx="7279">
                  <c:v>34843</c:v>
                </c:pt>
                <c:pt idx="7280">
                  <c:v>34842</c:v>
                </c:pt>
                <c:pt idx="7281">
                  <c:v>34841</c:v>
                </c:pt>
                <c:pt idx="7282">
                  <c:v>34838</c:v>
                </c:pt>
                <c:pt idx="7283">
                  <c:v>34837</c:v>
                </c:pt>
                <c:pt idx="7284">
                  <c:v>34836</c:v>
                </c:pt>
                <c:pt idx="7285">
                  <c:v>34835</c:v>
                </c:pt>
                <c:pt idx="7286">
                  <c:v>34834</c:v>
                </c:pt>
                <c:pt idx="7287">
                  <c:v>34831</c:v>
                </c:pt>
                <c:pt idx="7288">
                  <c:v>34830</c:v>
                </c:pt>
                <c:pt idx="7289">
                  <c:v>34829</c:v>
                </c:pt>
                <c:pt idx="7290">
                  <c:v>34828</c:v>
                </c:pt>
                <c:pt idx="7291">
                  <c:v>34827</c:v>
                </c:pt>
                <c:pt idx="7292">
                  <c:v>34824</c:v>
                </c:pt>
                <c:pt idx="7293">
                  <c:v>34823</c:v>
                </c:pt>
                <c:pt idx="7294">
                  <c:v>34822</c:v>
                </c:pt>
                <c:pt idx="7295">
                  <c:v>34821</c:v>
                </c:pt>
                <c:pt idx="7296">
                  <c:v>34820</c:v>
                </c:pt>
                <c:pt idx="7297">
                  <c:v>34817</c:v>
                </c:pt>
                <c:pt idx="7298">
                  <c:v>34816</c:v>
                </c:pt>
                <c:pt idx="7299">
                  <c:v>34815</c:v>
                </c:pt>
                <c:pt idx="7300">
                  <c:v>34814</c:v>
                </c:pt>
                <c:pt idx="7301">
                  <c:v>34813</c:v>
                </c:pt>
                <c:pt idx="7302">
                  <c:v>34810</c:v>
                </c:pt>
                <c:pt idx="7303">
                  <c:v>34809</c:v>
                </c:pt>
                <c:pt idx="7304">
                  <c:v>34808</c:v>
                </c:pt>
                <c:pt idx="7305">
                  <c:v>34807</c:v>
                </c:pt>
                <c:pt idx="7306">
                  <c:v>34806</c:v>
                </c:pt>
                <c:pt idx="7307">
                  <c:v>34803</c:v>
                </c:pt>
                <c:pt idx="7308">
                  <c:v>34802</c:v>
                </c:pt>
                <c:pt idx="7309">
                  <c:v>34801</c:v>
                </c:pt>
                <c:pt idx="7310">
                  <c:v>34800</c:v>
                </c:pt>
                <c:pt idx="7311">
                  <c:v>34799</c:v>
                </c:pt>
                <c:pt idx="7312">
                  <c:v>34796</c:v>
                </c:pt>
                <c:pt idx="7313">
                  <c:v>34795</c:v>
                </c:pt>
                <c:pt idx="7314">
                  <c:v>34794</c:v>
                </c:pt>
                <c:pt idx="7315">
                  <c:v>34793</c:v>
                </c:pt>
                <c:pt idx="7316">
                  <c:v>34792</c:v>
                </c:pt>
                <c:pt idx="7317">
                  <c:v>34789</c:v>
                </c:pt>
                <c:pt idx="7318">
                  <c:v>34788</c:v>
                </c:pt>
                <c:pt idx="7319">
                  <c:v>34787</c:v>
                </c:pt>
                <c:pt idx="7320">
                  <c:v>34786</c:v>
                </c:pt>
                <c:pt idx="7321">
                  <c:v>34785</c:v>
                </c:pt>
                <c:pt idx="7322">
                  <c:v>34782</c:v>
                </c:pt>
                <c:pt idx="7323">
                  <c:v>34781</c:v>
                </c:pt>
                <c:pt idx="7324">
                  <c:v>34780</c:v>
                </c:pt>
                <c:pt idx="7325">
                  <c:v>34779</c:v>
                </c:pt>
                <c:pt idx="7326">
                  <c:v>34778</c:v>
                </c:pt>
                <c:pt idx="7327">
                  <c:v>34775</c:v>
                </c:pt>
                <c:pt idx="7328">
                  <c:v>34774</c:v>
                </c:pt>
                <c:pt idx="7329">
                  <c:v>34773</c:v>
                </c:pt>
                <c:pt idx="7330">
                  <c:v>34772</c:v>
                </c:pt>
                <c:pt idx="7331">
                  <c:v>34771</c:v>
                </c:pt>
                <c:pt idx="7332">
                  <c:v>34768</c:v>
                </c:pt>
                <c:pt idx="7333">
                  <c:v>34767</c:v>
                </c:pt>
                <c:pt idx="7334">
                  <c:v>34766</c:v>
                </c:pt>
                <c:pt idx="7335">
                  <c:v>34765</c:v>
                </c:pt>
                <c:pt idx="7336">
                  <c:v>34764</c:v>
                </c:pt>
                <c:pt idx="7337">
                  <c:v>34761</c:v>
                </c:pt>
                <c:pt idx="7338">
                  <c:v>34760</c:v>
                </c:pt>
                <c:pt idx="7339">
                  <c:v>34759</c:v>
                </c:pt>
                <c:pt idx="7340">
                  <c:v>34758</c:v>
                </c:pt>
                <c:pt idx="7341">
                  <c:v>34757</c:v>
                </c:pt>
                <c:pt idx="7342">
                  <c:v>34754</c:v>
                </c:pt>
                <c:pt idx="7343">
                  <c:v>34753</c:v>
                </c:pt>
                <c:pt idx="7344">
                  <c:v>34752</c:v>
                </c:pt>
                <c:pt idx="7345">
                  <c:v>34751</c:v>
                </c:pt>
                <c:pt idx="7346">
                  <c:v>34750</c:v>
                </c:pt>
                <c:pt idx="7347">
                  <c:v>34747</c:v>
                </c:pt>
                <c:pt idx="7348">
                  <c:v>34746</c:v>
                </c:pt>
                <c:pt idx="7349">
                  <c:v>34745</c:v>
                </c:pt>
                <c:pt idx="7350">
                  <c:v>34744</c:v>
                </c:pt>
                <c:pt idx="7351">
                  <c:v>34743</c:v>
                </c:pt>
                <c:pt idx="7352">
                  <c:v>34740</c:v>
                </c:pt>
                <c:pt idx="7353">
                  <c:v>34739</c:v>
                </c:pt>
                <c:pt idx="7354">
                  <c:v>34738</c:v>
                </c:pt>
                <c:pt idx="7355">
                  <c:v>34737</c:v>
                </c:pt>
                <c:pt idx="7356">
                  <c:v>34736</c:v>
                </c:pt>
                <c:pt idx="7357">
                  <c:v>34733</c:v>
                </c:pt>
                <c:pt idx="7358">
                  <c:v>34732</c:v>
                </c:pt>
                <c:pt idx="7359">
                  <c:v>34731</c:v>
                </c:pt>
                <c:pt idx="7360">
                  <c:v>34730</c:v>
                </c:pt>
                <c:pt idx="7361">
                  <c:v>34729</c:v>
                </c:pt>
                <c:pt idx="7362">
                  <c:v>34726</c:v>
                </c:pt>
                <c:pt idx="7363">
                  <c:v>34725</c:v>
                </c:pt>
                <c:pt idx="7364">
                  <c:v>34724</c:v>
                </c:pt>
                <c:pt idx="7365">
                  <c:v>34723</c:v>
                </c:pt>
                <c:pt idx="7366">
                  <c:v>34722</c:v>
                </c:pt>
                <c:pt idx="7367">
                  <c:v>34719</c:v>
                </c:pt>
                <c:pt idx="7368">
                  <c:v>34718</c:v>
                </c:pt>
                <c:pt idx="7369">
                  <c:v>34717</c:v>
                </c:pt>
                <c:pt idx="7370">
                  <c:v>34716</c:v>
                </c:pt>
                <c:pt idx="7371">
                  <c:v>34715</c:v>
                </c:pt>
                <c:pt idx="7372">
                  <c:v>34712</c:v>
                </c:pt>
                <c:pt idx="7373">
                  <c:v>34711</c:v>
                </c:pt>
                <c:pt idx="7374">
                  <c:v>34710</c:v>
                </c:pt>
                <c:pt idx="7375">
                  <c:v>34709</c:v>
                </c:pt>
                <c:pt idx="7376">
                  <c:v>34708</c:v>
                </c:pt>
                <c:pt idx="7377">
                  <c:v>34705</c:v>
                </c:pt>
                <c:pt idx="7378">
                  <c:v>34704</c:v>
                </c:pt>
                <c:pt idx="7379">
                  <c:v>34703</c:v>
                </c:pt>
                <c:pt idx="7380">
                  <c:v>34702</c:v>
                </c:pt>
                <c:pt idx="7381">
                  <c:v>34701</c:v>
                </c:pt>
                <c:pt idx="7382">
                  <c:v>34698</c:v>
                </c:pt>
                <c:pt idx="7383">
                  <c:v>34697</c:v>
                </c:pt>
                <c:pt idx="7384">
                  <c:v>34696</c:v>
                </c:pt>
                <c:pt idx="7385">
                  <c:v>34695</c:v>
                </c:pt>
                <c:pt idx="7386">
                  <c:v>34694</c:v>
                </c:pt>
                <c:pt idx="7387">
                  <c:v>34691</c:v>
                </c:pt>
                <c:pt idx="7388">
                  <c:v>34690</c:v>
                </c:pt>
                <c:pt idx="7389">
                  <c:v>34689</c:v>
                </c:pt>
                <c:pt idx="7390">
                  <c:v>34688</c:v>
                </c:pt>
                <c:pt idx="7391">
                  <c:v>34687</c:v>
                </c:pt>
                <c:pt idx="7392">
                  <c:v>34684</c:v>
                </c:pt>
                <c:pt idx="7393">
                  <c:v>34683</c:v>
                </c:pt>
                <c:pt idx="7394">
                  <c:v>34682</c:v>
                </c:pt>
                <c:pt idx="7395">
                  <c:v>34681</c:v>
                </c:pt>
                <c:pt idx="7396">
                  <c:v>34680</c:v>
                </c:pt>
                <c:pt idx="7397">
                  <c:v>34677</c:v>
                </c:pt>
                <c:pt idx="7398">
                  <c:v>34676</c:v>
                </c:pt>
                <c:pt idx="7399">
                  <c:v>34675</c:v>
                </c:pt>
                <c:pt idx="7400">
                  <c:v>34674</c:v>
                </c:pt>
                <c:pt idx="7401">
                  <c:v>34673</c:v>
                </c:pt>
                <c:pt idx="7402">
                  <c:v>34670</c:v>
                </c:pt>
                <c:pt idx="7403">
                  <c:v>34669</c:v>
                </c:pt>
                <c:pt idx="7404">
                  <c:v>34668</c:v>
                </c:pt>
                <c:pt idx="7405">
                  <c:v>34667</c:v>
                </c:pt>
                <c:pt idx="7406">
                  <c:v>34666</c:v>
                </c:pt>
                <c:pt idx="7407">
                  <c:v>34663</c:v>
                </c:pt>
                <c:pt idx="7408">
                  <c:v>34662</c:v>
                </c:pt>
                <c:pt idx="7409">
                  <c:v>34661</c:v>
                </c:pt>
                <c:pt idx="7410">
                  <c:v>34660</c:v>
                </c:pt>
                <c:pt idx="7411">
                  <c:v>34659</c:v>
                </c:pt>
                <c:pt idx="7412">
                  <c:v>34656</c:v>
                </c:pt>
                <c:pt idx="7413">
                  <c:v>34655</c:v>
                </c:pt>
                <c:pt idx="7414">
                  <c:v>34654</c:v>
                </c:pt>
                <c:pt idx="7415">
                  <c:v>34653</c:v>
                </c:pt>
                <c:pt idx="7416">
                  <c:v>34652</c:v>
                </c:pt>
                <c:pt idx="7417">
                  <c:v>34649</c:v>
                </c:pt>
                <c:pt idx="7418">
                  <c:v>34648</c:v>
                </c:pt>
                <c:pt idx="7419">
                  <c:v>34647</c:v>
                </c:pt>
                <c:pt idx="7420">
                  <c:v>34646</c:v>
                </c:pt>
                <c:pt idx="7421">
                  <c:v>34645</c:v>
                </c:pt>
                <c:pt idx="7422">
                  <c:v>34642</c:v>
                </c:pt>
                <c:pt idx="7423">
                  <c:v>34641</c:v>
                </c:pt>
                <c:pt idx="7424">
                  <c:v>34640</c:v>
                </c:pt>
                <c:pt idx="7425">
                  <c:v>34639</c:v>
                </c:pt>
                <c:pt idx="7426">
                  <c:v>34638</c:v>
                </c:pt>
                <c:pt idx="7427">
                  <c:v>34635</c:v>
                </c:pt>
                <c:pt idx="7428">
                  <c:v>34634</c:v>
                </c:pt>
                <c:pt idx="7429">
                  <c:v>34633</c:v>
                </c:pt>
                <c:pt idx="7430">
                  <c:v>34632</c:v>
                </c:pt>
                <c:pt idx="7431">
                  <c:v>34631</c:v>
                </c:pt>
                <c:pt idx="7432">
                  <c:v>34628</c:v>
                </c:pt>
                <c:pt idx="7433">
                  <c:v>34627</c:v>
                </c:pt>
                <c:pt idx="7434">
                  <c:v>34626</c:v>
                </c:pt>
                <c:pt idx="7435">
                  <c:v>34625</c:v>
                </c:pt>
                <c:pt idx="7436">
                  <c:v>34624</c:v>
                </c:pt>
                <c:pt idx="7437">
                  <c:v>34621</c:v>
                </c:pt>
                <c:pt idx="7438">
                  <c:v>34620</c:v>
                </c:pt>
                <c:pt idx="7439">
                  <c:v>34619</c:v>
                </c:pt>
                <c:pt idx="7440">
                  <c:v>34618</c:v>
                </c:pt>
                <c:pt idx="7441">
                  <c:v>34617</c:v>
                </c:pt>
                <c:pt idx="7442">
                  <c:v>34614</c:v>
                </c:pt>
                <c:pt idx="7443">
                  <c:v>34613</c:v>
                </c:pt>
                <c:pt idx="7444">
                  <c:v>34612</c:v>
                </c:pt>
                <c:pt idx="7445">
                  <c:v>34611</c:v>
                </c:pt>
                <c:pt idx="7446">
                  <c:v>34610</c:v>
                </c:pt>
                <c:pt idx="7447">
                  <c:v>34607</c:v>
                </c:pt>
                <c:pt idx="7448">
                  <c:v>34606</c:v>
                </c:pt>
                <c:pt idx="7449">
                  <c:v>34605</c:v>
                </c:pt>
                <c:pt idx="7450">
                  <c:v>34604</c:v>
                </c:pt>
                <c:pt idx="7451">
                  <c:v>34603</c:v>
                </c:pt>
                <c:pt idx="7452">
                  <c:v>34600</c:v>
                </c:pt>
                <c:pt idx="7453">
                  <c:v>34599</c:v>
                </c:pt>
                <c:pt idx="7454">
                  <c:v>34598</c:v>
                </c:pt>
                <c:pt idx="7455">
                  <c:v>34597</c:v>
                </c:pt>
                <c:pt idx="7456">
                  <c:v>34596</c:v>
                </c:pt>
                <c:pt idx="7457">
                  <c:v>34593</c:v>
                </c:pt>
                <c:pt idx="7458">
                  <c:v>34592</c:v>
                </c:pt>
                <c:pt idx="7459">
                  <c:v>34591</c:v>
                </c:pt>
                <c:pt idx="7460">
                  <c:v>34590</c:v>
                </c:pt>
                <c:pt idx="7461">
                  <c:v>34589</c:v>
                </c:pt>
                <c:pt idx="7462">
                  <c:v>34586</c:v>
                </c:pt>
                <c:pt idx="7463">
                  <c:v>34585</c:v>
                </c:pt>
                <c:pt idx="7464">
                  <c:v>34584</c:v>
                </c:pt>
                <c:pt idx="7465">
                  <c:v>34583</c:v>
                </c:pt>
                <c:pt idx="7466">
                  <c:v>34582</c:v>
                </c:pt>
                <c:pt idx="7467">
                  <c:v>34579</c:v>
                </c:pt>
                <c:pt idx="7468">
                  <c:v>34578</c:v>
                </c:pt>
                <c:pt idx="7469">
                  <c:v>34577</c:v>
                </c:pt>
                <c:pt idx="7470">
                  <c:v>34576</c:v>
                </c:pt>
                <c:pt idx="7471">
                  <c:v>34575</c:v>
                </c:pt>
                <c:pt idx="7472">
                  <c:v>34572</c:v>
                </c:pt>
                <c:pt idx="7473">
                  <c:v>34571</c:v>
                </c:pt>
                <c:pt idx="7474">
                  <c:v>34570</c:v>
                </c:pt>
                <c:pt idx="7475">
                  <c:v>34569</c:v>
                </c:pt>
                <c:pt idx="7476">
                  <c:v>34568</c:v>
                </c:pt>
                <c:pt idx="7477">
                  <c:v>34565</c:v>
                </c:pt>
                <c:pt idx="7478">
                  <c:v>34564</c:v>
                </c:pt>
                <c:pt idx="7479">
                  <c:v>34563</c:v>
                </c:pt>
                <c:pt idx="7480">
                  <c:v>34562</c:v>
                </c:pt>
                <c:pt idx="7481">
                  <c:v>34561</c:v>
                </c:pt>
                <c:pt idx="7482">
                  <c:v>34558</c:v>
                </c:pt>
                <c:pt idx="7483">
                  <c:v>34557</c:v>
                </c:pt>
                <c:pt idx="7484">
                  <c:v>34556</c:v>
                </c:pt>
                <c:pt idx="7485">
                  <c:v>34555</c:v>
                </c:pt>
                <c:pt idx="7486">
                  <c:v>34554</c:v>
                </c:pt>
                <c:pt idx="7487">
                  <c:v>34551</c:v>
                </c:pt>
                <c:pt idx="7488">
                  <c:v>34550</c:v>
                </c:pt>
                <c:pt idx="7489">
                  <c:v>34549</c:v>
                </c:pt>
                <c:pt idx="7490">
                  <c:v>34548</c:v>
                </c:pt>
                <c:pt idx="7491">
                  <c:v>34547</c:v>
                </c:pt>
                <c:pt idx="7492">
                  <c:v>34544</c:v>
                </c:pt>
                <c:pt idx="7493">
                  <c:v>34543</c:v>
                </c:pt>
                <c:pt idx="7494">
                  <c:v>34542</c:v>
                </c:pt>
                <c:pt idx="7495">
                  <c:v>34541</c:v>
                </c:pt>
                <c:pt idx="7496">
                  <c:v>34540</c:v>
                </c:pt>
                <c:pt idx="7497">
                  <c:v>34537</c:v>
                </c:pt>
                <c:pt idx="7498">
                  <c:v>34536</c:v>
                </c:pt>
                <c:pt idx="7499">
                  <c:v>34535</c:v>
                </c:pt>
                <c:pt idx="7500">
                  <c:v>34534</c:v>
                </c:pt>
                <c:pt idx="7501">
                  <c:v>34533</c:v>
                </c:pt>
                <c:pt idx="7502">
                  <c:v>34530</c:v>
                </c:pt>
                <c:pt idx="7503">
                  <c:v>34529</c:v>
                </c:pt>
                <c:pt idx="7504">
                  <c:v>34528</c:v>
                </c:pt>
                <c:pt idx="7505">
                  <c:v>34527</c:v>
                </c:pt>
                <c:pt idx="7506">
                  <c:v>34526</c:v>
                </c:pt>
                <c:pt idx="7507">
                  <c:v>34523</c:v>
                </c:pt>
                <c:pt idx="7508">
                  <c:v>34522</c:v>
                </c:pt>
                <c:pt idx="7509">
                  <c:v>34521</c:v>
                </c:pt>
                <c:pt idx="7510">
                  <c:v>34520</c:v>
                </c:pt>
                <c:pt idx="7511">
                  <c:v>34519</c:v>
                </c:pt>
                <c:pt idx="7512">
                  <c:v>34516</c:v>
                </c:pt>
                <c:pt idx="7513">
                  <c:v>34515</c:v>
                </c:pt>
                <c:pt idx="7514">
                  <c:v>34514</c:v>
                </c:pt>
                <c:pt idx="7515">
                  <c:v>34513</c:v>
                </c:pt>
                <c:pt idx="7516">
                  <c:v>34512</c:v>
                </c:pt>
                <c:pt idx="7517">
                  <c:v>34509</c:v>
                </c:pt>
                <c:pt idx="7518">
                  <c:v>34508</c:v>
                </c:pt>
                <c:pt idx="7519">
                  <c:v>34507</c:v>
                </c:pt>
                <c:pt idx="7520">
                  <c:v>34506</c:v>
                </c:pt>
                <c:pt idx="7521">
                  <c:v>34505</c:v>
                </c:pt>
                <c:pt idx="7522">
                  <c:v>34502</c:v>
                </c:pt>
                <c:pt idx="7523">
                  <c:v>34501</c:v>
                </c:pt>
                <c:pt idx="7524">
                  <c:v>34500</c:v>
                </c:pt>
                <c:pt idx="7525">
                  <c:v>34499</c:v>
                </c:pt>
                <c:pt idx="7526">
                  <c:v>34498</c:v>
                </c:pt>
                <c:pt idx="7527">
                  <c:v>34495</c:v>
                </c:pt>
                <c:pt idx="7528">
                  <c:v>34494</c:v>
                </c:pt>
                <c:pt idx="7529">
                  <c:v>34493</c:v>
                </c:pt>
                <c:pt idx="7530">
                  <c:v>34492</c:v>
                </c:pt>
                <c:pt idx="7531">
                  <c:v>34491</c:v>
                </c:pt>
                <c:pt idx="7532">
                  <c:v>34488</c:v>
                </c:pt>
                <c:pt idx="7533">
                  <c:v>34487</c:v>
                </c:pt>
                <c:pt idx="7534">
                  <c:v>34486</c:v>
                </c:pt>
                <c:pt idx="7535">
                  <c:v>34485</c:v>
                </c:pt>
                <c:pt idx="7536">
                  <c:v>34484</c:v>
                </c:pt>
                <c:pt idx="7537">
                  <c:v>34481</c:v>
                </c:pt>
                <c:pt idx="7538">
                  <c:v>34480</c:v>
                </c:pt>
                <c:pt idx="7539">
                  <c:v>34479</c:v>
                </c:pt>
                <c:pt idx="7540">
                  <c:v>34478</c:v>
                </c:pt>
                <c:pt idx="7541">
                  <c:v>34477</c:v>
                </c:pt>
                <c:pt idx="7542">
                  <c:v>34474</c:v>
                </c:pt>
                <c:pt idx="7543">
                  <c:v>34473</c:v>
                </c:pt>
                <c:pt idx="7544">
                  <c:v>34472</c:v>
                </c:pt>
                <c:pt idx="7545">
                  <c:v>34471</c:v>
                </c:pt>
                <c:pt idx="7546">
                  <c:v>34470</c:v>
                </c:pt>
                <c:pt idx="7547">
                  <c:v>34467</c:v>
                </c:pt>
                <c:pt idx="7548">
                  <c:v>34466</c:v>
                </c:pt>
                <c:pt idx="7549">
                  <c:v>34465</c:v>
                </c:pt>
                <c:pt idx="7550">
                  <c:v>34464</c:v>
                </c:pt>
                <c:pt idx="7551">
                  <c:v>34463</c:v>
                </c:pt>
                <c:pt idx="7552">
                  <c:v>34460</c:v>
                </c:pt>
                <c:pt idx="7553">
                  <c:v>34459</c:v>
                </c:pt>
                <c:pt idx="7554">
                  <c:v>34458</c:v>
                </c:pt>
                <c:pt idx="7555">
                  <c:v>34457</c:v>
                </c:pt>
                <c:pt idx="7556">
                  <c:v>34456</c:v>
                </c:pt>
                <c:pt idx="7557">
                  <c:v>34453</c:v>
                </c:pt>
                <c:pt idx="7558">
                  <c:v>34452</c:v>
                </c:pt>
                <c:pt idx="7559">
                  <c:v>34451</c:v>
                </c:pt>
                <c:pt idx="7560">
                  <c:v>34450</c:v>
                </c:pt>
                <c:pt idx="7561">
                  <c:v>34449</c:v>
                </c:pt>
                <c:pt idx="7562">
                  <c:v>34446</c:v>
                </c:pt>
                <c:pt idx="7563">
                  <c:v>34445</c:v>
                </c:pt>
                <c:pt idx="7564">
                  <c:v>34444</c:v>
                </c:pt>
                <c:pt idx="7565">
                  <c:v>34443</c:v>
                </c:pt>
                <c:pt idx="7566">
                  <c:v>34442</c:v>
                </c:pt>
                <c:pt idx="7567">
                  <c:v>34439</c:v>
                </c:pt>
                <c:pt idx="7568">
                  <c:v>34438</c:v>
                </c:pt>
                <c:pt idx="7569">
                  <c:v>34437</c:v>
                </c:pt>
                <c:pt idx="7570">
                  <c:v>34436</c:v>
                </c:pt>
                <c:pt idx="7571">
                  <c:v>34435</c:v>
                </c:pt>
                <c:pt idx="7572">
                  <c:v>34432</c:v>
                </c:pt>
                <c:pt idx="7573">
                  <c:v>34431</c:v>
                </c:pt>
                <c:pt idx="7574">
                  <c:v>34430</c:v>
                </c:pt>
                <c:pt idx="7575">
                  <c:v>34429</c:v>
                </c:pt>
                <c:pt idx="7576">
                  <c:v>34428</c:v>
                </c:pt>
                <c:pt idx="7577">
                  <c:v>34425</c:v>
                </c:pt>
                <c:pt idx="7578">
                  <c:v>34424</c:v>
                </c:pt>
                <c:pt idx="7579">
                  <c:v>34423</c:v>
                </c:pt>
                <c:pt idx="7580">
                  <c:v>34422</c:v>
                </c:pt>
                <c:pt idx="7581">
                  <c:v>34421</c:v>
                </c:pt>
                <c:pt idx="7582">
                  <c:v>34418</c:v>
                </c:pt>
                <c:pt idx="7583">
                  <c:v>34417</c:v>
                </c:pt>
                <c:pt idx="7584">
                  <c:v>34416</c:v>
                </c:pt>
                <c:pt idx="7585">
                  <c:v>34415</c:v>
                </c:pt>
                <c:pt idx="7586">
                  <c:v>34414</c:v>
                </c:pt>
                <c:pt idx="7587">
                  <c:v>34411</c:v>
                </c:pt>
                <c:pt idx="7588">
                  <c:v>34410</c:v>
                </c:pt>
                <c:pt idx="7589">
                  <c:v>34409</c:v>
                </c:pt>
                <c:pt idx="7590">
                  <c:v>34408</c:v>
                </c:pt>
                <c:pt idx="7591">
                  <c:v>34407</c:v>
                </c:pt>
                <c:pt idx="7592">
                  <c:v>34404</c:v>
                </c:pt>
                <c:pt idx="7593">
                  <c:v>34403</c:v>
                </c:pt>
                <c:pt idx="7594">
                  <c:v>34402</c:v>
                </c:pt>
                <c:pt idx="7595">
                  <c:v>34401</c:v>
                </c:pt>
                <c:pt idx="7596">
                  <c:v>34400</c:v>
                </c:pt>
                <c:pt idx="7597">
                  <c:v>34397</c:v>
                </c:pt>
                <c:pt idx="7598">
                  <c:v>34396</c:v>
                </c:pt>
                <c:pt idx="7599">
                  <c:v>34395</c:v>
                </c:pt>
                <c:pt idx="7600">
                  <c:v>34394</c:v>
                </c:pt>
                <c:pt idx="7601">
                  <c:v>34393</c:v>
                </c:pt>
                <c:pt idx="7602">
                  <c:v>34390</c:v>
                </c:pt>
                <c:pt idx="7603">
                  <c:v>34389</c:v>
                </c:pt>
                <c:pt idx="7604">
                  <c:v>34388</c:v>
                </c:pt>
                <c:pt idx="7605">
                  <c:v>34387</c:v>
                </c:pt>
                <c:pt idx="7606">
                  <c:v>34386</c:v>
                </c:pt>
                <c:pt idx="7607">
                  <c:v>34383</c:v>
                </c:pt>
                <c:pt idx="7608">
                  <c:v>34382</c:v>
                </c:pt>
                <c:pt idx="7609">
                  <c:v>34381</c:v>
                </c:pt>
                <c:pt idx="7610">
                  <c:v>34380</c:v>
                </c:pt>
                <c:pt idx="7611">
                  <c:v>34379</c:v>
                </c:pt>
                <c:pt idx="7612">
                  <c:v>34376</c:v>
                </c:pt>
                <c:pt idx="7613">
                  <c:v>34375</c:v>
                </c:pt>
                <c:pt idx="7614">
                  <c:v>34374</c:v>
                </c:pt>
                <c:pt idx="7615">
                  <c:v>34373</c:v>
                </c:pt>
                <c:pt idx="7616">
                  <c:v>34372</c:v>
                </c:pt>
                <c:pt idx="7617">
                  <c:v>34369</c:v>
                </c:pt>
                <c:pt idx="7618">
                  <c:v>34368</c:v>
                </c:pt>
                <c:pt idx="7619">
                  <c:v>34367</c:v>
                </c:pt>
                <c:pt idx="7620">
                  <c:v>34366</c:v>
                </c:pt>
                <c:pt idx="7621">
                  <c:v>34365</c:v>
                </c:pt>
                <c:pt idx="7622">
                  <c:v>34362</c:v>
                </c:pt>
                <c:pt idx="7623">
                  <c:v>34361</c:v>
                </c:pt>
                <c:pt idx="7624">
                  <c:v>34360</c:v>
                </c:pt>
                <c:pt idx="7625">
                  <c:v>34359</c:v>
                </c:pt>
                <c:pt idx="7626">
                  <c:v>34358</c:v>
                </c:pt>
                <c:pt idx="7627">
                  <c:v>34355</c:v>
                </c:pt>
                <c:pt idx="7628">
                  <c:v>34354</c:v>
                </c:pt>
                <c:pt idx="7629">
                  <c:v>34353</c:v>
                </c:pt>
                <c:pt idx="7630">
                  <c:v>34352</c:v>
                </c:pt>
                <c:pt idx="7631">
                  <c:v>34351</c:v>
                </c:pt>
                <c:pt idx="7632">
                  <c:v>34348</c:v>
                </c:pt>
                <c:pt idx="7633">
                  <c:v>34347</c:v>
                </c:pt>
                <c:pt idx="7634">
                  <c:v>34346</c:v>
                </c:pt>
                <c:pt idx="7635">
                  <c:v>34345</c:v>
                </c:pt>
                <c:pt idx="7636">
                  <c:v>34344</c:v>
                </c:pt>
                <c:pt idx="7637">
                  <c:v>34341</c:v>
                </c:pt>
                <c:pt idx="7638">
                  <c:v>34340</c:v>
                </c:pt>
                <c:pt idx="7639">
                  <c:v>34339</c:v>
                </c:pt>
                <c:pt idx="7640">
                  <c:v>34338</c:v>
                </c:pt>
                <c:pt idx="7641">
                  <c:v>34337</c:v>
                </c:pt>
                <c:pt idx="7642">
                  <c:v>34334</c:v>
                </c:pt>
                <c:pt idx="7643">
                  <c:v>34333</c:v>
                </c:pt>
                <c:pt idx="7644">
                  <c:v>34332</c:v>
                </c:pt>
                <c:pt idx="7645">
                  <c:v>34331</c:v>
                </c:pt>
                <c:pt idx="7646">
                  <c:v>34330</c:v>
                </c:pt>
                <c:pt idx="7647">
                  <c:v>34327</c:v>
                </c:pt>
                <c:pt idx="7648">
                  <c:v>34326</c:v>
                </c:pt>
                <c:pt idx="7649">
                  <c:v>34325</c:v>
                </c:pt>
                <c:pt idx="7650">
                  <c:v>34324</c:v>
                </c:pt>
                <c:pt idx="7651">
                  <c:v>34323</c:v>
                </c:pt>
                <c:pt idx="7652">
                  <c:v>34320</c:v>
                </c:pt>
                <c:pt idx="7653">
                  <c:v>34319</c:v>
                </c:pt>
                <c:pt idx="7654">
                  <c:v>34318</c:v>
                </c:pt>
                <c:pt idx="7655">
                  <c:v>34317</c:v>
                </c:pt>
                <c:pt idx="7656">
                  <c:v>34316</c:v>
                </c:pt>
                <c:pt idx="7657">
                  <c:v>34313</c:v>
                </c:pt>
                <c:pt idx="7658">
                  <c:v>34312</c:v>
                </c:pt>
                <c:pt idx="7659">
                  <c:v>34311</c:v>
                </c:pt>
                <c:pt idx="7660">
                  <c:v>34310</c:v>
                </c:pt>
                <c:pt idx="7661">
                  <c:v>34309</c:v>
                </c:pt>
                <c:pt idx="7662">
                  <c:v>34306</c:v>
                </c:pt>
                <c:pt idx="7663">
                  <c:v>34305</c:v>
                </c:pt>
                <c:pt idx="7664">
                  <c:v>34304</c:v>
                </c:pt>
                <c:pt idx="7665">
                  <c:v>34303</c:v>
                </c:pt>
                <c:pt idx="7666">
                  <c:v>34302</c:v>
                </c:pt>
                <c:pt idx="7667">
                  <c:v>34299</c:v>
                </c:pt>
                <c:pt idx="7668">
                  <c:v>34298</c:v>
                </c:pt>
                <c:pt idx="7669">
                  <c:v>34297</c:v>
                </c:pt>
                <c:pt idx="7670">
                  <c:v>34296</c:v>
                </c:pt>
                <c:pt idx="7671">
                  <c:v>34295</c:v>
                </c:pt>
                <c:pt idx="7672">
                  <c:v>34292</c:v>
                </c:pt>
                <c:pt idx="7673">
                  <c:v>34291</c:v>
                </c:pt>
                <c:pt idx="7674">
                  <c:v>34290</c:v>
                </c:pt>
                <c:pt idx="7675">
                  <c:v>34289</c:v>
                </c:pt>
                <c:pt idx="7676">
                  <c:v>34288</c:v>
                </c:pt>
                <c:pt idx="7677">
                  <c:v>34285</c:v>
                </c:pt>
                <c:pt idx="7678">
                  <c:v>34284</c:v>
                </c:pt>
                <c:pt idx="7679">
                  <c:v>34283</c:v>
                </c:pt>
                <c:pt idx="7680">
                  <c:v>34282</c:v>
                </c:pt>
                <c:pt idx="7681">
                  <c:v>34281</c:v>
                </c:pt>
                <c:pt idx="7682">
                  <c:v>34278</c:v>
                </c:pt>
                <c:pt idx="7683">
                  <c:v>34277</c:v>
                </c:pt>
                <c:pt idx="7684">
                  <c:v>34276</c:v>
                </c:pt>
                <c:pt idx="7685">
                  <c:v>34275</c:v>
                </c:pt>
                <c:pt idx="7686">
                  <c:v>34274</c:v>
                </c:pt>
                <c:pt idx="7687">
                  <c:v>34271</c:v>
                </c:pt>
                <c:pt idx="7688">
                  <c:v>34270</c:v>
                </c:pt>
                <c:pt idx="7689">
                  <c:v>34269</c:v>
                </c:pt>
                <c:pt idx="7690">
                  <c:v>34268</c:v>
                </c:pt>
                <c:pt idx="7691">
                  <c:v>34267</c:v>
                </c:pt>
                <c:pt idx="7692">
                  <c:v>34264</c:v>
                </c:pt>
                <c:pt idx="7693">
                  <c:v>34263</c:v>
                </c:pt>
                <c:pt idx="7694">
                  <c:v>34262</c:v>
                </c:pt>
                <c:pt idx="7695">
                  <c:v>34261</c:v>
                </c:pt>
                <c:pt idx="7696">
                  <c:v>34260</c:v>
                </c:pt>
                <c:pt idx="7697">
                  <c:v>34257</c:v>
                </c:pt>
                <c:pt idx="7698">
                  <c:v>34256</c:v>
                </c:pt>
                <c:pt idx="7699">
                  <c:v>34255</c:v>
                </c:pt>
                <c:pt idx="7700">
                  <c:v>34254</c:v>
                </c:pt>
                <c:pt idx="7701">
                  <c:v>34253</c:v>
                </c:pt>
                <c:pt idx="7702">
                  <c:v>34250</c:v>
                </c:pt>
                <c:pt idx="7703">
                  <c:v>34249</c:v>
                </c:pt>
                <c:pt idx="7704">
                  <c:v>34248</c:v>
                </c:pt>
                <c:pt idx="7705">
                  <c:v>34247</c:v>
                </c:pt>
                <c:pt idx="7706">
                  <c:v>34246</c:v>
                </c:pt>
                <c:pt idx="7707">
                  <c:v>34243</c:v>
                </c:pt>
                <c:pt idx="7708">
                  <c:v>34242</c:v>
                </c:pt>
                <c:pt idx="7709">
                  <c:v>34241</c:v>
                </c:pt>
                <c:pt idx="7710">
                  <c:v>34240</c:v>
                </c:pt>
                <c:pt idx="7711">
                  <c:v>34239</c:v>
                </c:pt>
                <c:pt idx="7712">
                  <c:v>34236</c:v>
                </c:pt>
                <c:pt idx="7713">
                  <c:v>34235</c:v>
                </c:pt>
                <c:pt idx="7714">
                  <c:v>34234</c:v>
                </c:pt>
                <c:pt idx="7715">
                  <c:v>34233</c:v>
                </c:pt>
                <c:pt idx="7716">
                  <c:v>34232</c:v>
                </c:pt>
                <c:pt idx="7717">
                  <c:v>34229</c:v>
                </c:pt>
                <c:pt idx="7718">
                  <c:v>34228</c:v>
                </c:pt>
                <c:pt idx="7719">
                  <c:v>34227</c:v>
                </c:pt>
                <c:pt idx="7720">
                  <c:v>34226</c:v>
                </c:pt>
                <c:pt idx="7721">
                  <c:v>34225</c:v>
                </c:pt>
                <c:pt idx="7722">
                  <c:v>34222</c:v>
                </c:pt>
                <c:pt idx="7723">
                  <c:v>34221</c:v>
                </c:pt>
                <c:pt idx="7724">
                  <c:v>34220</c:v>
                </c:pt>
                <c:pt idx="7725">
                  <c:v>34219</c:v>
                </c:pt>
                <c:pt idx="7726">
                  <c:v>34218</c:v>
                </c:pt>
                <c:pt idx="7727">
                  <c:v>34215</c:v>
                </c:pt>
                <c:pt idx="7728">
                  <c:v>34214</c:v>
                </c:pt>
                <c:pt idx="7729">
                  <c:v>34213</c:v>
                </c:pt>
                <c:pt idx="7730">
                  <c:v>34212</c:v>
                </c:pt>
                <c:pt idx="7731">
                  <c:v>34211</c:v>
                </c:pt>
                <c:pt idx="7732">
                  <c:v>34208</c:v>
                </c:pt>
                <c:pt idx="7733">
                  <c:v>34207</c:v>
                </c:pt>
                <c:pt idx="7734">
                  <c:v>34206</c:v>
                </c:pt>
                <c:pt idx="7735">
                  <c:v>34205</c:v>
                </c:pt>
                <c:pt idx="7736">
                  <c:v>34204</c:v>
                </c:pt>
                <c:pt idx="7737">
                  <c:v>34201</c:v>
                </c:pt>
                <c:pt idx="7738">
                  <c:v>34200</c:v>
                </c:pt>
                <c:pt idx="7739">
                  <c:v>34199</c:v>
                </c:pt>
                <c:pt idx="7740">
                  <c:v>34198</c:v>
                </c:pt>
                <c:pt idx="7741">
                  <c:v>34197</c:v>
                </c:pt>
                <c:pt idx="7742">
                  <c:v>34194</c:v>
                </c:pt>
                <c:pt idx="7743">
                  <c:v>34193</c:v>
                </c:pt>
                <c:pt idx="7744">
                  <c:v>34192</c:v>
                </c:pt>
                <c:pt idx="7745">
                  <c:v>34191</c:v>
                </c:pt>
                <c:pt idx="7746">
                  <c:v>34190</c:v>
                </c:pt>
                <c:pt idx="7747">
                  <c:v>34187</c:v>
                </c:pt>
                <c:pt idx="7748">
                  <c:v>34186</c:v>
                </c:pt>
                <c:pt idx="7749">
                  <c:v>34185</c:v>
                </c:pt>
                <c:pt idx="7750">
                  <c:v>34184</c:v>
                </c:pt>
                <c:pt idx="7751">
                  <c:v>34183</c:v>
                </c:pt>
                <c:pt idx="7752">
                  <c:v>34180</c:v>
                </c:pt>
                <c:pt idx="7753">
                  <c:v>34179</c:v>
                </c:pt>
                <c:pt idx="7754">
                  <c:v>34178</c:v>
                </c:pt>
                <c:pt idx="7755">
                  <c:v>34177</c:v>
                </c:pt>
                <c:pt idx="7756">
                  <c:v>34176</c:v>
                </c:pt>
                <c:pt idx="7757">
                  <c:v>34173</c:v>
                </c:pt>
                <c:pt idx="7758">
                  <c:v>34172</c:v>
                </c:pt>
                <c:pt idx="7759">
                  <c:v>34171</c:v>
                </c:pt>
                <c:pt idx="7760">
                  <c:v>34170</c:v>
                </c:pt>
                <c:pt idx="7761">
                  <c:v>34169</c:v>
                </c:pt>
                <c:pt idx="7762">
                  <c:v>34166</c:v>
                </c:pt>
                <c:pt idx="7763">
                  <c:v>34165</c:v>
                </c:pt>
                <c:pt idx="7764">
                  <c:v>34164</c:v>
                </c:pt>
                <c:pt idx="7765">
                  <c:v>34163</c:v>
                </c:pt>
                <c:pt idx="7766">
                  <c:v>34162</c:v>
                </c:pt>
                <c:pt idx="7767">
                  <c:v>34159</c:v>
                </c:pt>
                <c:pt idx="7768">
                  <c:v>34158</c:v>
                </c:pt>
                <c:pt idx="7769">
                  <c:v>34157</c:v>
                </c:pt>
                <c:pt idx="7770">
                  <c:v>34156</c:v>
                </c:pt>
                <c:pt idx="7771">
                  <c:v>34155</c:v>
                </c:pt>
                <c:pt idx="7772">
                  <c:v>34152</c:v>
                </c:pt>
                <c:pt idx="7773">
                  <c:v>34151</c:v>
                </c:pt>
                <c:pt idx="7774">
                  <c:v>34150</c:v>
                </c:pt>
                <c:pt idx="7775">
                  <c:v>34149</c:v>
                </c:pt>
                <c:pt idx="7776">
                  <c:v>34148</c:v>
                </c:pt>
                <c:pt idx="7777">
                  <c:v>34145</c:v>
                </c:pt>
                <c:pt idx="7778">
                  <c:v>34144</c:v>
                </c:pt>
                <c:pt idx="7779">
                  <c:v>34143</c:v>
                </c:pt>
                <c:pt idx="7780">
                  <c:v>34142</c:v>
                </c:pt>
                <c:pt idx="7781">
                  <c:v>34141</c:v>
                </c:pt>
                <c:pt idx="7782">
                  <c:v>34138</c:v>
                </c:pt>
                <c:pt idx="7783">
                  <c:v>34137</c:v>
                </c:pt>
                <c:pt idx="7784">
                  <c:v>34136</c:v>
                </c:pt>
                <c:pt idx="7785">
                  <c:v>34135</c:v>
                </c:pt>
                <c:pt idx="7786">
                  <c:v>34134</c:v>
                </c:pt>
                <c:pt idx="7787">
                  <c:v>34131</c:v>
                </c:pt>
                <c:pt idx="7788">
                  <c:v>34130</c:v>
                </c:pt>
                <c:pt idx="7789">
                  <c:v>34129</c:v>
                </c:pt>
                <c:pt idx="7790">
                  <c:v>34128</c:v>
                </c:pt>
                <c:pt idx="7791">
                  <c:v>34127</c:v>
                </c:pt>
                <c:pt idx="7792">
                  <c:v>34124</c:v>
                </c:pt>
                <c:pt idx="7793">
                  <c:v>34123</c:v>
                </c:pt>
                <c:pt idx="7794">
                  <c:v>34122</c:v>
                </c:pt>
                <c:pt idx="7795">
                  <c:v>34121</c:v>
                </c:pt>
                <c:pt idx="7796">
                  <c:v>34120</c:v>
                </c:pt>
                <c:pt idx="7797">
                  <c:v>34117</c:v>
                </c:pt>
                <c:pt idx="7798">
                  <c:v>34116</c:v>
                </c:pt>
                <c:pt idx="7799">
                  <c:v>34115</c:v>
                </c:pt>
                <c:pt idx="7800">
                  <c:v>34114</c:v>
                </c:pt>
                <c:pt idx="7801">
                  <c:v>34113</c:v>
                </c:pt>
                <c:pt idx="7802">
                  <c:v>34110</c:v>
                </c:pt>
                <c:pt idx="7803">
                  <c:v>34109</c:v>
                </c:pt>
                <c:pt idx="7804">
                  <c:v>34108</c:v>
                </c:pt>
                <c:pt idx="7805">
                  <c:v>34107</c:v>
                </c:pt>
                <c:pt idx="7806">
                  <c:v>34106</c:v>
                </c:pt>
                <c:pt idx="7807">
                  <c:v>34103</c:v>
                </c:pt>
                <c:pt idx="7808">
                  <c:v>34102</c:v>
                </c:pt>
                <c:pt idx="7809">
                  <c:v>34101</c:v>
                </c:pt>
                <c:pt idx="7810">
                  <c:v>34100</c:v>
                </c:pt>
                <c:pt idx="7811">
                  <c:v>34099</c:v>
                </c:pt>
                <c:pt idx="7812">
                  <c:v>34096</c:v>
                </c:pt>
                <c:pt idx="7813">
                  <c:v>34095</c:v>
                </c:pt>
                <c:pt idx="7814">
                  <c:v>34094</c:v>
                </c:pt>
                <c:pt idx="7815">
                  <c:v>34093</c:v>
                </c:pt>
                <c:pt idx="7816">
                  <c:v>34092</c:v>
                </c:pt>
                <c:pt idx="7817">
                  <c:v>34089</c:v>
                </c:pt>
                <c:pt idx="7818">
                  <c:v>34088</c:v>
                </c:pt>
                <c:pt idx="7819">
                  <c:v>34087</c:v>
                </c:pt>
                <c:pt idx="7820">
                  <c:v>34086</c:v>
                </c:pt>
                <c:pt idx="7821">
                  <c:v>34085</c:v>
                </c:pt>
                <c:pt idx="7822">
                  <c:v>34082</c:v>
                </c:pt>
                <c:pt idx="7823">
                  <c:v>34081</c:v>
                </c:pt>
                <c:pt idx="7824">
                  <c:v>34080</c:v>
                </c:pt>
                <c:pt idx="7825">
                  <c:v>34079</c:v>
                </c:pt>
                <c:pt idx="7826">
                  <c:v>34078</c:v>
                </c:pt>
                <c:pt idx="7827">
                  <c:v>34075</c:v>
                </c:pt>
                <c:pt idx="7828">
                  <c:v>34074</c:v>
                </c:pt>
                <c:pt idx="7829">
                  <c:v>34073</c:v>
                </c:pt>
                <c:pt idx="7830">
                  <c:v>34072</c:v>
                </c:pt>
                <c:pt idx="7831">
                  <c:v>34071</c:v>
                </c:pt>
                <c:pt idx="7832">
                  <c:v>34068</c:v>
                </c:pt>
                <c:pt idx="7833">
                  <c:v>34067</c:v>
                </c:pt>
                <c:pt idx="7834">
                  <c:v>34066</c:v>
                </c:pt>
                <c:pt idx="7835">
                  <c:v>34065</c:v>
                </c:pt>
                <c:pt idx="7836">
                  <c:v>34064</c:v>
                </c:pt>
                <c:pt idx="7837">
                  <c:v>34061</c:v>
                </c:pt>
                <c:pt idx="7838">
                  <c:v>34060</c:v>
                </c:pt>
                <c:pt idx="7839">
                  <c:v>34059</c:v>
                </c:pt>
                <c:pt idx="7840">
                  <c:v>34058</c:v>
                </c:pt>
                <c:pt idx="7841">
                  <c:v>34057</c:v>
                </c:pt>
                <c:pt idx="7842">
                  <c:v>34054</c:v>
                </c:pt>
                <c:pt idx="7843">
                  <c:v>34053</c:v>
                </c:pt>
                <c:pt idx="7844">
                  <c:v>34052</c:v>
                </c:pt>
                <c:pt idx="7845">
                  <c:v>34051</c:v>
                </c:pt>
                <c:pt idx="7846">
                  <c:v>34050</c:v>
                </c:pt>
                <c:pt idx="7847">
                  <c:v>34047</c:v>
                </c:pt>
                <c:pt idx="7848">
                  <c:v>34046</c:v>
                </c:pt>
                <c:pt idx="7849">
                  <c:v>34045</c:v>
                </c:pt>
                <c:pt idx="7850">
                  <c:v>34044</c:v>
                </c:pt>
                <c:pt idx="7851">
                  <c:v>34043</c:v>
                </c:pt>
                <c:pt idx="7852">
                  <c:v>34040</c:v>
                </c:pt>
                <c:pt idx="7853">
                  <c:v>34039</c:v>
                </c:pt>
                <c:pt idx="7854">
                  <c:v>34038</c:v>
                </c:pt>
                <c:pt idx="7855">
                  <c:v>34037</c:v>
                </c:pt>
                <c:pt idx="7856">
                  <c:v>34036</c:v>
                </c:pt>
                <c:pt idx="7857">
                  <c:v>34033</c:v>
                </c:pt>
                <c:pt idx="7858">
                  <c:v>34032</c:v>
                </c:pt>
                <c:pt idx="7859">
                  <c:v>34031</c:v>
                </c:pt>
                <c:pt idx="7860">
                  <c:v>34030</c:v>
                </c:pt>
                <c:pt idx="7861">
                  <c:v>34029</c:v>
                </c:pt>
                <c:pt idx="7862">
                  <c:v>34026</c:v>
                </c:pt>
                <c:pt idx="7863">
                  <c:v>34025</c:v>
                </c:pt>
                <c:pt idx="7864">
                  <c:v>34024</c:v>
                </c:pt>
                <c:pt idx="7865">
                  <c:v>34023</c:v>
                </c:pt>
                <c:pt idx="7866">
                  <c:v>34022</c:v>
                </c:pt>
                <c:pt idx="7867">
                  <c:v>34019</c:v>
                </c:pt>
                <c:pt idx="7868">
                  <c:v>34018</c:v>
                </c:pt>
                <c:pt idx="7869">
                  <c:v>34017</c:v>
                </c:pt>
                <c:pt idx="7870">
                  <c:v>34016</c:v>
                </c:pt>
                <c:pt idx="7871">
                  <c:v>34015</c:v>
                </c:pt>
                <c:pt idx="7872">
                  <c:v>34012</c:v>
                </c:pt>
                <c:pt idx="7873">
                  <c:v>34011</c:v>
                </c:pt>
                <c:pt idx="7874">
                  <c:v>34010</c:v>
                </c:pt>
                <c:pt idx="7875">
                  <c:v>34009</c:v>
                </c:pt>
                <c:pt idx="7876">
                  <c:v>34008</c:v>
                </c:pt>
                <c:pt idx="7877">
                  <c:v>34005</c:v>
                </c:pt>
                <c:pt idx="7878">
                  <c:v>34004</c:v>
                </c:pt>
                <c:pt idx="7879">
                  <c:v>34003</c:v>
                </c:pt>
                <c:pt idx="7880">
                  <c:v>34002</c:v>
                </c:pt>
                <c:pt idx="7881">
                  <c:v>34001</c:v>
                </c:pt>
                <c:pt idx="7882">
                  <c:v>33998</c:v>
                </c:pt>
                <c:pt idx="7883">
                  <c:v>33997</c:v>
                </c:pt>
                <c:pt idx="7884">
                  <c:v>33996</c:v>
                </c:pt>
                <c:pt idx="7885">
                  <c:v>33995</c:v>
                </c:pt>
                <c:pt idx="7886">
                  <c:v>33994</c:v>
                </c:pt>
                <c:pt idx="7887">
                  <c:v>33991</c:v>
                </c:pt>
                <c:pt idx="7888">
                  <c:v>33990</c:v>
                </c:pt>
                <c:pt idx="7889">
                  <c:v>33989</c:v>
                </c:pt>
                <c:pt idx="7890">
                  <c:v>33988</c:v>
                </c:pt>
                <c:pt idx="7891">
                  <c:v>33987</c:v>
                </c:pt>
                <c:pt idx="7892">
                  <c:v>33984</c:v>
                </c:pt>
                <c:pt idx="7893">
                  <c:v>33983</c:v>
                </c:pt>
                <c:pt idx="7894">
                  <c:v>33982</c:v>
                </c:pt>
                <c:pt idx="7895">
                  <c:v>33981</c:v>
                </c:pt>
                <c:pt idx="7896">
                  <c:v>33980</c:v>
                </c:pt>
                <c:pt idx="7897">
                  <c:v>33977</c:v>
                </c:pt>
                <c:pt idx="7898">
                  <c:v>33976</c:v>
                </c:pt>
                <c:pt idx="7899">
                  <c:v>33975</c:v>
                </c:pt>
                <c:pt idx="7900">
                  <c:v>33974</c:v>
                </c:pt>
                <c:pt idx="7901">
                  <c:v>33973</c:v>
                </c:pt>
                <c:pt idx="7902">
                  <c:v>33970</c:v>
                </c:pt>
                <c:pt idx="7903">
                  <c:v>33969</c:v>
                </c:pt>
                <c:pt idx="7904">
                  <c:v>33968</c:v>
                </c:pt>
                <c:pt idx="7905">
                  <c:v>33967</c:v>
                </c:pt>
                <c:pt idx="7906">
                  <c:v>33966</c:v>
                </c:pt>
                <c:pt idx="7907">
                  <c:v>33963</c:v>
                </c:pt>
                <c:pt idx="7908">
                  <c:v>33962</c:v>
                </c:pt>
                <c:pt idx="7909">
                  <c:v>33961</c:v>
                </c:pt>
                <c:pt idx="7910">
                  <c:v>33960</c:v>
                </c:pt>
                <c:pt idx="7911">
                  <c:v>33959</c:v>
                </c:pt>
                <c:pt idx="7912">
                  <c:v>33956</c:v>
                </c:pt>
                <c:pt idx="7913">
                  <c:v>33955</c:v>
                </c:pt>
                <c:pt idx="7914">
                  <c:v>33954</c:v>
                </c:pt>
                <c:pt idx="7915">
                  <c:v>33953</c:v>
                </c:pt>
                <c:pt idx="7916">
                  <c:v>33952</c:v>
                </c:pt>
                <c:pt idx="7917">
                  <c:v>33949</c:v>
                </c:pt>
                <c:pt idx="7918">
                  <c:v>33948</c:v>
                </c:pt>
                <c:pt idx="7919">
                  <c:v>33947</c:v>
                </c:pt>
                <c:pt idx="7920">
                  <c:v>33946</c:v>
                </c:pt>
                <c:pt idx="7921">
                  <c:v>33945</c:v>
                </c:pt>
                <c:pt idx="7922">
                  <c:v>33942</c:v>
                </c:pt>
                <c:pt idx="7923">
                  <c:v>33941</c:v>
                </c:pt>
                <c:pt idx="7924">
                  <c:v>33940</c:v>
                </c:pt>
                <c:pt idx="7925">
                  <c:v>33939</c:v>
                </c:pt>
                <c:pt idx="7926">
                  <c:v>33938</c:v>
                </c:pt>
                <c:pt idx="7927">
                  <c:v>33935</c:v>
                </c:pt>
                <c:pt idx="7928">
                  <c:v>33934</c:v>
                </c:pt>
                <c:pt idx="7929">
                  <c:v>33933</c:v>
                </c:pt>
                <c:pt idx="7930">
                  <c:v>33932</c:v>
                </c:pt>
                <c:pt idx="7931">
                  <c:v>33931</c:v>
                </c:pt>
                <c:pt idx="7932">
                  <c:v>33928</c:v>
                </c:pt>
                <c:pt idx="7933">
                  <c:v>33927</c:v>
                </c:pt>
                <c:pt idx="7934">
                  <c:v>33926</c:v>
                </c:pt>
                <c:pt idx="7935">
                  <c:v>33925</c:v>
                </c:pt>
                <c:pt idx="7936">
                  <c:v>33924</c:v>
                </c:pt>
                <c:pt idx="7937">
                  <c:v>33921</c:v>
                </c:pt>
                <c:pt idx="7938">
                  <c:v>33920</c:v>
                </c:pt>
                <c:pt idx="7939">
                  <c:v>33919</c:v>
                </c:pt>
                <c:pt idx="7940">
                  <c:v>33918</c:v>
                </c:pt>
                <c:pt idx="7941">
                  <c:v>33917</c:v>
                </c:pt>
                <c:pt idx="7942">
                  <c:v>33914</c:v>
                </c:pt>
                <c:pt idx="7943">
                  <c:v>33913</c:v>
                </c:pt>
                <c:pt idx="7944">
                  <c:v>33912</c:v>
                </c:pt>
                <c:pt idx="7945">
                  <c:v>33911</c:v>
                </c:pt>
                <c:pt idx="7946">
                  <c:v>33910</c:v>
                </c:pt>
                <c:pt idx="7947">
                  <c:v>33907</c:v>
                </c:pt>
                <c:pt idx="7948">
                  <c:v>33906</c:v>
                </c:pt>
                <c:pt idx="7949">
                  <c:v>33905</c:v>
                </c:pt>
                <c:pt idx="7950">
                  <c:v>33904</c:v>
                </c:pt>
                <c:pt idx="7951">
                  <c:v>33903</c:v>
                </c:pt>
                <c:pt idx="7952">
                  <c:v>33900</c:v>
                </c:pt>
                <c:pt idx="7953">
                  <c:v>33899</c:v>
                </c:pt>
                <c:pt idx="7954">
                  <c:v>33898</c:v>
                </c:pt>
                <c:pt idx="7955">
                  <c:v>33897</c:v>
                </c:pt>
                <c:pt idx="7956">
                  <c:v>33896</c:v>
                </c:pt>
                <c:pt idx="7957">
                  <c:v>33893</c:v>
                </c:pt>
                <c:pt idx="7958">
                  <c:v>33892</c:v>
                </c:pt>
                <c:pt idx="7959">
                  <c:v>33891</c:v>
                </c:pt>
                <c:pt idx="7960">
                  <c:v>33890</c:v>
                </c:pt>
                <c:pt idx="7961">
                  <c:v>33889</c:v>
                </c:pt>
                <c:pt idx="7962">
                  <c:v>33886</c:v>
                </c:pt>
                <c:pt idx="7963">
                  <c:v>33885</c:v>
                </c:pt>
                <c:pt idx="7964">
                  <c:v>33884</c:v>
                </c:pt>
                <c:pt idx="7965">
                  <c:v>33883</c:v>
                </c:pt>
                <c:pt idx="7966">
                  <c:v>33882</c:v>
                </c:pt>
                <c:pt idx="7967">
                  <c:v>33879</c:v>
                </c:pt>
                <c:pt idx="7968">
                  <c:v>33878</c:v>
                </c:pt>
                <c:pt idx="7969">
                  <c:v>33877</c:v>
                </c:pt>
                <c:pt idx="7970">
                  <c:v>33876</c:v>
                </c:pt>
                <c:pt idx="7971">
                  <c:v>33875</c:v>
                </c:pt>
                <c:pt idx="7972">
                  <c:v>33872</c:v>
                </c:pt>
                <c:pt idx="7973">
                  <c:v>33871</c:v>
                </c:pt>
                <c:pt idx="7974">
                  <c:v>33870</c:v>
                </c:pt>
                <c:pt idx="7975">
                  <c:v>33869</c:v>
                </c:pt>
                <c:pt idx="7976">
                  <c:v>33868</c:v>
                </c:pt>
                <c:pt idx="7977">
                  <c:v>33865</c:v>
                </c:pt>
                <c:pt idx="7978">
                  <c:v>33864</c:v>
                </c:pt>
                <c:pt idx="7979">
                  <c:v>33863</c:v>
                </c:pt>
                <c:pt idx="7980">
                  <c:v>33862</c:v>
                </c:pt>
                <c:pt idx="7981">
                  <c:v>33861</c:v>
                </c:pt>
                <c:pt idx="7982">
                  <c:v>33858</c:v>
                </c:pt>
                <c:pt idx="7983">
                  <c:v>33857</c:v>
                </c:pt>
                <c:pt idx="7984">
                  <c:v>33856</c:v>
                </c:pt>
                <c:pt idx="7985">
                  <c:v>33855</c:v>
                </c:pt>
                <c:pt idx="7986">
                  <c:v>33854</c:v>
                </c:pt>
                <c:pt idx="7987">
                  <c:v>33851</c:v>
                </c:pt>
                <c:pt idx="7988">
                  <c:v>33850</c:v>
                </c:pt>
                <c:pt idx="7989">
                  <c:v>33849</c:v>
                </c:pt>
                <c:pt idx="7990">
                  <c:v>33848</c:v>
                </c:pt>
                <c:pt idx="7991">
                  <c:v>33847</c:v>
                </c:pt>
                <c:pt idx="7992">
                  <c:v>33844</c:v>
                </c:pt>
                <c:pt idx="7993">
                  <c:v>33843</c:v>
                </c:pt>
                <c:pt idx="7994">
                  <c:v>33842</c:v>
                </c:pt>
                <c:pt idx="7995">
                  <c:v>33841</c:v>
                </c:pt>
                <c:pt idx="7996">
                  <c:v>33840</c:v>
                </c:pt>
                <c:pt idx="7997">
                  <c:v>33837</c:v>
                </c:pt>
                <c:pt idx="7998">
                  <c:v>33836</c:v>
                </c:pt>
                <c:pt idx="7999">
                  <c:v>33835</c:v>
                </c:pt>
                <c:pt idx="8000">
                  <c:v>33834</c:v>
                </c:pt>
                <c:pt idx="8001">
                  <c:v>33833</c:v>
                </c:pt>
                <c:pt idx="8002">
                  <c:v>33830</c:v>
                </c:pt>
                <c:pt idx="8003">
                  <c:v>33829</c:v>
                </c:pt>
                <c:pt idx="8004">
                  <c:v>33828</c:v>
                </c:pt>
                <c:pt idx="8005">
                  <c:v>33827</c:v>
                </c:pt>
                <c:pt idx="8006">
                  <c:v>33826</c:v>
                </c:pt>
                <c:pt idx="8007">
                  <c:v>33823</c:v>
                </c:pt>
                <c:pt idx="8008">
                  <c:v>33822</c:v>
                </c:pt>
                <c:pt idx="8009">
                  <c:v>33821</c:v>
                </c:pt>
                <c:pt idx="8010">
                  <c:v>33820</c:v>
                </c:pt>
                <c:pt idx="8011">
                  <c:v>33819</c:v>
                </c:pt>
                <c:pt idx="8012">
                  <c:v>33816</c:v>
                </c:pt>
                <c:pt idx="8013">
                  <c:v>33815</c:v>
                </c:pt>
                <c:pt idx="8014">
                  <c:v>33814</c:v>
                </c:pt>
                <c:pt idx="8015">
                  <c:v>33813</c:v>
                </c:pt>
                <c:pt idx="8016">
                  <c:v>33812</c:v>
                </c:pt>
                <c:pt idx="8017">
                  <c:v>33809</c:v>
                </c:pt>
                <c:pt idx="8018">
                  <c:v>33808</c:v>
                </c:pt>
                <c:pt idx="8019">
                  <c:v>33807</c:v>
                </c:pt>
                <c:pt idx="8020">
                  <c:v>33806</c:v>
                </c:pt>
                <c:pt idx="8021">
                  <c:v>33805</c:v>
                </c:pt>
                <c:pt idx="8022">
                  <c:v>33802</c:v>
                </c:pt>
                <c:pt idx="8023">
                  <c:v>33801</c:v>
                </c:pt>
                <c:pt idx="8024">
                  <c:v>33800</c:v>
                </c:pt>
                <c:pt idx="8025">
                  <c:v>33799</c:v>
                </c:pt>
                <c:pt idx="8026">
                  <c:v>33798</c:v>
                </c:pt>
                <c:pt idx="8027">
                  <c:v>33795</c:v>
                </c:pt>
                <c:pt idx="8028">
                  <c:v>33794</c:v>
                </c:pt>
                <c:pt idx="8029">
                  <c:v>33793</c:v>
                </c:pt>
                <c:pt idx="8030">
                  <c:v>33792</c:v>
                </c:pt>
                <c:pt idx="8031">
                  <c:v>33791</c:v>
                </c:pt>
                <c:pt idx="8032">
                  <c:v>33788</c:v>
                </c:pt>
                <c:pt idx="8033">
                  <c:v>33787</c:v>
                </c:pt>
                <c:pt idx="8034">
                  <c:v>33786</c:v>
                </c:pt>
                <c:pt idx="8035">
                  <c:v>33785</c:v>
                </c:pt>
                <c:pt idx="8036">
                  <c:v>33784</c:v>
                </c:pt>
                <c:pt idx="8037">
                  <c:v>33781</c:v>
                </c:pt>
                <c:pt idx="8038">
                  <c:v>33780</c:v>
                </c:pt>
                <c:pt idx="8039">
                  <c:v>33779</c:v>
                </c:pt>
                <c:pt idx="8040">
                  <c:v>33778</c:v>
                </c:pt>
                <c:pt idx="8041">
                  <c:v>33777</c:v>
                </c:pt>
                <c:pt idx="8042">
                  <c:v>33774</c:v>
                </c:pt>
                <c:pt idx="8043">
                  <c:v>33773</c:v>
                </c:pt>
                <c:pt idx="8044">
                  <c:v>33772</c:v>
                </c:pt>
                <c:pt idx="8045">
                  <c:v>33771</c:v>
                </c:pt>
                <c:pt idx="8046">
                  <c:v>33770</c:v>
                </c:pt>
                <c:pt idx="8047">
                  <c:v>33767</c:v>
                </c:pt>
                <c:pt idx="8048">
                  <c:v>33766</c:v>
                </c:pt>
                <c:pt idx="8049">
                  <c:v>33765</c:v>
                </c:pt>
                <c:pt idx="8050">
                  <c:v>33764</c:v>
                </c:pt>
                <c:pt idx="8051">
                  <c:v>33763</c:v>
                </c:pt>
                <c:pt idx="8052">
                  <c:v>33760</c:v>
                </c:pt>
                <c:pt idx="8053">
                  <c:v>33759</c:v>
                </c:pt>
                <c:pt idx="8054">
                  <c:v>33758</c:v>
                </c:pt>
                <c:pt idx="8055">
                  <c:v>33757</c:v>
                </c:pt>
                <c:pt idx="8056">
                  <c:v>33756</c:v>
                </c:pt>
                <c:pt idx="8057">
                  <c:v>33753</c:v>
                </c:pt>
                <c:pt idx="8058">
                  <c:v>33752</c:v>
                </c:pt>
                <c:pt idx="8059">
                  <c:v>33751</c:v>
                </c:pt>
                <c:pt idx="8060">
                  <c:v>33750</c:v>
                </c:pt>
                <c:pt idx="8061">
                  <c:v>33749</c:v>
                </c:pt>
                <c:pt idx="8062">
                  <c:v>33746</c:v>
                </c:pt>
                <c:pt idx="8063">
                  <c:v>33745</c:v>
                </c:pt>
                <c:pt idx="8064">
                  <c:v>33744</c:v>
                </c:pt>
                <c:pt idx="8065">
                  <c:v>33743</c:v>
                </c:pt>
                <c:pt idx="8066">
                  <c:v>33742</c:v>
                </c:pt>
                <c:pt idx="8067">
                  <c:v>33739</c:v>
                </c:pt>
                <c:pt idx="8068">
                  <c:v>33738</c:v>
                </c:pt>
                <c:pt idx="8069">
                  <c:v>33737</c:v>
                </c:pt>
                <c:pt idx="8070">
                  <c:v>33736</c:v>
                </c:pt>
                <c:pt idx="8071">
                  <c:v>33735</c:v>
                </c:pt>
                <c:pt idx="8072">
                  <c:v>33732</c:v>
                </c:pt>
                <c:pt idx="8073">
                  <c:v>33731</c:v>
                </c:pt>
                <c:pt idx="8074">
                  <c:v>33730</c:v>
                </c:pt>
                <c:pt idx="8075">
                  <c:v>33729</c:v>
                </c:pt>
                <c:pt idx="8076">
                  <c:v>33728</c:v>
                </c:pt>
                <c:pt idx="8077">
                  <c:v>33725</c:v>
                </c:pt>
                <c:pt idx="8078">
                  <c:v>33724</c:v>
                </c:pt>
                <c:pt idx="8079">
                  <c:v>33723</c:v>
                </c:pt>
                <c:pt idx="8080">
                  <c:v>33722</c:v>
                </c:pt>
                <c:pt idx="8081">
                  <c:v>33721</c:v>
                </c:pt>
                <c:pt idx="8082">
                  <c:v>33718</c:v>
                </c:pt>
                <c:pt idx="8083">
                  <c:v>33717</c:v>
                </c:pt>
                <c:pt idx="8084">
                  <c:v>33716</c:v>
                </c:pt>
                <c:pt idx="8085">
                  <c:v>33715</c:v>
                </c:pt>
                <c:pt idx="8086">
                  <c:v>33714</c:v>
                </c:pt>
                <c:pt idx="8087">
                  <c:v>33711</c:v>
                </c:pt>
                <c:pt idx="8088">
                  <c:v>33710</c:v>
                </c:pt>
                <c:pt idx="8089">
                  <c:v>33709</c:v>
                </c:pt>
                <c:pt idx="8090">
                  <c:v>33708</c:v>
                </c:pt>
                <c:pt idx="8091">
                  <c:v>33707</c:v>
                </c:pt>
                <c:pt idx="8092">
                  <c:v>33704</c:v>
                </c:pt>
                <c:pt idx="8093">
                  <c:v>33703</c:v>
                </c:pt>
                <c:pt idx="8094">
                  <c:v>33702</c:v>
                </c:pt>
                <c:pt idx="8095">
                  <c:v>33701</c:v>
                </c:pt>
                <c:pt idx="8096">
                  <c:v>33700</c:v>
                </c:pt>
                <c:pt idx="8097">
                  <c:v>33697</c:v>
                </c:pt>
                <c:pt idx="8098">
                  <c:v>33696</c:v>
                </c:pt>
                <c:pt idx="8099">
                  <c:v>33695</c:v>
                </c:pt>
                <c:pt idx="8100">
                  <c:v>33694</c:v>
                </c:pt>
                <c:pt idx="8101">
                  <c:v>33693</c:v>
                </c:pt>
                <c:pt idx="8102">
                  <c:v>33690</c:v>
                </c:pt>
                <c:pt idx="8103">
                  <c:v>33689</c:v>
                </c:pt>
                <c:pt idx="8104">
                  <c:v>33688</c:v>
                </c:pt>
                <c:pt idx="8105">
                  <c:v>33687</c:v>
                </c:pt>
                <c:pt idx="8106">
                  <c:v>33686</c:v>
                </c:pt>
                <c:pt idx="8107">
                  <c:v>33683</c:v>
                </c:pt>
                <c:pt idx="8108">
                  <c:v>33682</c:v>
                </c:pt>
                <c:pt idx="8109">
                  <c:v>33681</c:v>
                </c:pt>
                <c:pt idx="8110">
                  <c:v>33680</c:v>
                </c:pt>
                <c:pt idx="8111">
                  <c:v>33679</c:v>
                </c:pt>
                <c:pt idx="8112">
                  <c:v>33676</c:v>
                </c:pt>
                <c:pt idx="8113">
                  <c:v>33675</c:v>
                </c:pt>
                <c:pt idx="8114">
                  <c:v>33674</c:v>
                </c:pt>
                <c:pt idx="8115">
                  <c:v>33673</c:v>
                </c:pt>
                <c:pt idx="8116">
                  <c:v>33672</c:v>
                </c:pt>
                <c:pt idx="8117">
                  <c:v>33669</c:v>
                </c:pt>
                <c:pt idx="8118">
                  <c:v>33668</c:v>
                </c:pt>
                <c:pt idx="8119">
                  <c:v>33667</c:v>
                </c:pt>
                <c:pt idx="8120">
                  <c:v>33666</c:v>
                </c:pt>
                <c:pt idx="8121">
                  <c:v>33665</c:v>
                </c:pt>
                <c:pt idx="8122">
                  <c:v>33662</c:v>
                </c:pt>
                <c:pt idx="8123">
                  <c:v>33661</c:v>
                </c:pt>
                <c:pt idx="8124">
                  <c:v>33660</c:v>
                </c:pt>
                <c:pt idx="8125">
                  <c:v>33659</c:v>
                </c:pt>
                <c:pt idx="8126">
                  <c:v>33658</c:v>
                </c:pt>
                <c:pt idx="8127">
                  <c:v>33655</c:v>
                </c:pt>
                <c:pt idx="8128">
                  <c:v>33654</c:v>
                </c:pt>
                <c:pt idx="8129">
                  <c:v>33653</c:v>
                </c:pt>
                <c:pt idx="8130">
                  <c:v>33652</c:v>
                </c:pt>
                <c:pt idx="8131">
                  <c:v>33651</c:v>
                </c:pt>
                <c:pt idx="8132">
                  <c:v>33648</c:v>
                </c:pt>
                <c:pt idx="8133">
                  <c:v>33647</c:v>
                </c:pt>
                <c:pt idx="8134">
                  <c:v>33646</c:v>
                </c:pt>
                <c:pt idx="8135">
                  <c:v>33645</c:v>
                </c:pt>
                <c:pt idx="8136">
                  <c:v>33644</c:v>
                </c:pt>
                <c:pt idx="8137">
                  <c:v>33641</c:v>
                </c:pt>
                <c:pt idx="8138">
                  <c:v>33640</c:v>
                </c:pt>
                <c:pt idx="8139">
                  <c:v>33639</c:v>
                </c:pt>
                <c:pt idx="8140">
                  <c:v>33638</c:v>
                </c:pt>
                <c:pt idx="8141">
                  <c:v>33637</c:v>
                </c:pt>
                <c:pt idx="8142">
                  <c:v>33634</c:v>
                </c:pt>
                <c:pt idx="8143">
                  <c:v>33633</c:v>
                </c:pt>
                <c:pt idx="8144">
                  <c:v>33632</c:v>
                </c:pt>
                <c:pt idx="8145">
                  <c:v>33631</c:v>
                </c:pt>
                <c:pt idx="8146">
                  <c:v>33630</c:v>
                </c:pt>
                <c:pt idx="8147">
                  <c:v>33627</c:v>
                </c:pt>
                <c:pt idx="8148">
                  <c:v>33626</c:v>
                </c:pt>
                <c:pt idx="8149">
                  <c:v>33625</c:v>
                </c:pt>
                <c:pt idx="8150">
                  <c:v>33624</c:v>
                </c:pt>
                <c:pt idx="8151">
                  <c:v>33623</c:v>
                </c:pt>
                <c:pt idx="8152">
                  <c:v>33620</c:v>
                </c:pt>
                <c:pt idx="8153">
                  <c:v>33619</c:v>
                </c:pt>
                <c:pt idx="8154">
                  <c:v>33618</c:v>
                </c:pt>
                <c:pt idx="8155">
                  <c:v>33617</c:v>
                </c:pt>
                <c:pt idx="8156">
                  <c:v>33616</c:v>
                </c:pt>
                <c:pt idx="8157">
                  <c:v>33613</c:v>
                </c:pt>
                <c:pt idx="8158">
                  <c:v>33612</c:v>
                </c:pt>
                <c:pt idx="8159">
                  <c:v>33611</c:v>
                </c:pt>
                <c:pt idx="8160">
                  <c:v>33610</c:v>
                </c:pt>
                <c:pt idx="8161">
                  <c:v>33609</c:v>
                </c:pt>
                <c:pt idx="8162">
                  <c:v>33606</c:v>
                </c:pt>
                <c:pt idx="8163">
                  <c:v>33605</c:v>
                </c:pt>
                <c:pt idx="8164">
                  <c:v>33604</c:v>
                </c:pt>
                <c:pt idx="8165">
                  <c:v>33603</c:v>
                </c:pt>
                <c:pt idx="8166">
                  <c:v>33602</c:v>
                </c:pt>
                <c:pt idx="8167">
                  <c:v>33599</c:v>
                </c:pt>
                <c:pt idx="8168">
                  <c:v>33598</c:v>
                </c:pt>
                <c:pt idx="8169">
                  <c:v>33597</c:v>
                </c:pt>
                <c:pt idx="8170">
                  <c:v>33596</c:v>
                </c:pt>
                <c:pt idx="8171">
                  <c:v>33595</c:v>
                </c:pt>
                <c:pt idx="8172">
                  <c:v>33592</c:v>
                </c:pt>
                <c:pt idx="8173">
                  <c:v>33591</c:v>
                </c:pt>
                <c:pt idx="8174">
                  <c:v>33590</c:v>
                </c:pt>
                <c:pt idx="8175">
                  <c:v>33589</c:v>
                </c:pt>
                <c:pt idx="8176">
                  <c:v>33588</c:v>
                </c:pt>
                <c:pt idx="8177">
                  <c:v>33585</c:v>
                </c:pt>
                <c:pt idx="8178">
                  <c:v>33584</c:v>
                </c:pt>
                <c:pt idx="8179">
                  <c:v>33583</c:v>
                </c:pt>
                <c:pt idx="8180">
                  <c:v>33582</c:v>
                </c:pt>
                <c:pt idx="8181">
                  <c:v>33581</c:v>
                </c:pt>
                <c:pt idx="8182">
                  <c:v>33578</c:v>
                </c:pt>
                <c:pt idx="8183">
                  <c:v>33577</c:v>
                </c:pt>
                <c:pt idx="8184">
                  <c:v>33576</c:v>
                </c:pt>
                <c:pt idx="8185">
                  <c:v>33575</c:v>
                </c:pt>
                <c:pt idx="8186">
                  <c:v>33574</c:v>
                </c:pt>
                <c:pt idx="8187">
                  <c:v>33571</c:v>
                </c:pt>
                <c:pt idx="8188">
                  <c:v>33570</c:v>
                </c:pt>
                <c:pt idx="8189">
                  <c:v>33569</c:v>
                </c:pt>
                <c:pt idx="8190">
                  <c:v>33568</c:v>
                </c:pt>
                <c:pt idx="8191">
                  <c:v>33567</c:v>
                </c:pt>
                <c:pt idx="8192">
                  <c:v>33564</c:v>
                </c:pt>
                <c:pt idx="8193">
                  <c:v>33563</c:v>
                </c:pt>
                <c:pt idx="8194">
                  <c:v>33562</c:v>
                </c:pt>
                <c:pt idx="8195">
                  <c:v>33561</c:v>
                </c:pt>
                <c:pt idx="8196">
                  <c:v>33560</c:v>
                </c:pt>
                <c:pt idx="8197">
                  <c:v>33557</c:v>
                </c:pt>
                <c:pt idx="8198">
                  <c:v>33556</c:v>
                </c:pt>
                <c:pt idx="8199">
                  <c:v>33555</c:v>
                </c:pt>
                <c:pt idx="8200">
                  <c:v>33554</c:v>
                </c:pt>
                <c:pt idx="8201">
                  <c:v>33553</c:v>
                </c:pt>
                <c:pt idx="8202">
                  <c:v>33550</c:v>
                </c:pt>
                <c:pt idx="8203">
                  <c:v>33549</c:v>
                </c:pt>
                <c:pt idx="8204">
                  <c:v>33548</c:v>
                </c:pt>
                <c:pt idx="8205">
                  <c:v>33547</c:v>
                </c:pt>
                <c:pt idx="8206">
                  <c:v>33546</c:v>
                </c:pt>
                <c:pt idx="8207">
                  <c:v>33543</c:v>
                </c:pt>
                <c:pt idx="8208">
                  <c:v>33542</c:v>
                </c:pt>
                <c:pt idx="8209">
                  <c:v>33541</c:v>
                </c:pt>
                <c:pt idx="8210">
                  <c:v>33540</c:v>
                </c:pt>
                <c:pt idx="8211">
                  <c:v>33539</c:v>
                </c:pt>
                <c:pt idx="8212">
                  <c:v>33536</c:v>
                </c:pt>
                <c:pt idx="8213">
                  <c:v>33535</c:v>
                </c:pt>
                <c:pt idx="8214">
                  <c:v>33534</c:v>
                </c:pt>
                <c:pt idx="8215">
                  <c:v>33533</c:v>
                </c:pt>
                <c:pt idx="8216">
                  <c:v>33532</c:v>
                </c:pt>
                <c:pt idx="8217">
                  <c:v>33529</c:v>
                </c:pt>
                <c:pt idx="8218">
                  <c:v>33528</c:v>
                </c:pt>
                <c:pt idx="8219">
                  <c:v>33527</c:v>
                </c:pt>
                <c:pt idx="8220">
                  <c:v>33526</c:v>
                </c:pt>
                <c:pt idx="8221">
                  <c:v>33525</c:v>
                </c:pt>
                <c:pt idx="8222">
                  <c:v>33522</c:v>
                </c:pt>
                <c:pt idx="8223">
                  <c:v>33521</c:v>
                </c:pt>
                <c:pt idx="8224">
                  <c:v>33520</c:v>
                </c:pt>
                <c:pt idx="8225">
                  <c:v>33519</c:v>
                </c:pt>
                <c:pt idx="8226">
                  <c:v>33518</c:v>
                </c:pt>
                <c:pt idx="8227">
                  <c:v>33515</c:v>
                </c:pt>
                <c:pt idx="8228">
                  <c:v>33514</c:v>
                </c:pt>
                <c:pt idx="8229">
                  <c:v>33513</c:v>
                </c:pt>
                <c:pt idx="8230">
                  <c:v>33512</c:v>
                </c:pt>
                <c:pt idx="8231">
                  <c:v>33511</c:v>
                </c:pt>
                <c:pt idx="8232">
                  <c:v>33508</c:v>
                </c:pt>
                <c:pt idx="8233">
                  <c:v>33507</c:v>
                </c:pt>
                <c:pt idx="8234">
                  <c:v>33506</c:v>
                </c:pt>
                <c:pt idx="8235">
                  <c:v>33505</c:v>
                </c:pt>
                <c:pt idx="8236">
                  <c:v>33504</c:v>
                </c:pt>
                <c:pt idx="8237">
                  <c:v>33501</c:v>
                </c:pt>
                <c:pt idx="8238">
                  <c:v>33500</c:v>
                </c:pt>
                <c:pt idx="8239">
                  <c:v>33499</c:v>
                </c:pt>
                <c:pt idx="8240">
                  <c:v>33498</c:v>
                </c:pt>
                <c:pt idx="8241">
                  <c:v>33497</c:v>
                </c:pt>
                <c:pt idx="8242">
                  <c:v>33494</c:v>
                </c:pt>
                <c:pt idx="8243">
                  <c:v>33493</c:v>
                </c:pt>
                <c:pt idx="8244">
                  <c:v>33492</c:v>
                </c:pt>
                <c:pt idx="8245">
                  <c:v>33491</c:v>
                </c:pt>
                <c:pt idx="8246">
                  <c:v>33490</c:v>
                </c:pt>
                <c:pt idx="8247">
                  <c:v>33487</c:v>
                </c:pt>
                <c:pt idx="8248">
                  <c:v>33486</c:v>
                </c:pt>
                <c:pt idx="8249">
                  <c:v>33485</c:v>
                </c:pt>
                <c:pt idx="8250">
                  <c:v>33484</c:v>
                </c:pt>
                <c:pt idx="8251">
                  <c:v>33483</c:v>
                </c:pt>
                <c:pt idx="8252">
                  <c:v>33480</c:v>
                </c:pt>
                <c:pt idx="8253">
                  <c:v>33479</c:v>
                </c:pt>
                <c:pt idx="8254">
                  <c:v>33478</c:v>
                </c:pt>
                <c:pt idx="8255">
                  <c:v>33477</c:v>
                </c:pt>
                <c:pt idx="8256">
                  <c:v>33476</c:v>
                </c:pt>
                <c:pt idx="8257">
                  <c:v>33473</c:v>
                </c:pt>
                <c:pt idx="8258">
                  <c:v>33472</c:v>
                </c:pt>
                <c:pt idx="8259">
                  <c:v>33471</c:v>
                </c:pt>
                <c:pt idx="8260">
                  <c:v>33470</c:v>
                </c:pt>
                <c:pt idx="8261">
                  <c:v>33469</c:v>
                </c:pt>
                <c:pt idx="8262">
                  <c:v>33466</c:v>
                </c:pt>
                <c:pt idx="8263">
                  <c:v>33465</c:v>
                </c:pt>
                <c:pt idx="8264">
                  <c:v>33464</c:v>
                </c:pt>
                <c:pt idx="8265">
                  <c:v>33463</c:v>
                </c:pt>
                <c:pt idx="8266">
                  <c:v>33462</c:v>
                </c:pt>
                <c:pt idx="8267">
                  <c:v>33459</c:v>
                </c:pt>
                <c:pt idx="8268">
                  <c:v>33458</c:v>
                </c:pt>
                <c:pt idx="8269">
                  <c:v>33457</c:v>
                </c:pt>
                <c:pt idx="8270">
                  <c:v>33456</c:v>
                </c:pt>
                <c:pt idx="8271">
                  <c:v>33455</c:v>
                </c:pt>
                <c:pt idx="8272">
                  <c:v>33452</c:v>
                </c:pt>
                <c:pt idx="8273">
                  <c:v>33451</c:v>
                </c:pt>
                <c:pt idx="8274">
                  <c:v>33450</c:v>
                </c:pt>
                <c:pt idx="8275">
                  <c:v>33449</c:v>
                </c:pt>
                <c:pt idx="8276">
                  <c:v>33448</c:v>
                </c:pt>
                <c:pt idx="8277">
                  <c:v>33445</c:v>
                </c:pt>
                <c:pt idx="8278">
                  <c:v>33444</c:v>
                </c:pt>
                <c:pt idx="8279">
                  <c:v>33443</c:v>
                </c:pt>
                <c:pt idx="8280">
                  <c:v>33442</c:v>
                </c:pt>
                <c:pt idx="8281">
                  <c:v>33441</c:v>
                </c:pt>
                <c:pt idx="8282">
                  <c:v>33438</c:v>
                </c:pt>
                <c:pt idx="8283">
                  <c:v>33437</c:v>
                </c:pt>
                <c:pt idx="8284">
                  <c:v>33436</c:v>
                </c:pt>
                <c:pt idx="8285">
                  <c:v>33435</c:v>
                </c:pt>
                <c:pt idx="8286">
                  <c:v>33434</c:v>
                </c:pt>
                <c:pt idx="8287">
                  <c:v>33431</c:v>
                </c:pt>
                <c:pt idx="8288">
                  <c:v>33430</c:v>
                </c:pt>
                <c:pt idx="8289">
                  <c:v>33429</c:v>
                </c:pt>
                <c:pt idx="8290">
                  <c:v>33428</c:v>
                </c:pt>
                <c:pt idx="8291">
                  <c:v>33427</c:v>
                </c:pt>
                <c:pt idx="8292">
                  <c:v>33424</c:v>
                </c:pt>
                <c:pt idx="8293">
                  <c:v>33423</c:v>
                </c:pt>
                <c:pt idx="8294">
                  <c:v>33422</c:v>
                </c:pt>
                <c:pt idx="8295">
                  <c:v>33421</c:v>
                </c:pt>
                <c:pt idx="8296">
                  <c:v>33420</c:v>
                </c:pt>
                <c:pt idx="8297">
                  <c:v>33417</c:v>
                </c:pt>
                <c:pt idx="8298">
                  <c:v>33416</c:v>
                </c:pt>
                <c:pt idx="8299">
                  <c:v>33415</c:v>
                </c:pt>
                <c:pt idx="8300">
                  <c:v>33414</c:v>
                </c:pt>
                <c:pt idx="8301">
                  <c:v>33413</c:v>
                </c:pt>
                <c:pt idx="8302">
                  <c:v>33410</c:v>
                </c:pt>
                <c:pt idx="8303">
                  <c:v>33409</c:v>
                </c:pt>
                <c:pt idx="8304">
                  <c:v>33408</c:v>
                </c:pt>
                <c:pt idx="8305">
                  <c:v>33407</c:v>
                </c:pt>
                <c:pt idx="8306">
                  <c:v>33406</c:v>
                </c:pt>
                <c:pt idx="8307">
                  <c:v>33403</c:v>
                </c:pt>
                <c:pt idx="8308">
                  <c:v>33402</c:v>
                </c:pt>
                <c:pt idx="8309">
                  <c:v>33401</c:v>
                </c:pt>
                <c:pt idx="8310">
                  <c:v>33400</c:v>
                </c:pt>
                <c:pt idx="8311">
                  <c:v>33399</c:v>
                </c:pt>
                <c:pt idx="8312">
                  <c:v>33396</c:v>
                </c:pt>
                <c:pt idx="8313">
                  <c:v>33395</c:v>
                </c:pt>
                <c:pt idx="8314">
                  <c:v>33394</c:v>
                </c:pt>
                <c:pt idx="8315">
                  <c:v>33393</c:v>
                </c:pt>
                <c:pt idx="8316">
                  <c:v>33392</c:v>
                </c:pt>
                <c:pt idx="8317">
                  <c:v>33389</c:v>
                </c:pt>
                <c:pt idx="8318">
                  <c:v>33388</c:v>
                </c:pt>
                <c:pt idx="8319">
                  <c:v>33387</c:v>
                </c:pt>
                <c:pt idx="8320">
                  <c:v>33386</c:v>
                </c:pt>
                <c:pt idx="8321">
                  <c:v>33385</c:v>
                </c:pt>
                <c:pt idx="8322">
                  <c:v>33382</c:v>
                </c:pt>
                <c:pt idx="8323">
                  <c:v>33381</c:v>
                </c:pt>
                <c:pt idx="8324">
                  <c:v>33380</c:v>
                </c:pt>
                <c:pt idx="8325">
                  <c:v>33379</c:v>
                </c:pt>
                <c:pt idx="8326">
                  <c:v>33378</c:v>
                </c:pt>
                <c:pt idx="8327">
                  <c:v>33375</c:v>
                </c:pt>
                <c:pt idx="8328">
                  <c:v>33374</c:v>
                </c:pt>
                <c:pt idx="8329">
                  <c:v>33373</c:v>
                </c:pt>
                <c:pt idx="8330">
                  <c:v>33372</c:v>
                </c:pt>
                <c:pt idx="8331">
                  <c:v>33371</c:v>
                </c:pt>
                <c:pt idx="8332">
                  <c:v>33368</c:v>
                </c:pt>
                <c:pt idx="8333">
                  <c:v>33367</c:v>
                </c:pt>
                <c:pt idx="8334">
                  <c:v>33366</c:v>
                </c:pt>
                <c:pt idx="8335">
                  <c:v>33365</c:v>
                </c:pt>
                <c:pt idx="8336">
                  <c:v>33364</c:v>
                </c:pt>
                <c:pt idx="8337">
                  <c:v>33361</c:v>
                </c:pt>
                <c:pt idx="8338">
                  <c:v>33360</c:v>
                </c:pt>
                <c:pt idx="8339">
                  <c:v>33359</c:v>
                </c:pt>
                <c:pt idx="8340">
                  <c:v>33358</c:v>
                </c:pt>
                <c:pt idx="8341">
                  <c:v>33357</c:v>
                </c:pt>
                <c:pt idx="8342">
                  <c:v>33354</c:v>
                </c:pt>
                <c:pt idx="8343">
                  <c:v>33353</c:v>
                </c:pt>
                <c:pt idx="8344">
                  <c:v>33352</c:v>
                </c:pt>
                <c:pt idx="8345">
                  <c:v>33351</c:v>
                </c:pt>
                <c:pt idx="8346">
                  <c:v>33350</c:v>
                </c:pt>
                <c:pt idx="8347">
                  <c:v>33347</c:v>
                </c:pt>
                <c:pt idx="8348">
                  <c:v>33346</c:v>
                </c:pt>
                <c:pt idx="8349">
                  <c:v>33345</c:v>
                </c:pt>
                <c:pt idx="8350">
                  <c:v>33344</c:v>
                </c:pt>
                <c:pt idx="8351">
                  <c:v>33343</c:v>
                </c:pt>
                <c:pt idx="8352">
                  <c:v>33340</c:v>
                </c:pt>
                <c:pt idx="8353">
                  <c:v>33339</c:v>
                </c:pt>
                <c:pt idx="8354">
                  <c:v>33338</c:v>
                </c:pt>
                <c:pt idx="8355">
                  <c:v>33337</c:v>
                </c:pt>
                <c:pt idx="8356">
                  <c:v>33336</c:v>
                </c:pt>
                <c:pt idx="8357">
                  <c:v>33333</c:v>
                </c:pt>
                <c:pt idx="8358">
                  <c:v>33332</c:v>
                </c:pt>
                <c:pt idx="8359">
                  <c:v>33331</c:v>
                </c:pt>
                <c:pt idx="8360">
                  <c:v>33330</c:v>
                </c:pt>
                <c:pt idx="8361">
                  <c:v>33329</c:v>
                </c:pt>
                <c:pt idx="8362">
                  <c:v>33326</c:v>
                </c:pt>
                <c:pt idx="8363">
                  <c:v>33325</c:v>
                </c:pt>
                <c:pt idx="8364">
                  <c:v>33324</c:v>
                </c:pt>
                <c:pt idx="8365">
                  <c:v>33323</c:v>
                </c:pt>
                <c:pt idx="8366">
                  <c:v>33322</c:v>
                </c:pt>
                <c:pt idx="8367">
                  <c:v>33319</c:v>
                </c:pt>
                <c:pt idx="8368">
                  <c:v>33318</c:v>
                </c:pt>
                <c:pt idx="8369">
                  <c:v>33317</c:v>
                </c:pt>
                <c:pt idx="8370">
                  <c:v>33316</c:v>
                </c:pt>
                <c:pt idx="8371">
                  <c:v>33315</c:v>
                </c:pt>
                <c:pt idx="8372">
                  <c:v>33312</c:v>
                </c:pt>
                <c:pt idx="8373">
                  <c:v>33311</c:v>
                </c:pt>
                <c:pt idx="8374">
                  <c:v>33310</c:v>
                </c:pt>
                <c:pt idx="8375">
                  <c:v>33309</c:v>
                </c:pt>
                <c:pt idx="8376">
                  <c:v>33308</c:v>
                </c:pt>
                <c:pt idx="8377">
                  <c:v>33305</c:v>
                </c:pt>
                <c:pt idx="8378">
                  <c:v>33304</c:v>
                </c:pt>
                <c:pt idx="8379">
                  <c:v>33303</c:v>
                </c:pt>
                <c:pt idx="8380">
                  <c:v>33302</c:v>
                </c:pt>
                <c:pt idx="8381">
                  <c:v>33301</c:v>
                </c:pt>
                <c:pt idx="8382">
                  <c:v>33298</c:v>
                </c:pt>
                <c:pt idx="8383">
                  <c:v>33297</c:v>
                </c:pt>
                <c:pt idx="8384">
                  <c:v>33296</c:v>
                </c:pt>
                <c:pt idx="8385">
                  <c:v>33295</c:v>
                </c:pt>
                <c:pt idx="8386">
                  <c:v>33294</c:v>
                </c:pt>
                <c:pt idx="8387">
                  <c:v>33291</c:v>
                </c:pt>
                <c:pt idx="8388">
                  <c:v>33290</c:v>
                </c:pt>
                <c:pt idx="8389">
                  <c:v>33289</c:v>
                </c:pt>
                <c:pt idx="8390">
                  <c:v>33288</c:v>
                </c:pt>
                <c:pt idx="8391">
                  <c:v>33287</c:v>
                </c:pt>
                <c:pt idx="8392">
                  <c:v>33284</c:v>
                </c:pt>
                <c:pt idx="8393">
                  <c:v>33283</c:v>
                </c:pt>
                <c:pt idx="8394">
                  <c:v>33282</c:v>
                </c:pt>
                <c:pt idx="8395">
                  <c:v>33281</c:v>
                </c:pt>
                <c:pt idx="8396">
                  <c:v>33280</c:v>
                </c:pt>
                <c:pt idx="8397">
                  <c:v>33277</c:v>
                </c:pt>
                <c:pt idx="8398">
                  <c:v>33276</c:v>
                </c:pt>
                <c:pt idx="8399">
                  <c:v>33275</c:v>
                </c:pt>
                <c:pt idx="8400">
                  <c:v>33274</c:v>
                </c:pt>
                <c:pt idx="8401">
                  <c:v>33273</c:v>
                </c:pt>
                <c:pt idx="8402">
                  <c:v>33270</c:v>
                </c:pt>
                <c:pt idx="8403">
                  <c:v>33269</c:v>
                </c:pt>
                <c:pt idx="8404">
                  <c:v>33268</c:v>
                </c:pt>
                <c:pt idx="8405">
                  <c:v>33267</c:v>
                </c:pt>
                <c:pt idx="8406">
                  <c:v>33266</c:v>
                </c:pt>
                <c:pt idx="8407">
                  <c:v>33263</c:v>
                </c:pt>
                <c:pt idx="8408">
                  <c:v>33262</c:v>
                </c:pt>
                <c:pt idx="8409">
                  <c:v>33261</c:v>
                </c:pt>
                <c:pt idx="8410">
                  <c:v>33260</c:v>
                </c:pt>
                <c:pt idx="8411">
                  <c:v>33259</c:v>
                </c:pt>
                <c:pt idx="8412">
                  <c:v>33256</c:v>
                </c:pt>
                <c:pt idx="8413">
                  <c:v>33255</c:v>
                </c:pt>
                <c:pt idx="8414">
                  <c:v>33254</c:v>
                </c:pt>
                <c:pt idx="8415">
                  <c:v>33253</c:v>
                </c:pt>
                <c:pt idx="8416">
                  <c:v>33252</c:v>
                </c:pt>
                <c:pt idx="8417">
                  <c:v>33249</c:v>
                </c:pt>
                <c:pt idx="8418">
                  <c:v>33248</c:v>
                </c:pt>
                <c:pt idx="8419">
                  <c:v>33247</c:v>
                </c:pt>
                <c:pt idx="8420">
                  <c:v>33246</c:v>
                </c:pt>
                <c:pt idx="8421">
                  <c:v>33245</c:v>
                </c:pt>
                <c:pt idx="8422">
                  <c:v>33242</c:v>
                </c:pt>
                <c:pt idx="8423">
                  <c:v>33241</c:v>
                </c:pt>
                <c:pt idx="8424">
                  <c:v>33240</c:v>
                </c:pt>
                <c:pt idx="8425">
                  <c:v>33239</c:v>
                </c:pt>
                <c:pt idx="8426">
                  <c:v>33238</c:v>
                </c:pt>
                <c:pt idx="8427">
                  <c:v>33235</c:v>
                </c:pt>
                <c:pt idx="8428">
                  <c:v>33234</c:v>
                </c:pt>
                <c:pt idx="8429">
                  <c:v>33233</c:v>
                </c:pt>
                <c:pt idx="8430">
                  <c:v>33232</c:v>
                </c:pt>
                <c:pt idx="8431">
                  <c:v>33231</c:v>
                </c:pt>
                <c:pt idx="8432">
                  <c:v>33228</c:v>
                </c:pt>
                <c:pt idx="8433">
                  <c:v>33227</c:v>
                </c:pt>
                <c:pt idx="8434">
                  <c:v>33226</c:v>
                </c:pt>
                <c:pt idx="8435">
                  <c:v>33225</c:v>
                </c:pt>
                <c:pt idx="8436">
                  <c:v>33224</c:v>
                </c:pt>
                <c:pt idx="8437">
                  <c:v>33221</c:v>
                </c:pt>
                <c:pt idx="8438">
                  <c:v>33220</c:v>
                </c:pt>
                <c:pt idx="8439">
                  <c:v>33219</c:v>
                </c:pt>
                <c:pt idx="8440">
                  <c:v>33218</c:v>
                </c:pt>
                <c:pt idx="8441">
                  <c:v>33217</c:v>
                </c:pt>
                <c:pt idx="8442">
                  <c:v>33214</c:v>
                </c:pt>
                <c:pt idx="8443">
                  <c:v>33213</c:v>
                </c:pt>
                <c:pt idx="8444">
                  <c:v>33212</c:v>
                </c:pt>
                <c:pt idx="8445">
                  <c:v>33211</c:v>
                </c:pt>
                <c:pt idx="8446">
                  <c:v>33210</c:v>
                </c:pt>
                <c:pt idx="8447">
                  <c:v>33207</c:v>
                </c:pt>
                <c:pt idx="8448">
                  <c:v>33206</c:v>
                </c:pt>
                <c:pt idx="8449">
                  <c:v>33205</c:v>
                </c:pt>
                <c:pt idx="8450">
                  <c:v>33204</c:v>
                </c:pt>
                <c:pt idx="8451">
                  <c:v>33203</c:v>
                </c:pt>
                <c:pt idx="8452">
                  <c:v>33200</c:v>
                </c:pt>
                <c:pt idx="8453">
                  <c:v>33199</c:v>
                </c:pt>
                <c:pt idx="8454">
                  <c:v>33198</c:v>
                </c:pt>
                <c:pt idx="8455">
                  <c:v>33197</c:v>
                </c:pt>
                <c:pt idx="8456">
                  <c:v>33196</c:v>
                </c:pt>
                <c:pt idx="8457">
                  <c:v>33193</c:v>
                </c:pt>
                <c:pt idx="8458">
                  <c:v>33192</c:v>
                </c:pt>
                <c:pt idx="8459">
                  <c:v>33191</c:v>
                </c:pt>
                <c:pt idx="8460">
                  <c:v>33190</c:v>
                </c:pt>
                <c:pt idx="8461">
                  <c:v>33189</c:v>
                </c:pt>
                <c:pt idx="8462">
                  <c:v>33186</c:v>
                </c:pt>
                <c:pt idx="8463">
                  <c:v>33185</c:v>
                </c:pt>
                <c:pt idx="8464">
                  <c:v>33184</c:v>
                </c:pt>
                <c:pt idx="8465">
                  <c:v>33183</c:v>
                </c:pt>
                <c:pt idx="8466">
                  <c:v>33182</c:v>
                </c:pt>
                <c:pt idx="8467">
                  <c:v>33179</c:v>
                </c:pt>
                <c:pt idx="8468">
                  <c:v>33178</c:v>
                </c:pt>
                <c:pt idx="8469">
                  <c:v>33177</c:v>
                </c:pt>
                <c:pt idx="8470">
                  <c:v>33176</c:v>
                </c:pt>
                <c:pt idx="8471">
                  <c:v>33175</c:v>
                </c:pt>
                <c:pt idx="8472">
                  <c:v>33172</c:v>
                </c:pt>
                <c:pt idx="8473">
                  <c:v>33171</c:v>
                </c:pt>
                <c:pt idx="8474">
                  <c:v>33170</c:v>
                </c:pt>
                <c:pt idx="8475">
                  <c:v>33169</c:v>
                </c:pt>
                <c:pt idx="8476">
                  <c:v>33168</c:v>
                </c:pt>
                <c:pt idx="8477">
                  <c:v>33165</c:v>
                </c:pt>
                <c:pt idx="8478">
                  <c:v>33164</c:v>
                </c:pt>
                <c:pt idx="8479">
                  <c:v>33163</c:v>
                </c:pt>
                <c:pt idx="8480">
                  <c:v>33162</c:v>
                </c:pt>
                <c:pt idx="8481">
                  <c:v>33161</c:v>
                </c:pt>
                <c:pt idx="8482">
                  <c:v>33158</c:v>
                </c:pt>
                <c:pt idx="8483">
                  <c:v>33157</c:v>
                </c:pt>
                <c:pt idx="8484">
                  <c:v>33156</c:v>
                </c:pt>
                <c:pt idx="8485">
                  <c:v>33155</c:v>
                </c:pt>
                <c:pt idx="8486">
                  <c:v>33154</c:v>
                </c:pt>
                <c:pt idx="8487">
                  <c:v>33151</c:v>
                </c:pt>
                <c:pt idx="8488">
                  <c:v>33150</c:v>
                </c:pt>
                <c:pt idx="8489">
                  <c:v>33149</c:v>
                </c:pt>
                <c:pt idx="8490">
                  <c:v>33148</c:v>
                </c:pt>
                <c:pt idx="8491">
                  <c:v>33147</c:v>
                </c:pt>
                <c:pt idx="8492">
                  <c:v>33144</c:v>
                </c:pt>
                <c:pt idx="8493">
                  <c:v>33143</c:v>
                </c:pt>
                <c:pt idx="8494">
                  <c:v>33142</c:v>
                </c:pt>
                <c:pt idx="8495">
                  <c:v>33141</c:v>
                </c:pt>
                <c:pt idx="8496">
                  <c:v>33140</c:v>
                </c:pt>
                <c:pt idx="8497">
                  <c:v>33137</c:v>
                </c:pt>
                <c:pt idx="8498">
                  <c:v>33136</c:v>
                </c:pt>
                <c:pt idx="8499">
                  <c:v>33135</c:v>
                </c:pt>
                <c:pt idx="8500">
                  <c:v>33134</c:v>
                </c:pt>
                <c:pt idx="8501">
                  <c:v>33133</c:v>
                </c:pt>
                <c:pt idx="8502">
                  <c:v>33130</c:v>
                </c:pt>
                <c:pt idx="8503">
                  <c:v>33129</c:v>
                </c:pt>
                <c:pt idx="8504">
                  <c:v>33128</c:v>
                </c:pt>
                <c:pt idx="8505">
                  <c:v>33127</c:v>
                </c:pt>
                <c:pt idx="8506">
                  <c:v>33126</c:v>
                </c:pt>
                <c:pt idx="8507">
                  <c:v>33123</c:v>
                </c:pt>
                <c:pt idx="8508">
                  <c:v>33122</c:v>
                </c:pt>
                <c:pt idx="8509">
                  <c:v>33121</c:v>
                </c:pt>
                <c:pt idx="8510">
                  <c:v>33120</c:v>
                </c:pt>
                <c:pt idx="8511">
                  <c:v>33119</c:v>
                </c:pt>
                <c:pt idx="8512">
                  <c:v>33116</c:v>
                </c:pt>
                <c:pt idx="8513">
                  <c:v>33115</c:v>
                </c:pt>
                <c:pt idx="8514">
                  <c:v>33114</c:v>
                </c:pt>
                <c:pt idx="8515">
                  <c:v>33113</c:v>
                </c:pt>
                <c:pt idx="8516">
                  <c:v>33112</c:v>
                </c:pt>
                <c:pt idx="8517">
                  <c:v>33109</c:v>
                </c:pt>
                <c:pt idx="8518">
                  <c:v>33108</c:v>
                </c:pt>
                <c:pt idx="8519">
                  <c:v>33107</c:v>
                </c:pt>
                <c:pt idx="8520">
                  <c:v>33106</c:v>
                </c:pt>
                <c:pt idx="8521">
                  <c:v>33105</c:v>
                </c:pt>
                <c:pt idx="8522">
                  <c:v>33102</c:v>
                </c:pt>
                <c:pt idx="8523">
                  <c:v>33101</c:v>
                </c:pt>
                <c:pt idx="8524">
                  <c:v>33100</c:v>
                </c:pt>
                <c:pt idx="8525">
                  <c:v>33099</c:v>
                </c:pt>
                <c:pt idx="8526">
                  <c:v>33098</c:v>
                </c:pt>
                <c:pt idx="8527">
                  <c:v>33095</c:v>
                </c:pt>
                <c:pt idx="8528">
                  <c:v>33094</c:v>
                </c:pt>
                <c:pt idx="8529">
                  <c:v>33093</c:v>
                </c:pt>
                <c:pt idx="8530">
                  <c:v>33092</c:v>
                </c:pt>
                <c:pt idx="8531">
                  <c:v>33091</c:v>
                </c:pt>
                <c:pt idx="8532">
                  <c:v>33088</c:v>
                </c:pt>
                <c:pt idx="8533">
                  <c:v>33087</c:v>
                </c:pt>
                <c:pt idx="8534">
                  <c:v>33086</c:v>
                </c:pt>
                <c:pt idx="8535">
                  <c:v>33085</c:v>
                </c:pt>
                <c:pt idx="8536">
                  <c:v>33084</c:v>
                </c:pt>
                <c:pt idx="8537">
                  <c:v>33081</c:v>
                </c:pt>
                <c:pt idx="8538">
                  <c:v>33080</c:v>
                </c:pt>
                <c:pt idx="8539">
                  <c:v>33079</c:v>
                </c:pt>
                <c:pt idx="8540">
                  <c:v>33078</c:v>
                </c:pt>
                <c:pt idx="8541">
                  <c:v>33077</c:v>
                </c:pt>
                <c:pt idx="8542">
                  <c:v>33074</c:v>
                </c:pt>
                <c:pt idx="8543">
                  <c:v>33073</c:v>
                </c:pt>
                <c:pt idx="8544">
                  <c:v>33072</c:v>
                </c:pt>
                <c:pt idx="8545">
                  <c:v>33071</c:v>
                </c:pt>
                <c:pt idx="8546">
                  <c:v>33070</c:v>
                </c:pt>
                <c:pt idx="8547">
                  <c:v>33067</c:v>
                </c:pt>
                <c:pt idx="8548">
                  <c:v>33066</c:v>
                </c:pt>
                <c:pt idx="8549">
                  <c:v>33065</c:v>
                </c:pt>
                <c:pt idx="8550">
                  <c:v>33064</c:v>
                </c:pt>
                <c:pt idx="8551">
                  <c:v>33063</c:v>
                </c:pt>
                <c:pt idx="8552">
                  <c:v>33060</c:v>
                </c:pt>
                <c:pt idx="8553">
                  <c:v>33059</c:v>
                </c:pt>
                <c:pt idx="8554">
                  <c:v>33058</c:v>
                </c:pt>
                <c:pt idx="8555">
                  <c:v>33057</c:v>
                </c:pt>
                <c:pt idx="8556">
                  <c:v>33056</c:v>
                </c:pt>
                <c:pt idx="8557">
                  <c:v>33053</c:v>
                </c:pt>
                <c:pt idx="8558">
                  <c:v>33052</c:v>
                </c:pt>
                <c:pt idx="8559">
                  <c:v>33051</c:v>
                </c:pt>
                <c:pt idx="8560">
                  <c:v>33050</c:v>
                </c:pt>
                <c:pt idx="8561">
                  <c:v>33049</c:v>
                </c:pt>
                <c:pt idx="8562">
                  <c:v>33046</c:v>
                </c:pt>
                <c:pt idx="8563">
                  <c:v>33045</c:v>
                </c:pt>
                <c:pt idx="8564">
                  <c:v>33044</c:v>
                </c:pt>
                <c:pt idx="8565">
                  <c:v>33043</c:v>
                </c:pt>
                <c:pt idx="8566">
                  <c:v>33042</c:v>
                </c:pt>
                <c:pt idx="8567">
                  <c:v>33039</c:v>
                </c:pt>
                <c:pt idx="8568">
                  <c:v>33038</c:v>
                </c:pt>
                <c:pt idx="8569">
                  <c:v>33037</c:v>
                </c:pt>
                <c:pt idx="8570">
                  <c:v>33036</c:v>
                </c:pt>
                <c:pt idx="8571">
                  <c:v>33035</c:v>
                </c:pt>
                <c:pt idx="8572">
                  <c:v>33032</c:v>
                </c:pt>
                <c:pt idx="8573">
                  <c:v>33031</c:v>
                </c:pt>
                <c:pt idx="8574">
                  <c:v>33030</c:v>
                </c:pt>
                <c:pt idx="8575">
                  <c:v>33029</c:v>
                </c:pt>
                <c:pt idx="8576">
                  <c:v>33028</c:v>
                </c:pt>
                <c:pt idx="8577">
                  <c:v>33025</c:v>
                </c:pt>
                <c:pt idx="8578">
                  <c:v>33024</c:v>
                </c:pt>
                <c:pt idx="8579">
                  <c:v>33023</c:v>
                </c:pt>
                <c:pt idx="8580">
                  <c:v>33022</c:v>
                </c:pt>
                <c:pt idx="8581">
                  <c:v>33021</c:v>
                </c:pt>
                <c:pt idx="8582">
                  <c:v>33018</c:v>
                </c:pt>
                <c:pt idx="8583">
                  <c:v>33017</c:v>
                </c:pt>
                <c:pt idx="8584">
                  <c:v>33016</c:v>
                </c:pt>
                <c:pt idx="8585">
                  <c:v>33015</c:v>
                </c:pt>
                <c:pt idx="8586">
                  <c:v>33014</c:v>
                </c:pt>
                <c:pt idx="8587">
                  <c:v>33011</c:v>
                </c:pt>
                <c:pt idx="8588">
                  <c:v>33010</c:v>
                </c:pt>
                <c:pt idx="8589">
                  <c:v>33009</c:v>
                </c:pt>
                <c:pt idx="8590">
                  <c:v>33008</c:v>
                </c:pt>
                <c:pt idx="8591">
                  <c:v>33007</c:v>
                </c:pt>
                <c:pt idx="8592">
                  <c:v>33004</c:v>
                </c:pt>
                <c:pt idx="8593">
                  <c:v>33003</c:v>
                </c:pt>
                <c:pt idx="8594">
                  <c:v>33002</c:v>
                </c:pt>
                <c:pt idx="8595">
                  <c:v>33001</c:v>
                </c:pt>
                <c:pt idx="8596">
                  <c:v>33000</c:v>
                </c:pt>
                <c:pt idx="8597">
                  <c:v>32997</c:v>
                </c:pt>
                <c:pt idx="8598">
                  <c:v>32996</c:v>
                </c:pt>
                <c:pt idx="8599">
                  <c:v>32995</c:v>
                </c:pt>
                <c:pt idx="8600">
                  <c:v>32994</c:v>
                </c:pt>
                <c:pt idx="8601">
                  <c:v>32993</c:v>
                </c:pt>
                <c:pt idx="8602">
                  <c:v>32990</c:v>
                </c:pt>
                <c:pt idx="8603">
                  <c:v>32989</c:v>
                </c:pt>
                <c:pt idx="8604">
                  <c:v>32988</c:v>
                </c:pt>
                <c:pt idx="8605">
                  <c:v>32987</c:v>
                </c:pt>
                <c:pt idx="8606">
                  <c:v>32986</c:v>
                </c:pt>
                <c:pt idx="8607">
                  <c:v>32983</c:v>
                </c:pt>
                <c:pt idx="8608">
                  <c:v>32982</c:v>
                </c:pt>
                <c:pt idx="8609">
                  <c:v>32981</c:v>
                </c:pt>
                <c:pt idx="8610">
                  <c:v>32980</c:v>
                </c:pt>
                <c:pt idx="8611">
                  <c:v>32979</c:v>
                </c:pt>
                <c:pt idx="8612">
                  <c:v>32976</c:v>
                </c:pt>
                <c:pt idx="8613">
                  <c:v>32975</c:v>
                </c:pt>
                <c:pt idx="8614">
                  <c:v>32974</c:v>
                </c:pt>
                <c:pt idx="8615">
                  <c:v>32973</c:v>
                </c:pt>
                <c:pt idx="8616">
                  <c:v>32972</c:v>
                </c:pt>
                <c:pt idx="8617">
                  <c:v>32969</c:v>
                </c:pt>
                <c:pt idx="8618">
                  <c:v>32968</c:v>
                </c:pt>
                <c:pt idx="8619">
                  <c:v>32967</c:v>
                </c:pt>
                <c:pt idx="8620">
                  <c:v>32966</c:v>
                </c:pt>
                <c:pt idx="8621">
                  <c:v>32965</c:v>
                </c:pt>
                <c:pt idx="8622">
                  <c:v>32962</c:v>
                </c:pt>
                <c:pt idx="8623">
                  <c:v>32961</c:v>
                </c:pt>
                <c:pt idx="8624">
                  <c:v>32960</c:v>
                </c:pt>
                <c:pt idx="8625">
                  <c:v>32959</c:v>
                </c:pt>
                <c:pt idx="8626">
                  <c:v>32958</c:v>
                </c:pt>
                <c:pt idx="8627">
                  <c:v>32955</c:v>
                </c:pt>
                <c:pt idx="8628">
                  <c:v>32954</c:v>
                </c:pt>
                <c:pt idx="8629">
                  <c:v>32953</c:v>
                </c:pt>
                <c:pt idx="8630">
                  <c:v>32952</c:v>
                </c:pt>
                <c:pt idx="8631">
                  <c:v>32951</c:v>
                </c:pt>
                <c:pt idx="8632">
                  <c:v>32948</c:v>
                </c:pt>
                <c:pt idx="8633">
                  <c:v>32947</c:v>
                </c:pt>
                <c:pt idx="8634">
                  <c:v>32946</c:v>
                </c:pt>
                <c:pt idx="8635">
                  <c:v>32945</c:v>
                </c:pt>
                <c:pt idx="8636">
                  <c:v>32944</c:v>
                </c:pt>
                <c:pt idx="8637">
                  <c:v>32941</c:v>
                </c:pt>
                <c:pt idx="8638">
                  <c:v>32940</c:v>
                </c:pt>
                <c:pt idx="8639">
                  <c:v>32939</c:v>
                </c:pt>
                <c:pt idx="8640">
                  <c:v>32938</c:v>
                </c:pt>
                <c:pt idx="8641">
                  <c:v>32937</c:v>
                </c:pt>
                <c:pt idx="8642">
                  <c:v>32934</c:v>
                </c:pt>
                <c:pt idx="8643">
                  <c:v>32933</c:v>
                </c:pt>
                <c:pt idx="8644">
                  <c:v>32932</c:v>
                </c:pt>
                <c:pt idx="8645">
                  <c:v>32931</c:v>
                </c:pt>
                <c:pt idx="8646">
                  <c:v>32930</c:v>
                </c:pt>
                <c:pt idx="8647">
                  <c:v>32927</c:v>
                </c:pt>
                <c:pt idx="8648">
                  <c:v>32926</c:v>
                </c:pt>
                <c:pt idx="8649">
                  <c:v>32925</c:v>
                </c:pt>
                <c:pt idx="8650">
                  <c:v>32924</c:v>
                </c:pt>
                <c:pt idx="8651">
                  <c:v>32923</c:v>
                </c:pt>
                <c:pt idx="8652">
                  <c:v>32920</c:v>
                </c:pt>
                <c:pt idx="8653">
                  <c:v>32919</c:v>
                </c:pt>
                <c:pt idx="8654">
                  <c:v>32918</c:v>
                </c:pt>
                <c:pt idx="8655">
                  <c:v>32917</c:v>
                </c:pt>
                <c:pt idx="8656">
                  <c:v>32916</c:v>
                </c:pt>
                <c:pt idx="8657">
                  <c:v>32913</c:v>
                </c:pt>
                <c:pt idx="8658">
                  <c:v>32912</c:v>
                </c:pt>
                <c:pt idx="8659">
                  <c:v>32911</c:v>
                </c:pt>
                <c:pt idx="8660">
                  <c:v>32910</c:v>
                </c:pt>
                <c:pt idx="8661">
                  <c:v>32909</c:v>
                </c:pt>
                <c:pt idx="8662">
                  <c:v>32906</c:v>
                </c:pt>
                <c:pt idx="8663">
                  <c:v>32905</c:v>
                </c:pt>
                <c:pt idx="8664">
                  <c:v>32904</c:v>
                </c:pt>
                <c:pt idx="8665">
                  <c:v>32903</c:v>
                </c:pt>
                <c:pt idx="8666">
                  <c:v>32902</c:v>
                </c:pt>
                <c:pt idx="8667">
                  <c:v>32899</c:v>
                </c:pt>
                <c:pt idx="8668">
                  <c:v>32898</c:v>
                </c:pt>
                <c:pt idx="8669">
                  <c:v>32897</c:v>
                </c:pt>
                <c:pt idx="8670">
                  <c:v>32896</c:v>
                </c:pt>
                <c:pt idx="8671">
                  <c:v>32895</c:v>
                </c:pt>
                <c:pt idx="8672">
                  <c:v>32892</c:v>
                </c:pt>
                <c:pt idx="8673">
                  <c:v>32891</c:v>
                </c:pt>
                <c:pt idx="8674">
                  <c:v>32890</c:v>
                </c:pt>
                <c:pt idx="8675">
                  <c:v>32889</c:v>
                </c:pt>
                <c:pt idx="8676">
                  <c:v>32888</c:v>
                </c:pt>
                <c:pt idx="8677">
                  <c:v>32885</c:v>
                </c:pt>
                <c:pt idx="8678">
                  <c:v>32884</c:v>
                </c:pt>
                <c:pt idx="8679">
                  <c:v>32883</c:v>
                </c:pt>
                <c:pt idx="8680">
                  <c:v>32882</c:v>
                </c:pt>
                <c:pt idx="8681">
                  <c:v>32881</c:v>
                </c:pt>
                <c:pt idx="8682">
                  <c:v>32878</c:v>
                </c:pt>
                <c:pt idx="8683">
                  <c:v>32877</c:v>
                </c:pt>
                <c:pt idx="8684">
                  <c:v>32876</c:v>
                </c:pt>
                <c:pt idx="8685">
                  <c:v>32875</c:v>
                </c:pt>
                <c:pt idx="8686">
                  <c:v>32874</c:v>
                </c:pt>
                <c:pt idx="8687">
                  <c:v>32871</c:v>
                </c:pt>
                <c:pt idx="8688">
                  <c:v>32870</c:v>
                </c:pt>
                <c:pt idx="8689">
                  <c:v>32869</c:v>
                </c:pt>
                <c:pt idx="8690">
                  <c:v>32868</c:v>
                </c:pt>
                <c:pt idx="8691">
                  <c:v>32867</c:v>
                </c:pt>
                <c:pt idx="8692">
                  <c:v>32864</c:v>
                </c:pt>
                <c:pt idx="8693">
                  <c:v>32863</c:v>
                </c:pt>
                <c:pt idx="8694">
                  <c:v>32862</c:v>
                </c:pt>
                <c:pt idx="8695">
                  <c:v>32861</c:v>
                </c:pt>
                <c:pt idx="8696">
                  <c:v>32860</c:v>
                </c:pt>
                <c:pt idx="8697">
                  <c:v>32857</c:v>
                </c:pt>
                <c:pt idx="8698">
                  <c:v>32856</c:v>
                </c:pt>
                <c:pt idx="8699">
                  <c:v>32855</c:v>
                </c:pt>
                <c:pt idx="8700">
                  <c:v>32854</c:v>
                </c:pt>
                <c:pt idx="8701">
                  <c:v>32853</c:v>
                </c:pt>
                <c:pt idx="8702">
                  <c:v>32850</c:v>
                </c:pt>
                <c:pt idx="8703">
                  <c:v>32849</c:v>
                </c:pt>
                <c:pt idx="8704">
                  <c:v>32848</c:v>
                </c:pt>
                <c:pt idx="8705">
                  <c:v>32847</c:v>
                </c:pt>
                <c:pt idx="8706">
                  <c:v>32846</c:v>
                </c:pt>
                <c:pt idx="8707">
                  <c:v>32843</c:v>
                </c:pt>
                <c:pt idx="8708">
                  <c:v>32842</c:v>
                </c:pt>
                <c:pt idx="8709">
                  <c:v>32841</c:v>
                </c:pt>
                <c:pt idx="8710">
                  <c:v>32840</c:v>
                </c:pt>
                <c:pt idx="8711">
                  <c:v>32839</c:v>
                </c:pt>
                <c:pt idx="8712">
                  <c:v>32836</c:v>
                </c:pt>
                <c:pt idx="8713">
                  <c:v>32835</c:v>
                </c:pt>
                <c:pt idx="8714">
                  <c:v>32834</c:v>
                </c:pt>
                <c:pt idx="8715">
                  <c:v>32833</c:v>
                </c:pt>
                <c:pt idx="8716">
                  <c:v>32832</c:v>
                </c:pt>
                <c:pt idx="8717">
                  <c:v>32829</c:v>
                </c:pt>
                <c:pt idx="8718">
                  <c:v>32828</c:v>
                </c:pt>
                <c:pt idx="8719">
                  <c:v>32827</c:v>
                </c:pt>
                <c:pt idx="8720">
                  <c:v>32826</c:v>
                </c:pt>
                <c:pt idx="8721">
                  <c:v>32825</c:v>
                </c:pt>
                <c:pt idx="8722">
                  <c:v>32822</c:v>
                </c:pt>
                <c:pt idx="8723">
                  <c:v>32821</c:v>
                </c:pt>
                <c:pt idx="8724">
                  <c:v>32820</c:v>
                </c:pt>
                <c:pt idx="8725">
                  <c:v>32819</c:v>
                </c:pt>
                <c:pt idx="8726">
                  <c:v>32818</c:v>
                </c:pt>
                <c:pt idx="8727">
                  <c:v>32815</c:v>
                </c:pt>
                <c:pt idx="8728">
                  <c:v>32814</c:v>
                </c:pt>
                <c:pt idx="8729">
                  <c:v>32813</c:v>
                </c:pt>
                <c:pt idx="8730">
                  <c:v>32812</c:v>
                </c:pt>
                <c:pt idx="8731">
                  <c:v>32811</c:v>
                </c:pt>
                <c:pt idx="8732">
                  <c:v>32808</c:v>
                </c:pt>
                <c:pt idx="8733">
                  <c:v>32807</c:v>
                </c:pt>
                <c:pt idx="8734">
                  <c:v>32806</c:v>
                </c:pt>
                <c:pt idx="8735">
                  <c:v>32805</c:v>
                </c:pt>
                <c:pt idx="8736">
                  <c:v>32804</c:v>
                </c:pt>
                <c:pt idx="8737">
                  <c:v>32801</c:v>
                </c:pt>
                <c:pt idx="8738">
                  <c:v>32800</c:v>
                </c:pt>
                <c:pt idx="8739">
                  <c:v>32799</c:v>
                </c:pt>
                <c:pt idx="8740">
                  <c:v>32798</c:v>
                </c:pt>
                <c:pt idx="8741">
                  <c:v>32797</c:v>
                </c:pt>
                <c:pt idx="8742">
                  <c:v>32794</c:v>
                </c:pt>
                <c:pt idx="8743">
                  <c:v>32793</c:v>
                </c:pt>
                <c:pt idx="8744">
                  <c:v>32792</c:v>
                </c:pt>
                <c:pt idx="8745">
                  <c:v>32791</c:v>
                </c:pt>
                <c:pt idx="8746">
                  <c:v>32790</c:v>
                </c:pt>
                <c:pt idx="8747">
                  <c:v>32787</c:v>
                </c:pt>
                <c:pt idx="8748">
                  <c:v>32786</c:v>
                </c:pt>
                <c:pt idx="8749">
                  <c:v>32785</c:v>
                </c:pt>
                <c:pt idx="8750">
                  <c:v>32784</c:v>
                </c:pt>
                <c:pt idx="8751">
                  <c:v>32783</c:v>
                </c:pt>
                <c:pt idx="8752">
                  <c:v>32780</c:v>
                </c:pt>
                <c:pt idx="8753">
                  <c:v>32779</c:v>
                </c:pt>
                <c:pt idx="8754">
                  <c:v>32778</c:v>
                </c:pt>
                <c:pt idx="8755">
                  <c:v>32777</c:v>
                </c:pt>
                <c:pt idx="8756">
                  <c:v>32776</c:v>
                </c:pt>
                <c:pt idx="8757">
                  <c:v>32773</c:v>
                </c:pt>
                <c:pt idx="8758">
                  <c:v>32772</c:v>
                </c:pt>
                <c:pt idx="8759">
                  <c:v>32771</c:v>
                </c:pt>
                <c:pt idx="8760">
                  <c:v>32770</c:v>
                </c:pt>
                <c:pt idx="8761">
                  <c:v>32769</c:v>
                </c:pt>
                <c:pt idx="8762">
                  <c:v>32766</c:v>
                </c:pt>
                <c:pt idx="8763">
                  <c:v>32765</c:v>
                </c:pt>
                <c:pt idx="8764">
                  <c:v>32764</c:v>
                </c:pt>
                <c:pt idx="8765">
                  <c:v>32763</c:v>
                </c:pt>
                <c:pt idx="8766">
                  <c:v>32762</c:v>
                </c:pt>
                <c:pt idx="8767">
                  <c:v>32759</c:v>
                </c:pt>
                <c:pt idx="8768">
                  <c:v>32758</c:v>
                </c:pt>
                <c:pt idx="8769">
                  <c:v>32757</c:v>
                </c:pt>
                <c:pt idx="8770">
                  <c:v>32756</c:v>
                </c:pt>
                <c:pt idx="8771">
                  <c:v>32755</c:v>
                </c:pt>
                <c:pt idx="8772">
                  <c:v>32752</c:v>
                </c:pt>
                <c:pt idx="8773">
                  <c:v>32751</c:v>
                </c:pt>
                <c:pt idx="8774">
                  <c:v>32750</c:v>
                </c:pt>
                <c:pt idx="8775">
                  <c:v>32749</c:v>
                </c:pt>
                <c:pt idx="8776">
                  <c:v>32748</c:v>
                </c:pt>
                <c:pt idx="8777">
                  <c:v>32745</c:v>
                </c:pt>
                <c:pt idx="8778">
                  <c:v>32744</c:v>
                </c:pt>
                <c:pt idx="8779">
                  <c:v>32743</c:v>
                </c:pt>
                <c:pt idx="8780">
                  <c:v>32742</c:v>
                </c:pt>
                <c:pt idx="8781">
                  <c:v>32741</c:v>
                </c:pt>
                <c:pt idx="8782">
                  <c:v>32738</c:v>
                </c:pt>
                <c:pt idx="8783">
                  <c:v>32737</c:v>
                </c:pt>
                <c:pt idx="8784">
                  <c:v>32736</c:v>
                </c:pt>
                <c:pt idx="8785">
                  <c:v>32735</c:v>
                </c:pt>
                <c:pt idx="8786">
                  <c:v>32734</c:v>
                </c:pt>
                <c:pt idx="8787">
                  <c:v>32731</c:v>
                </c:pt>
                <c:pt idx="8788">
                  <c:v>32730</c:v>
                </c:pt>
                <c:pt idx="8789">
                  <c:v>32729</c:v>
                </c:pt>
                <c:pt idx="8790">
                  <c:v>32728</c:v>
                </c:pt>
                <c:pt idx="8791">
                  <c:v>32727</c:v>
                </c:pt>
                <c:pt idx="8792">
                  <c:v>32724</c:v>
                </c:pt>
                <c:pt idx="8793">
                  <c:v>32723</c:v>
                </c:pt>
                <c:pt idx="8794">
                  <c:v>32722</c:v>
                </c:pt>
                <c:pt idx="8795">
                  <c:v>32721</c:v>
                </c:pt>
                <c:pt idx="8796">
                  <c:v>32720</c:v>
                </c:pt>
                <c:pt idx="8797">
                  <c:v>32717</c:v>
                </c:pt>
                <c:pt idx="8798">
                  <c:v>32716</c:v>
                </c:pt>
                <c:pt idx="8799">
                  <c:v>32715</c:v>
                </c:pt>
                <c:pt idx="8800">
                  <c:v>32714</c:v>
                </c:pt>
                <c:pt idx="8801">
                  <c:v>32713</c:v>
                </c:pt>
                <c:pt idx="8802">
                  <c:v>32710</c:v>
                </c:pt>
                <c:pt idx="8803">
                  <c:v>32709</c:v>
                </c:pt>
                <c:pt idx="8804">
                  <c:v>32708</c:v>
                </c:pt>
                <c:pt idx="8805">
                  <c:v>32707</c:v>
                </c:pt>
                <c:pt idx="8806">
                  <c:v>32706</c:v>
                </c:pt>
                <c:pt idx="8807">
                  <c:v>32703</c:v>
                </c:pt>
                <c:pt idx="8808">
                  <c:v>32702</c:v>
                </c:pt>
                <c:pt idx="8809">
                  <c:v>32701</c:v>
                </c:pt>
                <c:pt idx="8810">
                  <c:v>32700</c:v>
                </c:pt>
                <c:pt idx="8811">
                  <c:v>32699</c:v>
                </c:pt>
                <c:pt idx="8812">
                  <c:v>32696</c:v>
                </c:pt>
                <c:pt idx="8813">
                  <c:v>32695</c:v>
                </c:pt>
                <c:pt idx="8814">
                  <c:v>32694</c:v>
                </c:pt>
                <c:pt idx="8815">
                  <c:v>32693</c:v>
                </c:pt>
                <c:pt idx="8816">
                  <c:v>32692</c:v>
                </c:pt>
                <c:pt idx="8817">
                  <c:v>32689</c:v>
                </c:pt>
                <c:pt idx="8818">
                  <c:v>32688</c:v>
                </c:pt>
                <c:pt idx="8819">
                  <c:v>32687</c:v>
                </c:pt>
                <c:pt idx="8820">
                  <c:v>32686</c:v>
                </c:pt>
                <c:pt idx="8821">
                  <c:v>32685</c:v>
                </c:pt>
                <c:pt idx="8822">
                  <c:v>32682</c:v>
                </c:pt>
                <c:pt idx="8823">
                  <c:v>32681</c:v>
                </c:pt>
                <c:pt idx="8824">
                  <c:v>32680</c:v>
                </c:pt>
                <c:pt idx="8825">
                  <c:v>32679</c:v>
                </c:pt>
                <c:pt idx="8826">
                  <c:v>32678</c:v>
                </c:pt>
                <c:pt idx="8827">
                  <c:v>32675</c:v>
                </c:pt>
                <c:pt idx="8828">
                  <c:v>32674</c:v>
                </c:pt>
                <c:pt idx="8829">
                  <c:v>32673</c:v>
                </c:pt>
                <c:pt idx="8830">
                  <c:v>32672</c:v>
                </c:pt>
                <c:pt idx="8831">
                  <c:v>32671</c:v>
                </c:pt>
                <c:pt idx="8832">
                  <c:v>32668</c:v>
                </c:pt>
                <c:pt idx="8833">
                  <c:v>32667</c:v>
                </c:pt>
                <c:pt idx="8834">
                  <c:v>32666</c:v>
                </c:pt>
                <c:pt idx="8835">
                  <c:v>32665</c:v>
                </c:pt>
                <c:pt idx="8836">
                  <c:v>32664</c:v>
                </c:pt>
                <c:pt idx="8837">
                  <c:v>32661</c:v>
                </c:pt>
                <c:pt idx="8838">
                  <c:v>32660</c:v>
                </c:pt>
                <c:pt idx="8839">
                  <c:v>32659</c:v>
                </c:pt>
                <c:pt idx="8840">
                  <c:v>32658</c:v>
                </c:pt>
                <c:pt idx="8841">
                  <c:v>32657</c:v>
                </c:pt>
                <c:pt idx="8842">
                  <c:v>32654</c:v>
                </c:pt>
                <c:pt idx="8843">
                  <c:v>32653</c:v>
                </c:pt>
                <c:pt idx="8844">
                  <c:v>32652</c:v>
                </c:pt>
                <c:pt idx="8845">
                  <c:v>32651</c:v>
                </c:pt>
                <c:pt idx="8846">
                  <c:v>32650</c:v>
                </c:pt>
                <c:pt idx="8847">
                  <c:v>32647</c:v>
                </c:pt>
                <c:pt idx="8848">
                  <c:v>32646</c:v>
                </c:pt>
                <c:pt idx="8849">
                  <c:v>32645</c:v>
                </c:pt>
                <c:pt idx="8850">
                  <c:v>32644</c:v>
                </c:pt>
                <c:pt idx="8851">
                  <c:v>32643</c:v>
                </c:pt>
                <c:pt idx="8852">
                  <c:v>32640</c:v>
                </c:pt>
                <c:pt idx="8853">
                  <c:v>32639</c:v>
                </c:pt>
                <c:pt idx="8854">
                  <c:v>32638</c:v>
                </c:pt>
                <c:pt idx="8855">
                  <c:v>32637</c:v>
                </c:pt>
                <c:pt idx="8856">
                  <c:v>32636</c:v>
                </c:pt>
                <c:pt idx="8857">
                  <c:v>32633</c:v>
                </c:pt>
                <c:pt idx="8858">
                  <c:v>32632</c:v>
                </c:pt>
                <c:pt idx="8859">
                  <c:v>32631</c:v>
                </c:pt>
                <c:pt idx="8860">
                  <c:v>32630</c:v>
                </c:pt>
                <c:pt idx="8861">
                  <c:v>32629</c:v>
                </c:pt>
                <c:pt idx="8862">
                  <c:v>32626</c:v>
                </c:pt>
                <c:pt idx="8863">
                  <c:v>32625</c:v>
                </c:pt>
                <c:pt idx="8864">
                  <c:v>32624</c:v>
                </c:pt>
                <c:pt idx="8865">
                  <c:v>32623</c:v>
                </c:pt>
                <c:pt idx="8866">
                  <c:v>32622</c:v>
                </c:pt>
                <c:pt idx="8867">
                  <c:v>32619</c:v>
                </c:pt>
                <c:pt idx="8868">
                  <c:v>32618</c:v>
                </c:pt>
                <c:pt idx="8869">
                  <c:v>32617</c:v>
                </c:pt>
                <c:pt idx="8870">
                  <c:v>32616</c:v>
                </c:pt>
                <c:pt idx="8871">
                  <c:v>32615</c:v>
                </c:pt>
                <c:pt idx="8872">
                  <c:v>32612</c:v>
                </c:pt>
                <c:pt idx="8873">
                  <c:v>32611</c:v>
                </c:pt>
                <c:pt idx="8874">
                  <c:v>32610</c:v>
                </c:pt>
                <c:pt idx="8875">
                  <c:v>32609</c:v>
                </c:pt>
                <c:pt idx="8876">
                  <c:v>32608</c:v>
                </c:pt>
                <c:pt idx="8877">
                  <c:v>32605</c:v>
                </c:pt>
                <c:pt idx="8878">
                  <c:v>32604</c:v>
                </c:pt>
                <c:pt idx="8879">
                  <c:v>32603</c:v>
                </c:pt>
                <c:pt idx="8880">
                  <c:v>32602</c:v>
                </c:pt>
                <c:pt idx="8881">
                  <c:v>32601</c:v>
                </c:pt>
                <c:pt idx="8882">
                  <c:v>32598</c:v>
                </c:pt>
                <c:pt idx="8883">
                  <c:v>32597</c:v>
                </c:pt>
                <c:pt idx="8884">
                  <c:v>32596</c:v>
                </c:pt>
                <c:pt idx="8885">
                  <c:v>32595</c:v>
                </c:pt>
                <c:pt idx="8886">
                  <c:v>32594</c:v>
                </c:pt>
                <c:pt idx="8887">
                  <c:v>32591</c:v>
                </c:pt>
                <c:pt idx="8888">
                  <c:v>32590</c:v>
                </c:pt>
                <c:pt idx="8889">
                  <c:v>32589</c:v>
                </c:pt>
                <c:pt idx="8890">
                  <c:v>32588</c:v>
                </c:pt>
                <c:pt idx="8891">
                  <c:v>32587</c:v>
                </c:pt>
                <c:pt idx="8892">
                  <c:v>32584</c:v>
                </c:pt>
                <c:pt idx="8893">
                  <c:v>32583</c:v>
                </c:pt>
                <c:pt idx="8894">
                  <c:v>32582</c:v>
                </c:pt>
                <c:pt idx="8895">
                  <c:v>32581</c:v>
                </c:pt>
                <c:pt idx="8896">
                  <c:v>32580</c:v>
                </c:pt>
                <c:pt idx="8897">
                  <c:v>32577</c:v>
                </c:pt>
                <c:pt idx="8898">
                  <c:v>32576</c:v>
                </c:pt>
                <c:pt idx="8899">
                  <c:v>32575</c:v>
                </c:pt>
                <c:pt idx="8900">
                  <c:v>32574</c:v>
                </c:pt>
                <c:pt idx="8901">
                  <c:v>32573</c:v>
                </c:pt>
                <c:pt idx="8902">
                  <c:v>32570</c:v>
                </c:pt>
                <c:pt idx="8903">
                  <c:v>32569</c:v>
                </c:pt>
                <c:pt idx="8904">
                  <c:v>32568</c:v>
                </c:pt>
                <c:pt idx="8905">
                  <c:v>32567</c:v>
                </c:pt>
                <c:pt idx="8906">
                  <c:v>32566</c:v>
                </c:pt>
                <c:pt idx="8907">
                  <c:v>32563</c:v>
                </c:pt>
                <c:pt idx="8908">
                  <c:v>32562</c:v>
                </c:pt>
                <c:pt idx="8909">
                  <c:v>32561</c:v>
                </c:pt>
                <c:pt idx="8910">
                  <c:v>32560</c:v>
                </c:pt>
                <c:pt idx="8911">
                  <c:v>32559</c:v>
                </c:pt>
                <c:pt idx="8912">
                  <c:v>32556</c:v>
                </c:pt>
                <c:pt idx="8913">
                  <c:v>32555</c:v>
                </c:pt>
                <c:pt idx="8914">
                  <c:v>32554</c:v>
                </c:pt>
                <c:pt idx="8915">
                  <c:v>32553</c:v>
                </c:pt>
                <c:pt idx="8916">
                  <c:v>32552</c:v>
                </c:pt>
                <c:pt idx="8917">
                  <c:v>32549</c:v>
                </c:pt>
                <c:pt idx="8918">
                  <c:v>32548</c:v>
                </c:pt>
                <c:pt idx="8919">
                  <c:v>32547</c:v>
                </c:pt>
                <c:pt idx="8920">
                  <c:v>32546</c:v>
                </c:pt>
                <c:pt idx="8921">
                  <c:v>32545</c:v>
                </c:pt>
                <c:pt idx="8922">
                  <c:v>32542</c:v>
                </c:pt>
                <c:pt idx="8923">
                  <c:v>32541</c:v>
                </c:pt>
                <c:pt idx="8924">
                  <c:v>32540</c:v>
                </c:pt>
                <c:pt idx="8925">
                  <c:v>32539</c:v>
                </c:pt>
                <c:pt idx="8926">
                  <c:v>32538</c:v>
                </c:pt>
                <c:pt idx="8927">
                  <c:v>32535</c:v>
                </c:pt>
                <c:pt idx="8928">
                  <c:v>32534</c:v>
                </c:pt>
                <c:pt idx="8929">
                  <c:v>32533</c:v>
                </c:pt>
                <c:pt idx="8930">
                  <c:v>32532</c:v>
                </c:pt>
                <c:pt idx="8931">
                  <c:v>32531</c:v>
                </c:pt>
                <c:pt idx="8932">
                  <c:v>32528</c:v>
                </c:pt>
                <c:pt idx="8933">
                  <c:v>32527</c:v>
                </c:pt>
                <c:pt idx="8934">
                  <c:v>32526</c:v>
                </c:pt>
                <c:pt idx="8935">
                  <c:v>32525</c:v>
                </c:pt>
                <c:pt idx="8936">
                  <c:v>32524</c:v>
                </c:pt>
                <c:pt idx="8937">
                  <c:v>32521</c:v>
                </c:pt>
                <c:pt idx="8938">
                  <c:v>32520</c:v>
                </c:pt>
                <c:pt idx="8939">
                  <c:v>32519</c:v>
                </c:pt>
                <c:pt idx="8940">
                  <c:v>32518</c:v>
                </c:pt>
                <c:pt idx="8941">
                  <c:v>32517</c:v>
                </c:pt>
                <c:pt idx="8942">
                  <c:v>32514</c:v>
                </c:pt>
                <c:pt idx="8943">
                  <c:v>32513</c:v>
                </c:pt>
                <c:pt idx="8944">
                  <c:v>32512</c:v>
                </c:pt>
                <c:pt idx="8945">
                  <c:v>32511</c:v>
                </c:pt>
                <c:pt idx="8946">
                  <c:v>32510</c:v>
                </c:pt>
                <c:pt idx="8947">
                  <c:v>32507</c:v>
                </c:pt>
                <c:pt idx="8948">
                  <c:v>32506</c:v>
                </c:pt>
                <c:pt idx="8949">
                  <c:v>32505</c:v>
                </c:pt>
                <c:pt idx="8950">
                  <c:v>32504</c:v>
                </c:pt>
                <c:pt idx="8951">
                  <c:v>32503</c:v>
                </c:pt>
                <c:pt idx="8952">
                  <c:v>32500</c:v>
                </c:pt>
                <c:pt idx="8953">
                  <c:v>32499</c:v>
                </c:pt>
                <c:pt idx="8954">
                  <c:v>32498</c:v>
                </c:pt>
                <c:pt idx="8955">
                  <c:v>32497</c:v>
                </c:pt>
                <c:pt idx="8956">
                  <c:v>32496</c:v>
                </c:pt>
                <c:pt idx="8957">
                  <c:v>32493</c:v>
                </c:pt>
                <c:pt idx="8958">
                  <c:v>32492</c:v>
                </c:pt>
                <c:pt idx="8959">
                  <c:v>32491</c:v>
                </c:pt>
                <c:pt idx="8960">
                  <c:v>32490</c:v>
                </c:pt>
                <c:pt idx="8961">
                  <c:v>32489</c:v>
                </c:pt>
                <c:pt idx="8962">
                  <c:v>32486</c:v>
                </c:pt>
                <c:pt idx="8963">
                  <c:v>32485</c:v>
                </c:pt>
                <c:pt idx="8964">
                  <c:v>32484</c:v>
                </c:pt>
                <c:pt idx="8965">
                  <c:v>32483</c:v>
                </c:pt>
                <c:pt idx="8966">
                  <c:v>32482</c:v>
                </c:pt>
                <c:pt idx="8967">
                  <c:v>32479</c:v>
                </c:pt>
                <c:pt idx="8968">
                  <c:v>32478</c:v>
                </c:pt>
                <c:pt idx="8969">
                  <c:v>32477</c:v>
                </c:pt>
                <c:pt idx="8970">
                  <c:v>32476</c:v>
                </c:pt>
                <c:pt idx="8971">
                  <c:v>32475</c:v>
                </c:pt>
                <c:pt idx="8972">
                  <c:v>32472</c:v>
                </c:pt>
                <c:pt idx="8973">
                  <c:v>32471</c:v>
                </c:pt>
                <c:pt idx="8974">
                  <c:v>32470</c:v>
                </c:pt>
                <c:pt idx="8975">
                  <c:v>32469</c:v>
                </c:pt>
                <c:pt idx="8976">
                  <c:v>32468</c:v>
                </c:pt>
                <c:pt idx="8977">
                  <c:v>32465</c:v>
                </c:pt>
                <c:pt idx="8978">
                  <c:v>32464</c:v>
                </c:pt>
                <c:pt idx="8979">
                  <c:v>32463</c:v>
                </c:pt>
                <c:pt idx="8980">
                  <c:v>32462</c:v>
                </c:pt>
                <c:pt idx="8981">
                  <c:v>32461</c:v>
                </c:pt>
                <c:pt idx="8982">
                  <c:v>32458</c:v>
                </c:pt>
                <c:pt idx="8983">
                  <c:v>32457</c:v>
                </c:pt>
                <c:pt idx="8984">
                  <c:v>32456</c:v>
                </c:pt>
                <c:pt idx="8985">
                  <c:v>32455</c:v>
                </c:pt>
                <c:pt idx="8986">
                  <c:v>32454</c:v>
                </c:pt>
                <c:pt idx="8987">
                  <c:v>32451</c:v>
                </c:pt>
                <c:pt idx="8988">
                  <c:v>32450</c:v>
                </c:pt>
                <c:pt idx="8989">
                  <c:v>32449</c:v>
                </c:pt>
                <c:pt idx="8990">
                  <c:v>32448</c:v>
                </c:pt>
                <c:pt idx="8991">
                  <c:v>32447</c:v>
                </c:pt>
                <c:pt idx="8992">
                  <c:v>32444</c:v>
                </c:pt>
                <c:pt idx="8993">
                  <c:v>32443</c:v>
                </c:pt>
                <c:pt idx="8994">
                  <c:v>32442</c:v>
                </c:pt>
                <c:pt idx="8995">
                  <c:v>32441</c:v>
                </c:pt>
                <c:pt idx="8996">
                  <c:v>32440</c:v>
                </c:pt>
                <c:pt idx="8997">
                  <c:v>32437</c:v>
                </c:pt>
                <c:pt idx="8998">
                  <c:v>32436</c:v>
                </c:pt>
                <c:pt idx="8999">
                  <c:v>32435</c:v>
                </c:pt>
                <c:pt idx="9000">
                  <c:v>32434</c:v>
                </c:pt>
                <c:pt idx="9001">
                  <c:v>32433</c:v>
                </c:pt>
                <c:pt idx="9002">
                  <c:v>32430</c:v>
                </c:pt>
                <c:pt idx="9003">
                  <c:v>32429</c:v>
                </c:pt>
                <c:pt idx="9004">
                  <c:v>32428</c:v>
                </c:pt>
                <c:pt idx="9005">
                  <c:v>32427</c:v>
                </c:pt>
                <c:pt idx="9006">
                  <c:v>32426</c:v>
                </c:pt>
                <c:pt idx="9007">
                  <c:v>32423</c:v>
                </c:pt>
                <c:pt idx="9008">
                  <c:v>32422</c:v>
                </c:pt>
                <c:pt idx="9009">
                  <c:v>32421</c:v>
                </c:pt>
                <c:pt idx="9010">
                  <c:v>32420</c:v>
                </c:pt>
                <c:pt idx="9011">
                  <c:v>32419</c:v>
                </c:pt>
                <c:pt idx="9012">
                  <c:v>32416</c:v>
                </c:pt>
                <c:pt idx="9013">
                  <c:v>32415</c:v>
                </c:pt>
                <c:pt idx="9014">
                  <c:v>32414</c:v>
                </c:pt>
                <c:pt idx="9015">
                  <c:v>32413</c:v>
                </c:pt>
                <c:pt idx="9016">
                  <c:v>32412</c:v>
                </c:pt>
                <c:pt idx="9017">
                  <c:v>32409</c:v>
                </c:pt>
                <c:pt idx="9018">
                  <c:v>32408</c:v>
                </c:pt>
                <c:pt idx="9019">
                  <c:v>32407</c:v>
                </c:pt>
                <c:pt idx="9020">
                  <c:v>32406</c:v>
                </c:pt>
                <c:pt idx="9021">
                  <c:v>32405</c:v>
                </c:pt>
                <c:pt idx="9022">
                  <c:v>32402</c:v>
                </c:pt>
                <c:pt idx="9023">
                  <c:v>32401</c:v>
                </c:pt>
                <c:pt idx="9024">
                  <c:v>32400</c:v>
                </c:pt>
                <c:pt idx="9025">
                  <c:v>32399</c:v>
                </c:pt>
                <c:pt idx="9026">
                  <c:v>32398</c:v>
                </c:pt>
                <c:pt idx="9027">
                  <c:v>32395</c:v>
                </c:pt>
                <c:pt idx="9028">
                  <c:v>32394</c:v>
                </c:pt>
                <c:pt idx="9029">
                  <c:v>32393</c:v>
                </c:pt>
                <c:pt idx="9030">
                  <c:v>32392</c:v>
                </c:pt>
                <c:pt idx="9031">
                  <c:v>32391</c:v>
                </c:pt>
                <c:pt idx="9032">
                  <c:v>32388</c:v>
                </c:pt>
                <c:pt idx="9033">
                  <c:v>32387</c:v>
                </c:pt>
                <c:pt idx="9034">
                  <c:v>32386</c:v>
                </c:pt>
                <c:pt idx="9035">
                  <c:v>32385</c:v>
                </c:pt>
                <c:pt idx="9036">
                  <c:v>32384</c:v>
                </c:pt>
                <c:pt idx="9037">
                  <c:v>32381</c:v>
                </c:pt>
                <c:pt idx="9038">
                  <c:v>32380</c:v>
                </c:pt>
                <c:pt idx="9039">
                  <c:v>32379</c:v>
                </c:pt>
                <c:pt idx="9040">
                  <c:v>32378</c:v>
                </c:pt>
                <c:pt idx="9041">
                  <c:v>32377</c:v>
                </c:pt>
                <c:pt idx="9042">
                  <c:v>32374</c:v>
                </c:pt>
                <c:pt idx="9043">
                  <c:v>32373</c:v>
                </c:pt>
                <c:pt idx="9044">
                  <c:v>32372</c:v>
                </c:pt>
                <c:pt idx="9045">
                  <c:v>32371</c:v>
                </c:pt>
                <c:pt idx="9046">
                  <c:v>32370</c:v>
                </c:pt>
                <c:pt idx="9047">
                  <c:v>32367</c:v>
                </c:pt>
                <c:pt idx="9048">
                  <c:v>32366</c:v>
                </c:pt>
                <c:pt idx="9049">
                  <c:v>32365</c:v>
                </c:pt>
                <c:pt idx="9050">
                  <c:v>32364</c:v>
                </c:pt>
                <c:pt idx="9051">
                  <c:v>32363</c:v>
                </c:pt>
                <c:pt idx="9052">
                  <c:v>32360</c:v>
                </c:pt>
                <c:pt idx="9053">
                  <c:v>32359</c:v>
                </c:pt>
                <c:pt idx="9054">
                  <c:v>32358</c:v>
                </c:pt>
                <c:pt idx="9055">
                  <c:v>32357</c:v>
                </c:pt>
                <c:pt idx="9056">
                  <c:v>32356</c:v>
                </c:pt>
                <c:pt idx="9057">
                  <c:v>32353</c:v>
                </c:pt>
                <c:pt idx="9058">
                  <c:v>32352</c:v>
                </c:pt>
                <c:pt idx="9059">
                  <c:v>32351</c:v>
                </c:pt>
                <c:pt idx="9060">
                  <c:v>32350</c:v>
                </c:pt>
                <c:pt idx="9061">
                  <c:v>32349</c:v>
                </c:pt>
                <c:pt idx="9062">
                  <c:v>32346</c:v>
                </c:pt>
                <c:pt idx="9063">
                  <c:v>32345</c:v>
                </c:pt>
                <c:pt idx="9064">
                  <c:v>32344</c:v>
                </c:pt>
                <c:pt idx="9065">
                  <c:v>32343</c:v>
                </c:pt>
                <c:pt idx="9066">
                  <c:v>32342</c:v>
                </c:pt>
                <c:pt idx="9067">
                  <c:v>32339</c:v>
                </c:pt>
                <c:pt idx="9068">
                  <c:v>32338</c:v>
                </c:pt>
                <c:pt idx="9069">
                  <c:v>32337</c:v>
                </c:pt>
                <c:pt idx="9070">
                  <c:v>32336</c:v>
                </c:pt>
                <c:pt idx="9071">
                  <c:v>32335</c:v>
                </c:pt>
                <c:pt idx="9072">
                  <c:v>32332</c:v>
                </c:pt>
                <c:pt idx="9073">
                  <c:v>32331</c:v>
                </c:pt>
                <c:pt idx="9074">
                  <c:v>32330</c:v>
                </c:pt>
                <c:pt idx="9075">
                  <c:v>32329</c:v>
                </c:pt>
                <c:pt idx="9076">
                  <c:v>32328</c:v>
                </c:pt>
                <c:pt idx="9077">
                  <c:v>32325</c:v>
                </c:pt>
                <c:pt idx="9078">
                  <c:v>32324</c:v>
                </c:pt>
                <c:pt idx="9079">
                  <c:v>32323</c:v>
                </c:pt>
                <c:pt idx="9080">
                  <c:v>32322</c:v>
                </c:pt>
                <c:pt idx="9081">
                  <c:v>32321</c:v>
                </c:pt>
                <c:pt idx="9082">
                  <c:v>32318</c:v>
                </c:pt>
                <c:pt idx="9083">
                  <c:v>32317</c:v>
                </c:pt>
                <c:pt idx="9084">
                  <c:v>32316</c:v>
                </c:pt>
                <c:pt idx="9085">
                  <c:v>32315</c:v>
                </c:pt>
                <c:pt idx="9086">
                  <c:v>32314</c:v>
                </c:pt>
                <c:pt idx="9087">
                  <c:v>32311</c:v>
                </c:pt>
                <c:pt idx="9088">
                  <c:v>32310</c:v>
                </c:pt>
                <c:pt idx="9089">
                  <c:v>32309</c:v>
                </c:pt>
                <c:pt idx="9090">
                  <c:v>32308</c:v>
                </c:pt>
                <c:pt idx="9091">
                  <c:v>32307</c:v>
                </c:pt>
                <c:pt idx="9092">
                  <c:v>32304</c:v>
                </c:pt>
                <c:pt idx="9093">
                  <c:v>32303</c:v>
                </c:pt>
                <c:pt idx="9094">
                  <c:v>32302</c:v>
                </c:pt>
                <c:pt idx="9095">
                  <c:v>32301</c:v>
                </c:pt>
                <c:pt idx="9096">
                  <c:v>32300</c:v>
                </c:pt>
                <c:pt idx="9097">
                  <c:v>32297</c:v>
                </c:pt>
                <c:pt idx="9098">
                  <c:v>32296</c:v>
                </c:pt>
                <c:pt idx="9099">
                  <c:v>32295</c:v>
                </c:pt>
                <c:pt idx="9100">
                  <c:v>32294</c:v>
                </c:pt>
                <c:pt idx="9101">
                  <c:v>32293</c:v>
                </c:pt>
                <c:pt idx="9102">
                  <c:v>32290</c:v>
                </c:pt>
                <c:pt idx="9103">
                  <c:v>32289</c:v>
                </c:pt>
                <c:pt idx="9104">
                  <c:v>32288</c:v>
                </c:pt>
                <c:pt idx="9105">
                  <c:v>32287</c:v>
                </c:pt>
                <c:pt idx="9106">
                  <c:v>32286</c:v>
                </c:pt>
                <c:pt idx="9107">
                  <c:v>32283</c:v>
                </c:pt>
                <c:pt idx="9108">
                  <c:v>32282</c:v>
                </c:pt>
                <c:pt idx="9109">
                  <c:v>32281</c:v>
                </c:pt>
                <c:pt idx="9110">
                  <c:v>32280</c:v>
                </c:pt>
                <c:pt idx="9111">
                  <c:v>32279</c:v>
                </c:pt>
                <c:pt idx="9112">
                  <c:v>32276</c:v>
                </c:pt>
                <c:pt idx="9113">
                  <c:v>32275</c:v>
                </c:pt>
                <c:pt idx="9114">
                  <c:v>32274</c:v>
                </c:pt>
                <c:pt idx="9115">
                  <c:v>32273</c:v>
                </c:pt>
                <c:pt idx="9116">
                  <c:v>32272</c:v>
                </c:pt>
                <c:pt idx="9117">
                  <c:v>32269</c:v>
                </c:pt>
                <c:pt idx="9118">
                  <c:v>32268</c:v>
                </c:pt>
                <c:pt idx="9119">
                  <c:v>32267</c:v>
                </c:pt>
                <c:pt idx="9120">
                  <c:v>32266</c:v>
                </c:pt>
                <c:pt idx="9121">
                  <c:v>32265</c:v>
                </c:pt>
                <c:pt idx="9122">
                  <c:v>32262</c:v>
                </c:pt>
                <c:pt idx="9123">
                  <c:v>32261</c:v>
                </c:pt>
                <c:pt idx="9124">
                  <c:v>32260</c:v>
                </c:pt>
                <c:pt idx="9125">
                  <c:v>32259</c:v>
                </c:pt>
                <c:pt idx="9126">
                  <c:v>32258</c:v>
                </c:pt>
                <c:pt idx="9127">
                  <c:v>32255</c:v>
                </c:pt>
                <c:pt idx="9128">
                  <c:v>32254</c:v>
                </c:pt>
                <c:pt idx="9129">
                  <c:v>32253</c:v>
                </c:pt>
                <c:pt idx="9130">
                  <c:v>32252</c:v>
                </c:pt>
                <c:pt idx="9131">
                  <c:v>32251</c:v>
                </c:pt>
                <c:pt idx="9132">
                  <c:v>32248</c:v>
                </c:pt>
                <c:pt idx="9133">
                  <c:v>32247</c:v>
                </c:pt>
                <c:pt idx="9134">
                  <c:v>32246</c:v>
                </c:pt>
                <c:pt idx="9135">
                  <c:v>32245</c:v>
                </c:pt>
                <c:pt idx="9136">
                  <c:v>32244</c:v>
                </c:pt>
                <c:pt idx="9137">
                  <c:v>32241</c:v>
                </c:pt>
                <c:pt idx="9138">
                  <c:v>32240</c:v>
                </c:pt>
                <c:pt idx="9139">
                  <c:v>32239</c:v>
                </c:pt>
                <c:pt idx="9140">
                  <c:v>32238</c:v>
                </c:pt>
                <c:pt idx="9141">
                  <c:v>32237</c:v>
                </c:pt>
                <c:pt idx="9142">
                  <c:v>32234</c:v>
                </c:pt>
                <c:pt idx="9143">
                  <c:v>32233</c:v>
                </c:pt>
                <c:pt idx="9144">
                  <c:v>32232</c:v>
                </c:pt>
                <c:pt idx="9145">
                  <c:v>32231</c:v>
                </c:pt>
                <c:pt idx="9146">
                  <c:v>32230</c:v>
                </c:pt>
                <c:pt idx="9147">
                  <c:v>32227</c:v>
                </c:pt>
                <c:pt idx="9148">
                  <c:v>32226</c:v>
                </c:pt>
                <c:pt idx="9149">
                  <c:v>32225</c:v>
                </c:pt>
                <c:pt idx="9150">
                  <c:v>32224</c:v>
                </c:pt>
                <c:pt idx="9151">
                  <c:v>32223</c:v>
                </c:pt>
                <c:pt idx="9152">
                  <c:v>32220</c:v>
                </c:pt>
                <c:pt idx="9153">
                  <c:v>32219</c:v>
                </c:pt>
                <c:pt idx="9154">
                  <c:v>32218</c:v>
                </c:pt>
                <c:pt idx="9155">
                  <c:v>32217</c:v>
                </c:pt>
                <c:pt idx="9156">
                  <c:v>32216</c:v>
                </c:pt>
                <c:pt idx="9157">
                  <c:v>32213</c:v>
                </c:pt>
                <c:pt idx="9158">
                  <c:v>32212</c:v>
                </c:pt>
                <c:pt idx="9159">
                  <c:v>32211</c:v>
                </c:pt>
                <c:pt idx="9160">
                  <c:v>32210</c:v>
                </c:pt>
                <c:pt idx="9161">
                  <c:v>32209</c:v>
                </c:pt>
                <c:pt idx="9162">
                  <c:v>32206</c:v>
                </c:pt>
                <c:pt idx="9163">
                  <c:v>32205</c:v>
                </c:pt>
                <c:pt idx="9164">
                  <c:v>32204</c:v>
                </c:pt>
                <c:pt idx="9165">
                  <c:v>32203</c:v>
                </c:pt>
                <c:pt idx="9166">
                  <c:v>32202</c:v>
                </c:pt>
                <c:pt idx="9167">
                  <c:v>32199</c:v>
                </c:pt>
                <c:pt idx="9168">
                  <c:v>32198</c:v>
                </c:pt>
                <c:pt idx="9169">
                  <c:v>32197</c:v>
                </c:pt>
                <c:pt idx="9170">
                  <c:v>32196</c:v>
                </c:pt>
                <c:pt idx="9171">
                  <c:v>32195</c:v>
                </c:pt>
                <c:pt idx="9172">
                  <c:v>32192</c:v>
                </c:pt>
                <c:pt idx="9173">
                  <c:v>32191</c:v>
                </c:pt>
                <c:pt idx="9174">
                  <c:v>32190</c:v>
                </c:pt>
                <c:pt idx="9175">
                  <c:v>32189</c:v>
                </c:pt>
                <c:pt idx="9176">
                  <c:v>32188</c:v>
                </c:pt>
                <c:pt idx="9177">
                  <c:v>32185</c:v>
                </c:pt>
                <c:pt idx="9178">
                  <c:v>32184</c:v>
                </c:pt>
                <c:pt idx="9179">
                  <c:v>32183</c:v>
                </c:pt>
                <c:pt idx="9180">
                  <c:v>32182</c:v>
                </c:pt>
                <c:pt idx="9181">
                  <c:v>32181</c:v>
                </c:pt>
                <c:pt idx="9182">
                  <c:v>32178</c:v>
                </c:pt>
                <c:pt idx="9183">
                  <c:v>32177</c:v>
                </c:pt>
                <c:pt idx="9184">
                  <c:v>32176</c:v>
                </c:pt>
                <c:pt idx="9185">
                  <c:v>32175</c:v>
                </c:pt>
                <c:pt idx="9186">
                  <c:v>32174</c:v>
                </c:pt>
                <c:pt idx="9187">
                  <c:v>32171</c:v>
                </c:pt>
                <c:pt idx="9188">
                  <c:v>32170</c:v>
                </c:pt>
                <c:pt idx="9189">
                  <c:v>32169</c:v>
                </c:pt>
                <c:pt idx="9190">
                  <c:v>32168</c:v>
                </c:pt>
                <c:pt idx="9191">
                  <c:v>32167</c:v>
                </c:pt>
                <c:pt idx="9192">
                  <c:v>32164</c:v>
                </c:pt>
                <c:pt idx="9193">
                  <c:v>32163</c:v>
                </c:pt>
                <c:pt idx="9194">
                  <c:v>32162</c:v>
                </c:pt>
                <c:pt idx="9195">
                  <c:v>32161</c:v>
                </c:pt>
                <c:pt idx="9196">
                  <c:v>32160</c:v>
                </c:pt>
                <c:pt idx="9197">
                  <c:v>32157</c:v>
                </c:pt>
                <c:pt idx="9198">
                  <c:v>32156</c:v>
                </c:pt>
                <c:pt idx="9199">
                  <c:v>32155</c:v>
                </c:pt>
                <c:pt idx="9200">
                  <c:v>32154</c:v>
                </c:pt>
                <c:pt idx="9201">
                  <c:v>32153</c:v>
                </c:pt>
                <c:pt idx="9202">
                  <c:v>32150</c:v>
                </c:pt>
                <c:pt idx="9203">
                  <c:v>32149</c:v>
                </c:pt>
                <c:pt idx="9204">
                  <c:v>32148</c:v>
                </c:pt>
                <c:pt idx="9205">
                  <c:v>32147</c:v>
                </c:pt>
                <c:pt idx="9206">
                  <c:v>32146</c:v>
                </c:pt>
                <c:pt idx="9207">
                  <c:v>32143</c:v>
                </c:pt>
                <c:pt idx="9208">
                  <c:v>32142</c:v>
                </c:pt>
                <c:pt idx="9209">
                  <c:v>32141</c:v>
                </c:pt>
                <c:pt idx="9210">
                  <c:v>32140</c:v>
                </c:pt>
                <c:pt idx="9211">
                  <c:v>32139</c:v>
                </c:pt>
                <c:pt idx="9212">
                  <c:v>32136</c:v>
                </c:pt>
                <c:pt idx="9213">
                  <c:v>32135</c:v>
                </c:pt>
                <c:pt idx="9214">
                  <c:v>32134</c:v>
                </c:pt>
                <c:pt idx="9215">
                  <c:v>32133</c:v>
                </c:pt>
                <c:pt idx="9216">
                  <c:v>32132</c:v>
                </c:pt>
                <c:pt idx="9217">
                  <c:v>32129</c:v>
                </c:pt>
                <c:pt idx="9218">
                  <c:v>32128</c:v>
                </c:pt>
                <c:pt idx="9219">
                  <c:v>32127</c:v>
                </c:pt>
                <c:pt idx="9220">
                  <c:v>32126</c:v>
                </c:pt>
                <c:pt idx="9221">
                  <c:v>32125</c:v>
                </c:pt>
                <c:pt idx="9222">
                  <c:v>32122</c:v>
                </c:pt>
                <c:pt idx="9223">
                  <c:v>32121</c:v>
                </c:pt>
                <c:pt idx="9224">
                  <c:v>32120</c:v>
                </c:pt>
                <c:pt idx="9225">
                  <c:v>32119</c:v>
                </c:pt>
                <c:pt idx="9226">
                  <c:v>32118</c:v>
                </c:pt>
                <c:pt idx="9227">
                  <c:v>32115</c:v>
                </c:pt>
                <c:pt idx="9228">
                  <c:v>32114</c:v>
                </c:pt>
                <c:pt idx="9229">
                  <c:v>32113</c:v>
                </c:pt>
                <c:pt idx="9230">
                  <c:v>32112</c:v>
                </c:pt>
                <c:pt idx="9231">
                  <c:v>32111</c:v>
                </c:pt>
                <c:pt idx="9232">
                  <c:v>32108</c:v>
                </c:pt>
                <c:pt idx="9233">
                  <c:v>32107</c:v>
                </c:pt>
                <c:pt idx="9234">
                  <c:v>32106</c:v>
                </c:pt>
                <c:pt idx="9235">
                  <c:v>32105</c:v>
                </c:pt>
                <c:pt idx="9236">
                  <c:v>32104</c:v>
                </c:pt>
                <c:pt idx="9237">
                  <c:v>32101</c:v>
                </c:pt>
                <c:pt idx="9238">
                  <c:v>32100</c:v>
                </c:pt>
                <c:pt idx="9239">
                  <c:v>32099</c:v>
                </c:pt>
                <c:pt idx="9240">
                  <c:v>32098</c:v>
                </c:pt>
                <c:pt idx="9241">
                  <c:v>32097</c:v>
                </c:pt>
                <c:pt idx="9242">
                  <c:v>32094</c:v>
                </c:pt>
                <c:pt idx="9243">
                  <c:v>32093</c:v>
                </c:pt>
                <c:pt idx="9244">
                  <c:v>32092</c:v>
                </c:pt>
                <c:pt idx="9245">
                  <c:v>32091</c:v>
                </c:pt>
                <c:pt idx="9246">
                  <c:v>32090</c:v>
                </c:pt>
                <c:pt idx="9247">
                  <c:v>32087</c:v>
                </c:pt>
                <c:pt idx="9248">
                  <c:v>32086</c:v>
                </c:pt>
                <c:pt idx="9249">
                  <c:v>32085</c:v>
                </c:pt>
                <c:pt idx="9250">
                  <c:v>32084</c:v>
                </c:pt>
                <c:pt idx="9251">
                  <c:v>32083</c:v>
                </c:pt>
                <c:pt idx="9252">
                  <c:v>32080</c:v>
                </c:pt>
                <c:pt idx="9253">
                  <c:v>32079</c:v>
                </c:pt>
                <c:pt idx="9254">
                  <c:v>32078</c:v>
                </c:pt>
                <c:pt idx="9255">
                  <c:v>32077</c:v>
                </c:pt>
                <c:pt idx="9256">
                  <c:v>32076</c:v>
                </c:pt>
                <c:pt idx="9257">
                  <c:v>32073</c:v>
                </c:pt>
                <c:pt idx="9258">
                  <c:v>32072</c:v>
                </c:pt>
                <c:pt idx="9259">
                  <c:v>32071</c:v>
                </c:pt>
                <c:pt idx="9260">
                  <c:v>32070</c:v>
                </c:pt>
                <c:pt idx="9261">
                  <c:v>32069</c:v>
                </c:pt>
                <c:pt idx="9262">
                  <c:v>32066</c:v>
                </c:pt>
                <c:pt idx="9263">
                  <c:v>32065</c:v>
                </c:pt>
                <c:pt idx="9264">
                  <c:v>32064</c:v>
                </c:pt>
                <c:pt idx="9265">
                  <c:v>32063</c:v>
                </c:pt>
                <c:pt idx="9266">
                  <c:v>32062</c:v>
                </c:pt>
                <c:pt idx="9267">
                  <c:v>32059</c:v>
                </c:pt>
                <c:pt idx="9268">
                  <c:v>32058</c:v>
                </c:pt>
                <c:pt idx="9269">
                  <c:v>32057</c:v>
                </c:pt>
                <c:pt idx="9270">
                  <c:v>32056</c:v>
                </c:pt>
                <c:pt idx="9271">
                  <c:v>32055</c:v>
                </c:pt>
                <c:pt idx="9272">
                  <c:v>32052</c:v>
                </c:pt>
                <c:pt idx="9273">
                  <c:v>32051</c:v>
                </c:pt>
                <c:pt idx="9274">
                  <c:v>32050</c:v>
                </c:pt>
                <c:pt idx="9275">
                  <c:v>32049</c:v>
                </c:pt>
                <c:pt idx="9276">
                  <c:v>32048</c:v>
                </c:pt>
                <c:pt idx="9277">
                  <c:v>32045</c:v>
                </c:pt>
                <c:pt idx="9278">
                  <c:v>32044</c:v>
                </c:pt>
                <c:pt idx="9279">
                  <c:v>32043</c:v>
                </c:pt>
                <c:pt idx="9280">
                  <c:v>32042</c:v>
                </c:pt>
                <c:pt idx="9281">
                  <c:v>32041</c:v>
                </c:pt>
                <c:pt idx="9282">
                  <c:v>32038</c:v>
                </c:pt>
                <c:pt idx="9283">
                  <c:v>32037</c:v>
                </c:pt>
                <c:pt idx="9284">
                  <c:v>32036</c:v>
                </c:pt>
                <c:pt idx="9285">
                  <c:v>32035</c:v>
                </c:pt>
                <c:pt idx="9286">
                  <c:v>32034</c:v>
                </c:pt>
                <c:pt idx="9287">
                  <c:v>32031</c:v>
                </c:pt>
                <c:pt idx="9288">
                  <c:v>32030</c:v>
                </c:pt>
                <c:pt idx="9289">
                  <c:v>32029</c:v>
                </c:pt>
                <c:pt idx="9290">
                  <c:v>32028</c:v>
                </c:pt>
                <c:pt idx="9291">
                  <c:v>32027</c:v>
                </c:pt>
                <c:pt idx="9292">
                  <c:v>32024</c:v>
                </c:pt>
                <c:pt idx="9293">
                  <c:v>32023</c:v>
                </c:pt>
                <c:pt idx="9294">
                  <c:v>32022</c:v>
                </c:pt>
                <c:pt idx="9295">
                  <c:v>32021</c:v>
                </c:pt>
                <c:pt idx="9296">
                  <c:v>32020</c:v>
                </c:pt>
                <c:pt idx="9297">
                  <c:v>32017</c:v>
                </c:pt>
                <c:pt idx="9298">
                  <c:v>32016</c:v>
                </c:pt>
                <c:pt idx="9299">
                  <c:v>32015</c:v>
                </c:pt>
                <c:pt idx="9300">
                  <c:v>32014</c:v>
                </c:pt>
                <c:pt idx="9301">
                  <c:v>32013</c:v>
                </c:pt>
                <c:pt idx="9302">
                  <c:v>32010</c:v>
                </c:pt>
                <c:pt idx="9303">
                  <c:v>32009</c:v>
                </c:pt>
                <c:pt idx="9304">
                  <c:v>32008</c:v>
                </c:pt>
                <c:pt idx="9305">
                  <c:v>32007</c:v>
                </c:pt>
                <c:pt idx="9306">
                  <c:v>32006</c:v>
                </c:pt>
                <c:pt idx="9307">
                  <c:v>32003</c:v>
                </c:pt>
                <c:pt idx="9308">
                  <c:v>32002</c:v>
                </c:pt>
                <c:pt idx="9309">
                  <c:v>32001</c:v>
                </c:pt>
                <c:pt idx="9310">
                  <c:v>32000</c:v>
                </c:pt>
                <c:pt idx="9311">
                  <c:v>31999</c:v>
                </c:pt>
                <c:pt idx="9312">
                  <c:v>31996</c:v>
                </c:pt>
                <c:pt idx="9313">
                  <c:v>31995</c:v>
                </c:pt>
                <c:pt idx="9314">
                  <c:v>31994</c:v>
                </c:pt>
                <c:pt idx="9315">
                  <c:v>31993</c:v>
                </c:pt>
                <c:pt idx="9316">
                  <c:v>31992</c:v>
                </c:pt>
                <c:pt idx="9317">
                  <c:v>31989</c:v>
                </c:pt>
                <c:pt idx="9318">
                  <c:v>31988</c:v>
                </c:pt>
                <c:pt idx="9319">
                  <c:v>31987</c:v>
                </c:pt>
                <c:pt idx="9320">
                  <c:v>31986</c:v>
                </c:pt>
                <c:pt idx="9321">
                  <c:v>31985</c:v>
                </c:pt>
                <c:pt idx="9322">
                  <c:v>31982</c:v>
                </c:pt>
                <c:pt idx="9323">
                  <c:v>31981</c:v>
                </c:pt>
                <c:pt idx="9324">
                  <c:v>31980</c:v>
                </c:pt>
                <c:pt idx="9325">
                  <c:v>31979</c:v>
                </c:pt>
                <c:pt idx="9326">
                  <c:v>31978</c:v>
                </c:pt>
                <c:pt idx="9327">
                  <c:v>31975</c:v>
                </c:pt>
                <c:pt idx="9328">
                  <c:v>31974</c:v>
                </c:pt>
                <c:pt idx="9329">
                  <c:v>31973</c:v>
                </c:pt>
                <c:pt idx="9330">
                  <c:v>31972</c:v>
                </c:pt>
                <c:pt idx="9331">
                  <c:v>31971</c:v>
                </c:pt>
                <c:pt idx="9332">
                  <c:v>31968</c:v>
                </c:pt>
                <c:pt idx="9333">
                  <c:v>31967</c:v>
                </c:pt>
                <c:pt idx="9334">
                  <c:v>31966</c:v>
                </c:pt>
                <c:pt idx="9335">
                  <c:v>31965</c:v>
                </c:pt>
                <c:pt idx="9336">
                  <c:v>31964</c:v>
                </c:pt>
                <c:pt idx="9337">
                  <c:v>31961</c:v>
                </c:pt>
                <c:pt idx="9338">
                  <c:v>31960</c:v>
                </c:pt>
                <c:pt idx="9339">
                  <c:v>31959</c:v>
                </c:pt>
                <c:pt idx="9340">
                  <c:v>31958</c:v>
                </c:pt>
                <c:pt idx="9341">
                  <c:v>31957</c:v>
                </c:pt>
                <c:pt idx="9342">
                  <c:v>31954</c:v>
                </c:pt>
                <c:pt idx="9343">
                  <c:v>31953</c:v>
                </c:pt>
                <c:pt idx="9344">
                  <c:v>31952</c:v>
                </c:pt>
                <c:pt idx="9345">
                  <c:v>31951</c:v>
                </c:pt>
                <c:pt idx="9346">
                  <c:v>31950</c:v>
                </c:pt>
                <c:pt idx="9347">
                  <c:v>31947</c:v>
                </c:pt>
                <c:pt idx="9348">
                  <c:v>31946</c:v>
                </c:pt>
                <c:pt idx="9349">
                  <c:v>31945</c:v>
                </c:pt>
                <c:pt idx="9350">
                  <c:v>31944</c:v>
                </c:pt>
                <c:pt idx="9351">
                  <c:v>31943</c:v>
                </c:pt>
                <c:pt idx="9352">
                  <c:v>31940</c:v>
                </c:pt>
                <c:pt idx="9353">
                  <c:v>31939</c:v>
                </c:pt>
                <c:pt idx="9354">
                  <c:v>31938</c:v>
                </c:pt>
                <c:pt idx="9355">
                  <c:v>31937</c:v>
                </c:pt>
                <c:pt idx="9356">
                  <c:v>31936</c:v>
                </c:pt>
                <c:pt idx="9357">
                  <c:v>31933</c:v>
                </c:pt>
                <c:pt idx="9358">
                  <c:v>31932</c:v>
                </c:pt>
                <c:pt idx="9359">
                  <c:v>31931</c:v>
                </c:pt>
                <c:pt idx="9360">
                  <c:v>31930</c:v>
                </c:pt>
                <c:pt idx="9361">
                  <c:v>31929</c:v>
                </c:pt>
                <c:pt idx="9362">
                  <c:v>31926</c:v>
                </c:pt>
                <c:pt idx="9363">
                  <c:v>31925</c:v>
                </c:pt>
                <c:pt idx="9364">
                  <c:v>31924</c:v>
                </c:pt>
                <c:pt idx="9365">
                  <c:v>31923</c:v>
                </c:pt>
                <c:pt idx="9366">
                  <c:v>31922</c:v>
                </c:pt>
                <c:pt idx="9367">
                  <c:v>31919</c:v>
                </c:pt>
                <c:pt idx="9368">
                  <c:v>31918</c:v>
                </c:pt>
                <c:pt idx="9369">
                  <c:v>31917</c:v>
                </c:pt>
                <c:pt idx="9370">
                  <c:v>31916</c:v>
                </c:pt>
                <c:pt idx="9371">
                  <c:v>31915</c:v>
                </c:pt>
                <c:pt idx="9372">
                  <c:v>31912</c:v>
                </c:pt>
                <c:pt idx="9373">
                  <c:v>31911</c:v>
                </c:pt>
                <c:pt idx="9374">
                  <c:v>31910</c:v>
                </c:pt>
                <c:pt idx="9375">
                  <c:v>31909</c:v>
                </c:pt>
                <c:pt idx="9376">
                  <c:v>31908</c:v>
                </c:pt>
                <c:pt idx="9377">
                  <c:v>31905</c:v>
                </c:pt>
                <c:pt idx="9378">
                  <c:v>31904</c:v>
                </c:pt>
                <c:pt idx="9379">
                  <c:v>31903</c:v>
                </c:pt>
                <c:pt idx="9380">
                  <c:v>31902</c:v>
                </c:pt>
                <c:pt idx="9381">
                  <c:v>31901</c:v>
                </c:pt>
                <c:pt idx="9382">
                  <c:v>31898</c:v>
                </c:pt>
                <c:pt idx="9383">
                  <c:v>31897</c:v>
                </c:pt>
                <c:pt idx="9384">
                  <c:v>31896</c:v>
                </c:pt>
                <c:pt idx="9385">
                  <c:v>31895</c:v>
                </c:pt>
                <c:pt idx="9386">
                  <c:v>31894</c:v>
                </c:pt>
                <c:pt idx="9387">
                  <c:v>31891</c:v>
                </c:pt>
                <c:pt idx="9388">
                  <c:v>31890</c:v>
                </c:pt>
                <c:pt idx="9389">
                  <c:v>31889</c:v>
                </c:pt>
                <c:pt idx="9390">
                  <c:v>31888</c:v>
                </c:pt>
                <c:pt idx="9391">
                  <c:v>31887</c:v>
                </c:pt>
                <c:pt idx="9392">
                  <c:v>31884</c:v>
                </c:pt>
                <c:pt idx="9393">
                  <c:v>31883</c:v>
                </c:pt>
                <c:pt idx="9394">
                  <c:v>31882</c:v>
                </c:pt>
                <c:pt idx="9395">
                  <c:v>31881</c:v>
                </c:pt>
                <c:pt idx="9396">
                  <c:v>31880</c:v>
                </c:pt>
                <c:pt idx="9397">
                  <c:v>31877</c:v>
                </c:pt>
                <c:pt idx="9398">
                  <c:v>31876</c:v>
                </c:pt>
                <c:pt idx="9399">
                  <c:v>31875</c:v>
                </c:pt>
                <c:pt idx="9400">
                  <c:v>31874</c:v>
                </c:pt>
                <c:pt idx="9401">
                  <c:v>31873</c:v>
                </c:pt>
                <c:pt idx="9402">
                  <c:v>31870</c:v>
                </c:pt>
                <c:pt idx="9403">
                  <c:v>31869</c:v>
                </c:pt>
                <c:pt idx="9404">
                  <c:v>31868</c:v>
                </c:pt>
                <c:pt idx="9405">
                  <c:v>31867</c:v>
                </c:pt>
                <c:pt idx="9406">
                  <c:v>31866</c:v>
                </c:pt>
                <c:pt idx="9407">
                  <c:v>31863</c:v>
                </c:pt>
                <c:pt idx="9408">
                  <c:v>31862</c:v>
                </c:pt>
                <c:pt idx="9409">
                  <c:v>31861</c:v>
                </c:pt>
                <c:pt idx="9410">
                  <c:v>31860</c:v>
                </c:pt>
                <c:pt idx="9411">
                  <c:v>31859</c:v>
                </c:pt>
                <c:pt idx="9412">
                  <c:v>31856</c:v>
                </c:pt>
                <c:pt idx="9413">
                  <c:v>31855</c:v>
                </c:pt>
                <c:pt idx="9414">
                  <c:v>31854</c:v>
                </c:pt>
                <c:pt idx="9415">
                  <c:v>31853</c:v>
                </c:pt>
                <c:pt idx="9416">
                  <c:v>31852</c:v>
                </c:pt>
                <c:pt idx="9417">
                  <c:v>31849</c:v>
                </c:pt>
                <c:pt idx="9418">
                  <c:v>31848</c:v>
                </c:pt>
                <c:pt idx="9419">
                  <c:v>31847</c:v>
                </c:pt>
                <c:pt idx="9420">
                  <c:v>31846</c:v>
                </c:pt>
                <c:pt idx="9421">
                  <c:v>31845</c:v>
                </c:pt>
                <c:pt idx="9422">
                  <c:v>31842</c:v>
                </c:pt>
                <c:pt idx="9423">
                  <c:v>31841</c:v>
                </c:pt>
                <c:pt idx="9424">
                  <c:v>31840</c:v>
                </c:pt>
                <c:pt idx="9425">
                  <c:v>31839</c:v>
                </c:pt>
                <c:pt idx="9426">
                  <c:v>31838</c:v>
                </c:pt>
                <c:pt idx="9427">
                  <c:v>31835</c:v>
                </c:pt>
                <c:pt idx="9428">
                  <c:v>31834</c:v>
                </c:pt>
                <c:pt idx="9429">
                  <c:v>31833</c:v>
                </c:pt>
                <c:pt idx="9430">
                  <c:v>31832</c:v>
                </c:pt>
                <c:pt idx="9431">
                  <c:v>31831</c:v>
                </c:pt>
                <c:pt idx="9432">
                  <c:v>31828</c:v>
                </c:pt>
                <c:pt idx="9433">
                  <c:v>31827</c:v>
                </c:pt>
                <c:pt idx="9434">
                  <c:v>31826</c:v>
                </c:pt>
                <c:pt idx="9435">
                  <c:v>31825</c:v>
                </c:pt>
                <c:pt idx="9436">
                  <c:v>31824</c:v>
                </c:pt>
                <c:pt idx="9437">
                  <c:v>31821</c:v>
                </c:pt>
                <c:pt idx="9438">
                  <c:v>31820</c:v>
                </c:pt>
                <c:pt idx="9439">
                  <c:v>31819</c:v>
                </c:pt>
                <c:pt idx="9440">
                  <c:v>31818</c:v>
                </c:pt>
                <c:pt idx="9441">
                  <c:v>31817</c:v>
                </c:pt>
                <c:pt idx="9442">
                  <c:v>31814</c:v>
                </c:pt>
                <c:pt idx="9443">
                  <c:v>31813</c:v>
                </c:pt>
                <c:pt idx="9444">
                  <c:v>31812</c:v>
                </c:pt>
                <c:pt idx="9445">
                  <c:v>31811</c:v>
                </c:pt>
                <c:pt idx="9446">
                  <c:v>31810</c:v>
                </c:pt>
                <c:pt idx="9447">
                  <c:v>31807</c:v>
                </c:pt>
                <c:pt idx="9448">
                  <c:v>31806</c:v>
                </c:pt>
                <c:pt idx="9449">
                  <c:v>31805</c:v>
                </c:pt>
                <c:pt idx="9450">
                  <c:v>31804</c:v>
                </c:pt>
                <c:pt idx="9451">
                  <c:v>31803</c:v>
                </c:pt>
                <c:pt idx="9452">
                  <c:v>31800</c:v>
                </c:pt>
                <c:pt idx="9453">
                  <c:v>31799</c:v>
                </c:pt>
                <c:pt idx="9454">
                  <c:v>31798</c:v>
                </c:pt>
                <c:pt idx="9455">
                  <c:v>31797</c:v>
                </c:pt>
                <c:pt idx="9456">
                  <c:v>31796</c:v>
                </c:pt>
                <c:pt idx="9457">
                  <c:v>31793</c:v>
                </c:pt>
                <c:pt idx="9458">
                  <c:v>31792</c:v>
                </c:pt>
                <c:pt idx="9459">
                  <c:v>31791</c:v>
                </c:pt>
                <c:pt idx="9460">
                  <c:v>31790</c:v>
                </c:pt>
                <c:pt idx="9461">
                  <c:v>31789</c:v>
                </c:pt>
                <c:pt idx="9462">
                  <c:v>31786</c:v>
                </c:pt>
                <c:pt idx="9463">
                  <c:v>31785</c:v>
                </c:pt>
                <c:pt idx="9464">
                  <c:v>31784</c:v>
                </c:pt>
                <c:pt idx="9465">
                  <c:v>31783</c:v>
                </c:pt>
                <c:pt idx="9466">
                  <c:v>31782</c:v>
                </c:pt>
                <c:pt idx="9467">
                  <c:v>31779</c:v>
                </c:pt>
                <c:pt idx="9468">
                  <c:v>31778</c:v>
                </c:pt>
                <c:pt idx="9469">
                  <c:v>31777</c:v>
                </c:pt>
                <c:pt idx="9470">
                  <c:v>31776</c:v>
                </c:pt>
                <c:pt idx="9471">
                  <c:v>31775</c:v>
                </c:pt>
                <c:pt idx="9472">
                  <c:v>31772</c:v>
                </c:pt>
                <c:pt idx="9473">
                  <c:v>31771</c:v>
                </c:pt>
                <c:pt idx="9474">
                  <c:v>31770</c:v>
                </c:pt>
                <c:pt idx="9475">
                  <c:v>31769</c:v>
                </c:pt>
                <c:pt idx="9476">
                  <c:v>31768</c:v>
                </c:pt>
                <c:pt idx="9477">
                  <c:v>31765</c:v>
                </c:pt>
                <c:pt idx="9478">
                  <c:v>31764</c:v>
                </c:pt>
                <c:pt idx="9479">
                  <c:v>31763</c:v>
                </c:pt>
                <c:pt idx="9480">
                  <c:v>31762</c:v>
                </c:pt>
                <c:pt idx="9481">
                  <c:v>31761</c:v>
                </c:pt>
                <c:pt idx="9482">
                  <c:v>31758</c:v>
                </c:pt>
                <c:pt idx="9483">
                  <c:v>31757</c:v>
                </c:pt>
                <c:pt idx="9484">
                  <c:v>31756</c:v>
                </c:pt>
                <c:pt idx="9485">
                  <c:v>31755</c:v>
                </c:pt>
                <c:pt idx="9486">
                  <c:v>31754</c:v>
                </c:pt>
                <c:pt idx="9487">
                  <c:v>31751</c:v>
                </c:pt>
                <c:pt idx="9488">
                  <c:v>31750</c:v>
                </c:pt>
                <c:pt idx="9489">
                  <c:v>31749</c:v>
                </c:pt>
                <c:pt idx="9490">
                  <c:v>31748</c:v>
                </c:pt>
                <c:pt idx="9491">
                  <c:v>31747</c:v>
                </c:pt>
                <c:pt idx="9492">
                  <c:v>31744</c:v>
                </c:pt>
                <c:pt idx="9493">
                  <c:v>31743</c:v>
                </c:pt>
                <c:pt idx="9494">
                  <c:v>31742</c:v>
                </c:pt>
                <c:pt idx="9495">
                  <c:v>31741</c:v>
                </c:pt>
                <c:pt idx="9496">
                  <c:v>31740</c:v>
                </c:pt>
                <c:pt idx="9497">
                  <c:v>31737</c:v>
                </c:pt>
                <c:pt idx="9498">
                  <c:v>31736</c:v>
                </c:pt>
                <c:pt idx="9499">
                  <c:v>31735</c:v>
                </c:pt>
                <c:pt idx="9500">
                  <c:v>31734</c:v>
                </c:pt>
                <c:pt idx="9501">
                  <c:v>31733</c:v>
                </c:pt>
                <c:pt idx="9502">
                  <c:v>31730</c:v>
                </c:pt>
                <c:pt idx="9503">
                  <c:v>31729</c:v>
                </c:pt>
                <c:pt idx="9504">
                  <c:v>31728</c:v>
                </c:pt>
                <c:pt idx="9505">
                  <c:v>31727</c:v>
                </c:pt>
                <c:pt idx="9506">
                  <c:v>31726</c:v>
                </c:pt>
                <c:pt idx="9507">
                  <c:v>31723</c:v>
                </c:pt>
                <c:pt idx="9508">
                  <c:v>31722</c:v>
                </c:pt>
                <c:pt idx="9509">
                  <c:v>31721</c:v>
                </c:pt>
                <c:pt idx="9510">
                  <c:v>31720</c:v>
                </c:pt>
                <c:pt idx="9511">
                  <c:v>31719</c:v>
                </c:pt>
                <c:pt idx="9512">
                  <c:v>31716</c:v>
                </c:pt>
                <c:pt idx="9513">
                  <c:v>31715</c:v>
                </c:pt>
                <c:pt idx="9514">
                  <c:v>31714</c:v>
                </c:pt>
                <c:pt idx="9515">
                  <c:v>31713</c:v>
                </c:pt>
                <c:pt idx="9516">
                  <c:v>31712</c:v>
                </c:pt>
                <c:pt idx="9517">
                  <c:v>31709</c:v>
                </c:pt>
                <c:pt idx="9518">
                  <c:v>31708</c:v>
                </c:pt>
                <c:pt idx="9519">
                  <c:v>31707</c:v>
                </c:pt>
                <c:pt idx="9520">
                  <c:v>31706</c:v>
                </c:pt>
                <c:pt idx="9521">
                  <c:v>31705</c:v>
                </c:pt>
                <c:pt idx="9522">
                  <c:v>31702</c:v>
                </c:pt>
                <c:pt idx="9523">
                  <c:v>31701</c:v>
                </c:pt>
                <c:pt idx="9524">
                  <c:v>31700</c:v>
                </c:pt>
                <c:pt idx="9525">
                  <c:v>31699</c:v>
                </c:pt>
                <c:pt idx="9526">
                  <c:v>31698</c:v>
                </c:pt>
                <c:pt idx="9527">
                  <c:v>31695</c:v>
                </c:pt>
                <c:pt idx="9528">
                  <c:v>31694</c:v>
                </c:pt>
                <c:pt idx="9529">
                  <c:v>31693</c:v>
                </c:pt>
                <c:pt idx="9530">
                  <c:v>31692</c:v>
                </c:pt>
                <c:pt idx="9531">
                  <c:v>31691</c:v>
                </c:pt>
                <c:pt idx="9532">
                  <c:v>31688</c:v>
                </c:pt>
                <c:pt idx="9533">
                  <c:v>31687</c:v>
                </c:pt>
                <c:pt idx="9534">
                  <c:v>31686</c:v>
                </c:pt>
                <c:pt idx="9535">
                  <c:v>31685</c:v>
                </c:pt>
                <c:pt idx="9536">
                  <c:v>31684</c:v>
                </c:pt>
                <c:pt idx="9537">
                  <c:v>31681</c:v>
                </c:pt>
                <c:pt idx="9538">
                  <c:v>31680</c:v>
                </c:pt>
                <c:pt idx="9539">
                  <c:v>31679</c:v>
                </c:pt>
                <c:pt idx="9540">
                  <c:v>31678</c:v>
                </c:pt>
                <c:pt idx="9541">
                  <c:v>31677</c:v>
                </c:pt>
                <c:pt idx="9542">
                  <c:v>31674</c:v>
                </c:pt>
                <c:pt idx="9543">
                  <c:v>31673</c:v>
                </c:pt>
                <c:pt idx="9544">
                  <c:v>31672</c:v>
                </c:pt>
                <c:pt idx="9545">
                  <c:v>31671</c:v>
                </c:pt>
                <c:pt idx="9546">
                  <c:v>31670</c:v>
                </c:pt>
                <c:pt idx="9547">
                  <c:v>31667</c:v>
                </c:pt>
                <c:pt idx="9548">
                  <c:v>31666</c:v>
                </c:pt>
                <c:pt idx="9549">
                  <c:v>31665</c:v>
                </c:pt>
                <c:pt idx="9550">
                  <c:v>31664</c:v>
                </c:pt>
                <c:pt idx="9551">
                  <c:v>31663</c:v>
                </c:pt>
                <c:pt idx="9552">
                  <c:v>31660</c:v>
                </c:pt>
                <c:pt idx="9553">
                  <c:v>31659</c:v>
                </c:pt>
                <c:pt idx="9554">
                  <c:v>31658</c:v>
                </c:pt>
                <c:pt idx="9555">
                  <c:v>31657</c:v>
                </c:pt>
                <c:pt idx="9556">
                  <c:v>31656</c:v>
                </c:pt>
                <c:pt idx="9557">
                  <c:v>31653</c:v>
                </c:pt>
                <c:pt idx="9558">
                  <c:v>31652</c:v>
                </c:pt>
                <c:pt idx="9559">
                  <c:v>31651</c:v>
                </c:pt>
                <c:pt idx="9560">
                  <c:v>31650</c:v>
                </c:pt>
                <c:pt idx="9561">
                  <c:v>31649</c:v>
                </c:pt>
                <c:pt idx="9562">
                  <c:v>31646</c:v>
                </c:pt>
                <c:pt idx="9563">
                  <c:v>31645</c:v>
                </c:pt>
                <c:pt idx="9564">
                  <c:v>31644</c:v>
                </c:pt>
                <c:pt idx="9565">
                  <c:v>31643</c:v>
                </c:pt>
                <c:pt idx="9566">
                  <c:v>31642</c:v>
                </c:pt>
                <c:pt idx="9567">
                  <c:v>31639</c:v>
                </c:pt>
                <c:pt idx="9568">
                  <c:v>31638</c:v>
                </c:pt>
                <c:pt idx="9569">
                  <c:v>31637</c:v>
                </c:pt>
                <c:pt idx="9570">
                  <c:v>31636</c:v>
                </c:pt>
                <c:pt idx="9571">
                  <c:v>31635</c:v>
                </c:pt>
                <c:pt idx="9572">
                  <c:v>31632</c:v>
                </c:pt>
                <c:pt idx="9573">
                  <c:v>31631</c:v>
                </c:pt>
                <c:pt idx="9574">
                  <c:v>31630</c:v>
                </c:pt>
                <c:pt idx="9575">
                  <c:v>31629</c:v>
                </c:pt>
                <c:pt idx="9576">
                  <c:v>31628</c:v>
                </c:pt>
                <c:pt idx="9577">
                  <c:v>31625</c:v>
                </c:pt>
                <c:pt idx="9578">
                  <c:v>31624</c:v>
                </c:pt>
                <c:pt idx="9579">
                  <c:v>31623</c:v>
                </c:pt>
                <c:pt idx="9580">
                  <c:v>31622</c:v>
                </c:pt>
                <c:pt idx="9581">
                  <c:v>31621</c:v>
                </c:pt>
                <c:pt idx="9582">
                  <c:v>31618</c:v>
                </c:pt>
                <c:pt idx="9583">
                  <c:v>31617</c:v>
                </c:pt>
                <c:pt idx="9584">
                  <c:v>31616</c:v>
                </c:pt>
                <c:pt idx="9585">
                  <c:v>31615</c:v>
                </c:pt>
                <c:pt idx="9586">
                  <c:v>31614</c:v>
                </c:pt>
                <c:pt idx="9587">
                  <c:v>31611</c:v>
                </c:pt>
                <c:pt idx="9588">
                  <c:v>31610</c:v>
                </c:pt>
                <c:pt idx="9589">
                  <c:v>31609</c:v>
                </c:pt>
                <c:pt idx="9590">
                  <c:v>31608</c:v>
                </c:pt>
                <c:pt idx="9591">
                  <c:v>31607</c:v>
                </c:pt>
                <c:pt idx="9592">
                  <c:v>31604</c:v>
                </c:pt>
                <c:pt idx="9593">
                  <c:v>31603</c:v>
                </c:pt>
                <c:pt idx="9594">
                  <c:v>31602</c:v>
                </c:pt>
                <c:pt idx="9595">
                  <c:v>31601</c:v>
                </c:pt>
                <c:pt idx="9596">
                  <c:v>31600</c:v>
                </c:pt>
                <c:pt idx="9597">
                  <c:v>31597</c:v>
                </c:pt>
                <c:pt idx="9598">
                  <c:v>31596</c:v>
                </c:pt>
                <c:pt idx="9599">
                  <c:v>31595</c:v>
                </c:pt>
                <c:pt idx="9600">
                  <c:v>31594</c:v>
                </c:pt>
                <c:pt idx="9601">
                  <c:v>31593</c:v>
                </c:pt>
                <c:pt idx="9602">
                  <c:v>31590</c:v>
                </c:pt>
                <c:pt idx="9603">
                  <c:v>31589</c:v>
                </c:pt>
                <c:pt idx="9604">
                  <c:v>31588</c:v>
                </c:pt>
                <c:pt idx="9605">
                  <c:v>31587</c:v>
                </c:pt>
                <c:pt idx="9606">
                  <c:v>31586</c:v>
                </c:pt>
                <c:pt idx="9607">
                  <c:v>31583</c:v>
                </c:pt>
                <c:pt idx="9608">
                  <c:v>31582</c:v>
                </c:pt>
                <c:pt idx="9609">
                  <c:v>31581</c:v>
                </c:pt>
                <c:pt idx="9610">
                  <c:v>31580</c:v>
                </c:pt>
                <c:pt idx="9611">
                  <c:v>31579</c:v>
                </c:pt>
                <c:pt idx="9612">
                  <c:v>31576</c:v>
                </c:pt>
                <c:pt idx="9613">
                  <c:v>31575</c:v>
                </c:pt>
                <c:pt idx="9614">
                  <c:v>31574</c:v>
                </c:pt>
                <c:pt idx="9615">
                  <c:v>31573</c:v>
                </c:pt>
                <c:pt idx="9616">
                  <c:v>31572</c:v>
                </c:pt>
                <c:pt idx="9617">
                  <c:v>31569</c:v>
                </c:pt>
                <c:pt idx="9618">
                  <c:v>31568</c:v>
                </c:pt>
                <c:pt idx="9619">
                  <c:v>31567</c:v>
                </c:pt>
                <c:pt idx="9620">
                  <c:v>31566</c:v>
                </c:pt>
                <c:pt idx="9621">
                  <c:v>31565</c:v>
                </c:pt>
                <c:pt idx="9622">
                  <c:v>31562</c:v>
                </c:pt>
                <c:pt idx="9623">
                  <c:v>31561</c:v>
                </c:pt>
                <c:pt idx="9624">
                  <c:v>31560</c:v>
                </c:pt>
                <c:pt idx="9625">
                  <c:v>31559</c:v>
                </c:pt>
                <c:pt idx="9626">
                  <c:v>31558</c:v>
                </c:pt>
                <c:pt idx="9627">
                  <c:v>31555</c:v>
                </c:pt>
                <c:pt idx="9628">
                  <c:v>31554</c:v>
                </c:pt>
                <c:pt idx="9629">
                  <c:v>31553</c:v>
                </c:pt>
                <c:pt idx="9630">
                  <c:v>31552</c:v>
                </c:pt>
                <c:pt idx="9631">
                  <c:v>31551</c:v>
                </c:pt>
                <c:pt idx="9632">
                  <c:v>31548</c:v>
                </c:pt>
                <c:pt idx="9633">
                  <c:v>31547</c:v>
                </c:pt>
                <c:pt idx="9634">
                  <c:v>31546</c:v>
                </c:pt>
                <c:pt idx="9635">
                  <c:v>31545</c:v>
                </c:pt>
                <c:pt idx="9636">
                  <c:v>31544</c:v>
                </c:pt>
                <c:pt idx="9637">
                  <c:v>31541</c:v>
                </c:pt>
                <c:pt idx="9638">
                  <c:v>31540</c:v>
                </c:pt>
                <c:pt idx="9639">
                  <c:v>31539</c:v>
                </c:pt>
                <c:pt idx="9640">
                  <c:v>31538</c:v>
                </c:pt>
                <c:pt idx="9641">
                  <c:v>31537</c:v>
                </c:pt>
                <c:pt idx="9642">
                  <c:v>31534</c:v>
                </c:pt>
                <c:pt idx="9643">
                  <c:v>31533</c:v>
                </c:pt>
                <c:pt idx="9644">
                  <c:v>31532</c:v>
                </c:pt>
                <c:pt idx="9645">
                  <c:v>31531</c:v>
                </c:pt>
                <c:pt idx="9646">
                  <c:v>31530</c:v>
                </c:pt>
                <c:pt idx="9647">
                  <c:v>31527</c:v>
                </c:pt>
                <c:pt idx="9648">
                  <c:v>31526</c:v>
                </c:pt>
                <c:pt idx="9649">
                  <c:v>31525</c:v>
                </c:pt>
                <c:pt idx="9650">
                  <c:v>31524</c:v>
                </c:pt>
                <c:pt idx="9651">
                  <c:v>31523</c:v>
                </c:pt>
                <c:pt idx="9652">
                  <c:v>31520</c:v>
                </c:pt>
                <c:pt idx="9653">
                  <c:v>31519</c:v>
                </c:pt>
                <c:pt idx="9654">
                  <c:v>31518</c:v>
                </c:pt>
                <c:pt idx="9655">
                  <c:v>31517</c:v>
                </c:pt>
                <c:pt idx="9656">
                  <c:v>31516</c:v>
                </c:pt>
                <c:pt idx="9657">
                  <c:v>31513</c:v>
                </c:pt>
                <c:pt idx="9658">
                  <c:v>31512</c:v>
                </c:pt>
                <c:pt idx="9659">
                  <c:v>31511</c:v>
                </c:pt>
                <c:pt idx="9660">
                  <c:v>31510</c:v>
                </c:pt>
                <c:pt idx="9661">
                  <c:v>31509</c:v>
                </c:pt>
                <c:pt idx="9662">
                  <c:v>31506</c:v>
                </c:pt>
                <c:pt idx="9663">
                  <c:v>31505</c:v>
                </c:pt>
                <c:pt idx="9664">
                  <c:v>31504</c:v>
                </c:pt>
                <c:pt idx="9665">
                  <c:v>31503</c:v>
                </c:pt>
                <c:pt idx="9666">
                  <c:v>31502</c:v>
                </c:pt>
                <c:pt idx="9667">
                  <c:v>31499</c:v>
                </c:pt>
                <c:pt idx="9668">
                  <c:v>31498</c:v>
                </c:pt>
                <c:pt idx="9669">
                  <c:v>31497</c:v>
                </c:pt>
                <c:pt idx="9670">
                  <c:v>31496</c:v>
                </c:pt>
                <c:pt idx="9671">
                  <c:v>31495</c:v>
                </c:pt>
                <c:pt idx="9672">
                  <c:v>31492</c:v>
                </c:pt>
                <c:pt idx="9673">
                  <c:v>31491</c:v>
                </c:pt>
                <c:pt idx="9674">
                  <c:v>31490</c:v>
                </c:pt>
                <c:pt idx="9675">
                  <c:v>31489</c:v>
                </c:pt>
                <c:pt idx="9676">
                  <c:v>31488</c:v>
                </c:pt>
                <c:pt idx="9677">
                  <c:v>31485</c:v>
                </c:pt>
                <c:pt idx="9678">
                  <c:v>31484</c:v>
                </c:pt>
                <c:pt idx="9679">
                  <c:v>31483</c:v>
                </c:pt>
                <c:pt idx="9680">
                  <c:v>31482</c:v>
                </c:pt>
                <c:pt idx="9681">
                  <c:v>31481</c:v>
                </c:pt>
                <c:pt idx="9682">
                  <c:v>31478</c:v>
                </c:pt>
                <c:pt idx="9683">
                  <c:v>31477</c:v>
                </c:pt>
                <c:pt idx="9684">
                  <c:v>31476</c:v>
                </c:pt>
                <c:pt idx="9685">
                  <c:v>31475</c:v>
                </c:pt>
                <c:pt idx="9686">
                  <c:v>31474</c:v>
                </c:pt>
                <c:pt idx="9687">
                  <c:v>31471</c:v>
                </c:pt>
                <c:pt idx="9688">
                  <c:v>31470</c:v>
                </c:pt>
                <c:pt idx="9689">
                  <c:v>31469</c:v>
                </c:pt>
                <c:pt idx="9690">
                  <c:v>31468</c:v>
                </c:pt>
                <c:pt idx="9691">
                  <c:v>31467</c:v>
                </c:pt>
                <c:pt idx="9692">
                  <c:v>31464</c:v>
                </c:pt>
                <c:pt idx="9693">
                  <c:v>31463</c:v>
                </c:pt>
                <c:pt idx="9694">
                  <c:v>31462</c:v>
                </c:pt>
                <c:pt idx="9695">
                  <c:v>31461</c:v>
                </c:pt>
                <c:pt idx="9696">
                  <c:v>31460</c:v>
                </c:pt>
                <c:pt idx="9697">
                  <c:v>31457</c:v>
                </c:pt>
                <c:pt idx="9698">
                  <c:v>31456</c:v>
                </c:pt>
                <c:pt idx="9699">
                  <c:v>31455</c:v>
                </c:pt>
                <c:pt idx="9700">
                  <c:v>31454</c:v>
                </c:pt>
                <c:pt idx="9701">
                  <c:v>31453</c:v>
                </c:pt>
                <c:pt idx="9702">
                  <c:v>31450</c:v>
                </c:pt>
                <c:pt idx="9703">
                  <c:v>31449</c:v>
                </c:pt>
                <c:pt idx="9704">
                  <c:v>31448</c:v>
                </c:pt>
                <c:pt idx="9705">
                  <c:v>31447</c:v>
                </c:pt>
                <c:pt idx="9706">
                  <c:v>31446</c:v>
                </c:pt>
                <c:pt idx="9707">
                  <c:v>31443</c:v>
                </c:pt>
                <c:pt idx="9708">
                  <c:v>31442</c:v>
                </c:pt>
                <c:pt idx="9709">
                  <c:v>31441</c:v>
                </c:pt>
                <c:pt idx="9710">
                  <c:v>31440</c:v>
                </c:pt>
                <c:pt idx="9711">
                  <c:v>31439</c:v>
                </c:pt>
                <c:pt idx="9712">
                  <c:v>31436</c:v>
                </c:pt>
                <c:pt idx="9713">
                  <c:v>31435</c:v>
                </c:pt>
                <c:pt idx="9714">
                  <c:v>31434</c:v>
                </c:pt>
                <c:pt idx="9715">
                  <c:v>31433</c:v>
                </c:pt>
                <c:pt idx="9716">
                  <c:v>31432</c:v>
                </c:pt>
                <c:pt idx="9717">
                  <c:v>31429</c:v>
                </c:pt>
                <c:pt idx="9718">
                  <c:v>31428</c:v>
                </c:pt>
                <c:pt idx="9719">
                  <c:v>31427</c:v>
                </c:pt>
                <c:pt idx="9720">
                  <c:v>31426</c:v>
                </c:pt>
                <c:pt idx="9721">
                  <c:v>31425</c:v>
                </c:pt>
                <c:pt idx="9722">
                  <c:v>31422</c:v>
                </c:pt>
                <c:pt idx="9723">
                  <c:v>31421</c:v>
                </c:pt>
                <c:pt idx="9724">
                  <c:v>31420</c:v>
                </c:pt>
                <c:pt idx="9725">
                  <c:v>31419</c:v>
                </c:pt>
                <c:pt idx="9726">
                  <c:v>31418</c:v>
                </c:pt>
                <c:pt idx="9727">
                  <c:v>31415</c:v>
                </c:pt>
                <c:pt idx="9728">
                  <c:v>31414</c:v>
                </c:pt>
                <c:pt idx="9729">
                  <c:v>31413</c:v>
                </c:pt>
                <c:pt idx="9730">
                  <c:v>31412</c:v>
                </c:pt>
                <c:pt idx="9731">
                  <c:v>31411</c:v>
                </c:pt>
                <c:pt idx="9732">
                  <c:v>31408</c:v>
                </c:pt>
                <c:pt idx="9733">
                  <c:v>31407</c:v>
                </c:pt>
                <c:pt idx="9734">
                  <c:v>31406</c:v>
                </c:pt>
                <c:pt idx="9735">
                  <c:v>31405</c:v>
                </c:pt>
                <c:pt idx="9736">
                  <c:v>31404</c:v>
                </c:pt>
                <c:pt idx="9737">
                  <c:v>31401</c:v>
                </c:pt>
                <c:pt idx="9738">
                  <c:v>31400</c:v>
                </c:pt>
                <c:pt idx="9739">
                  <c:v>31399</c:v>
                </c:pt>
                <c:pt idx="9740">
                  <c:v>31398</c:v>
                </c:pt>
                <c:pt idx="9741">
                  <c:v>31397</c:v>
                </c:pt>
                <c:pt idx="9742">
                  <c:v>31394</c:v>
                </c:pt>
                <c:pt idx="9743">
                  <c:v>31393</c:v>
                </c:pt>
                <c:pt idx="9744">
                  <c:v>31392</c:v>
                </c:pt>
                <c:pt idx="9745">
                  <c:v>31391</c:v>
                </c:pt>
                <c:pt idx="9746">
                  <c:v>31390</c:v>
                </c:pt>
                <c:pt idx="9747">
                  <c:v>31387</c:v>
                </c:pt>
                <c:pt idx="9748">
                  <c:v>31386</c:v>
                </c:pt>
                <c:pt idx="9749">
                  <c:v>31385</c:v>
                </c:pt>
                <c:pt idx="9750">
                  <c:v>31384</c:v>
                </c:pt>
                <c:pt idx="9751">
                  <c:v>31383</c:v>
                </c:pt>
                <c:pt idx="9752">
                  <c:v>31380</c:v>
                </c:pt>
                <c:pt idx="9753">
                  <c:v>31379</c:v>
                </c:pt>
                <c:pt idx="9754">
                  <c:v>31378</c:v>
                </c:pt>
                <c:pt idx="9755">
                  <c:v>31377</c:v>
                </c:pt>
                <c:pt idx="9756">
                  <c:v>31376</c:v>
                </c:pt>
                <c:pt idx="9757">
                  <c:v>31373</c:v>
                </c:pt>
                <c:pt idx="9758">
                  <c:v>31372</c:v>
                </c:pt>
                <c:pt idx="9759">
                  <c:v>31371</c:v>
                </c:pt>
                <c:pt idx="9760">
                  <c:v>31370</c:v>
                </c:pt>
                <c:pt idx="9761">
                  <c:v>31369</c:v>
                </c:pt>
                <c:pt idx="9762">
                  <c:v>31366</c:v>
                </c:pt>
                <c:pt idx="9763">
                  <c:v>31365</c:v>
                </c:pt>
                <c:pt idx="9764">
                  <c:v>31364</c:v>
                </c:pt>
                <c:pt idx="9765">
                  <c:v>31363</c:v>
                </c:pt>
                <c:pt idx="9766">
                  <c:v>31362</c:v>
                </c:pt>
                <c:pt idx="9767">
                  <c:v>31359</c:v>
                </c:pt>
                <c:pt idx="9768">
                  <c:v>31358</c:v>
                </c:pt>
                <c:pt idx="9769">
                  <c:v>31357</c:v>
                </c:pt>
                <c:pt idx="9770">
                  <c:v>31356</c:v>
                </c:pt>
                <c:pt idx="9771">
                  <c:v>31355</c:v>
                </c:pt>
                <c:pt idx="9772">
                  <c:v>31352</c:v>
                </c:pt>
                <c:pt idx="9773">
                  <c:v>31351</c:v>
                </c:pt>
                <c:pt idx="9774">
                  <c:v>31350</c:v>
                </c:pt>
                <c:pt idx="9775">
                  <c:v>31349</c:v>
                </c:pt>
                <c:pt idx="9776">
                  <c:v>31348</c:v>
                </c:pt>
                <c:pt idx="9777">
                  <c:v>31345</c:v>
                </c:pt>
                <c:pt idx="9778">
                  <c:v>31344</c:v>
                </c:pt>
                <c:pt idx="9779">
                  <c:v>31343</c:v>
                </c:pt>
                <c:pt idx="9780">
                  <c:v>31342</c:v>
                </c:pt>
                <c:pt idx="9781">
                  <c:v>31341</c:v>
                </c:pt>
                <c:pt idx="9782">
                  <c:v>31338</c:v>
                </c:pt>
                <c:pt idx="9783">
                  <c:v>31337</c:v>
                </c:pt>
                <c:pt idx="9784">
                  <c:v>31336</c:v>
                </c:pt>
                <c:pt idx="9785">
                  <c:v>31335</c:v>
                </c:pt>
                <c:pt idx="9786">
                  <c:v>31334</c:v>
                </c:pt>
                <c:pt idx="9787">
                  <c:v>31331</c:v>
                </c:pt>
                <c:pt idx="9788">
                  <c:v>31330</c:v>
                </c:pt>
                <c:pt idx="9789">
                  <c:v>31329</c:v>
                </c:pt>
                <c:pt idx="9790">
                  <c:v>31328</c:v>
                </c:pt>
                <c:pt idx="9791">
                  <c:v>31327</c:v>
                </c:pt>
                <c:pt idx="9792">
                  <c:v>31324</c:v>
                </c:pt>
                <c:pt idx="9793">
                  <c:v>31323</c:v>
                </c:pt>
                <c:pt idx="9794">
                  <c:v>31322</c:v>
                </c:pt>
                <c:pt idx="9795">
                  <c:v>31321</c:v>
                </c:pt>
                <c:pt idx="9796">
                  <c:v>31320</c:v>
                </c:pt>
                <c:pt idx="9797">
                  <c:v>31317</c:v>
                </c:pt>
                <c:pt idx="9798">
                  <c:v>31316</c:v>
                </c:pt>
                <c:pt idx="9799">
                  <c:v>31315</c:v>
                </c:pt>
                <c:pt idx="9800">
                  <c:v>31314</c:v>
                </c:pt>
                <c:pt idx="9801">
                  <c:v>31313</c:v>
                </c:pt>
                <c:pt idx="9802">
                  <c:v>31310</c:v>
                </c:pt>
                <c:pt idx="9803">
                  <c:v>31309</c:v>
                </c:pt>
                <c:pt idx="9804">
                  <c:v>31308</c:v>
                </c:pt>
                <c:pt idx="9805">
                  <c:v>31307</c:v>
                </c:pt>
                <c:pt idx="9806">
                  <c:v>31306</c:v>
                </c:pt>
                <c:pt idx="9807">
                  <c:v>31303</c:v>
                </c:pt>
                <c:pt idx="9808">
                  <c:v>31302</c:v>
                </c:pt>
                <c:pt idx="9809">
                  <c:v>31301</c:v>
                </c:pt>
                <c:pt idx="9810">
                  <c:v>31300</c:v>
                </c:pt>
                <c:pt idx="9811">
                  <c:v>31299</c:v>
                </c:pt>
                <c:pt idx="9812">
                  <c:v>31296</c:v>
                </c:pt>
                <c:pt idx="9813">
                  <c:v>31295</c:v>
                </c:pt>
                <c:pt idx="9814">
                  <c:v>31294</c:v>
                </c:pt>
                <c:pt idx="9815">
                  <c:v>31293</c:v>
                </c:pt>
                <c:pt idx="9816">
                  <c:v>31292</c:v>
                </c:pt>
                <c:pt idx="9817">
                  <c:v>31289</c:v>
                </c:pt>
                <c:pt idx="9818">
                  <c:v>31288</c:v>
                </c:pt>
                <c:pt idx="9819">
                  <c:v>31287</c:v>
                </c:pt>
                <c:pt idx="9820">
                  <c:v>31286</c:v>
                </c:pt>
                <c:pt idx="9821">
                  <c:v>31285</c:v>
                </c:pt>
                <c:pt idx="9822">
                  <c:v>31282</c:v>
                </c:pt>
                <c:pt idx="9823">
                  <c:v>31281</c:v>
                </c:pt>
                <c:pt idx="9824">
                  <c:v>31280</c:v>
                </c:pt>
                <c:pt idx="9825">
                  <c:v>31279</c:v>
                </c:pt>
                <c:pt idx="9826">
                  <c:v>31278</c:v>
                </c:pt>
                <c:pt idx="9827">
                  <c:v>31275</c:v>
                </c:pt>
                <c:pt idx="9828">
                  <c:v>31274</c:v>
                </c:pt>
                <c:pt idx="9829">
                  <c:v>31273</c:v>
                </c:pt>
                <c:pt idx="9830">
                  <c:v>31272</c:v>
                </c:pt>
                <c:pt idx="9831">
                  <c:v>31271</c:v>
                </c:pt>
                <c:pt idx="9832">
                  <c:v>31268</c:v>
                </c:pt>
                <c:pt idx="9833">
                  <c:v>31267</c:v>
                </c:pt>
                <c:pt idx="9834">
                  <c:v>31266</c:v>
                </c:pt>
                <c:pt idx="9835">
                  <c:v>31265</c:v>
                </c:pt>
                <c:pt idx="9836">
                  <c:v>31264</c:v>
                </c:pt>
                <c:pt idx="9837">
                  <c:v>31261</c:v>
                </c:pt>
                <c:pt idx="9838">
                  <c:v>31260</c:v>
                </c:pt>
                <c:pt idx="9839">
                  <c:v>31259</c:v>
                </c:pt>
                <c:pt idx="9840">
                  <c:v>31258</c:v>
                </c:pt>
                <c:pt idx="9841">
                  <c:v>31257</c:v>
                </c:pt>
                <c:pt idx="9842">
                  <c:v>31254</c:v>
                </c:pt>
                <c:pt idx="9843">
                  <c:v>31253</c:v>
                </c:pt>
                <c:pt idx="9844">
                  <c:v>31252</c:v>
                </c:pt>
                <c:pt idx="9845">
                  <c:v>31251</c:v>
                </c:pt>
                <c:pt idx="9846">
                  <c:v>31250</c:v>
                </c:pt>
                <c:pt idx="9847">
                  <c:v>31247</c:v>
                </c:pt>
                <c:pt idx="9848">
                  <c:v>31246</c:v>
                </c:pt>
                <c:pt idx="9849">
                  <c:v>31245</c:v>
                </c:pt>
                <c:pt idx="9850">
                  <c:v>31244</c:v>
                </c:pt>
                <c:pt idx="9851">
                  <c:v>31243</c:v>
                </c:pt>
                <c:pt idx="9852">
                  <c:v>31240</c:v>
                </c:pt>
                <c:pt idx="9853">
                  <c:v>31239</c:v>
                </c:pt>
                <c:pt idx="9854">
                  <c:v>31238</c:v>
                </c:pt>
                <c:pt idx="9855">
                  <c:v>31237</c:v>
                </c:pt>
                <c:pt idx="9856">
                  <c:v>31236</c:v>
                </c:pt>
                <c:pt idx="9857">
                  <c:v>31233</c:v>
                </c:pt>
                <c:pt idx="9858">
                  <c:v>31232</c:v>
                </c:pt>
                <c:pt idx="9859">
                  <c:v>31231</c:v>
                </c:pt>
                <c:pt idx="9860">
                  <c:v>31230</c:v>
                </c:pt>
                <c:pt idx="9861">
                  <c:v>31229</c:v>
                </c:pt>
                <c:pt idx="9862">
                  <c:v>31226</c:v>
                </c:pt>
                <c:pt idx="9863">
                  <c:v>31225</c:v>
                </c:pt>
                <c:pt idx="9864">
                  <c:v>31224</c:v>
                </c:pt>
                <c:pt idx="9865">
                  <c:v>31223</c:v>
                </c:pt>
                <c:pt idx="9866">
                  <c:v>31222</c:v>
                </c:pt>
                <c:pt idx="9867">
                  <c:v>31219</c:v>
                </c:pt>
                <c:pt idx="9868">
                  <c:v>31218</c:v>
                </c:pt>
                <c:pt idx="9869">
                  <c:v>31217</c:v>
                </c:pt>
                <c:pt idx="9870">
                  <c:v>31216</c:v>
                </c:pt>
                <c:pt idx="9871">
                  <c:v>31215</c:v>
                </c:pt>
                <c:pt idx="9872">
                  <c:v>31212</c:v>
                </c:pt>
                <c:pt idx="9873">
                  <c:v>31211</c:v>
                </c:pt>
                <c:pt idx="9874">
                  <c:v>31210</c:v>
                </c:pt>
                <c:pt idx="9875">
                  <c:v>31209</c:v>
                </c:pt>
                <c:pt idx="9876">
                  <c:v>31208</c:v>
                </c:pt>
                <c:pt idx="9877">
                  <c:v>31205</c:v>
                </c:pt>
                <c:pt idx="9878">
                  <c:v>31204</c:v>
                </c:pt>
                <c:pt idx="9879">
                  <c:v>31203</c:v>
                </c:pt>
                <c:pt idx="9880">
                  <c:v>31202</c:v>
                </c:pt>
                <c:pt idx="9881">
                  <c:v>31201</c:v>
                </c:pt>
                <c:pt idx="9882">
                  <c:v>31198</c:v>
                </c:pt>
                <c:pt idx="9883">
                  <c:v>31197</c:v>
                </c:pt>
                <c:pt idx="9884">
                  <c:v>31196</c:v>
                </c:pt>
                <c:pt idx="9885">
                  <c:v>31195</c:v>
                </c:pt>
                <c:pt idx="9886">
                  <c:v>31194</c:v>
                </c:pt>
                <c:pt idx="9887">
                  <c:v>31191</c:v>
                </c:pt>
                <c:pt idx="9888">
                  <c:v>31190</c:v>
                </c:pt>
                <c:pt idx="9889">
                  <c:v>31189</c:v>
                </c:pt>
                <c:pt idx="9890">
                  <c:v>31188</c:v>
                </c:pt>
                <c:pt idx="9891">
                  <c:v>31187</c:v>
                </c:pt>
                <c:pt idx="9892">
                  <c:v>31184</c:v>
                </c:pt>
                <c:pt idx="9893">
                  <c:v>31183</c:v>
                </c:pt>
                <c:pt idx="9894">
                  <c:v>31182</c:v>
                </c:pt>
                <c:pt idx="9895">
                  <c:v>31181</c:v>
                </c:pt>
                <c:pt idx="9896">
                  <c:v>31180</c:v>
                </c:pt>
                <c:pt idx="9897">
                  <c:v>31177</c:v>
                </c:pt>
                <c:pt idx="9898">
                  <c:v>31176</c:v>
                </c:pt>
                <c:pt idx="9899">
                  <c:v>31175</c:v>
                </c:pt>
                <c:pt idx="9900">
                  <c:v>31174</c:v>
                </c:pt>
                <c:pt idx="9901">
                  <c:v>31173</c:v>
                </c:pt>
                <c:pt idx="9902">
                  <c:v>31170</c:v>
                </c:pt>
                <c:pt idx="9903">
                  <c:v>31169</c:v>
                </c:pt>
                <c:pt idx="9904">
                  <c:v>31168</c:v>
                </c:pt>
                <c:pt idx="9905">
                  <c:v>31167</c:v>
                </c:pt>
                <c:pt idx="9906">
                  <c:v>31166</c:v>
                </c:pt>
                <c:pt idx="9907">
                  <c:v>31163</c:v>
                </c:pt>
                <c:pt idx="9908">
                  <c:v>31162</c:v>
                </c:pt>
                <c:pt idx="9909">
                  <c:v>31161</c:v>
                </c:pt>
                <c:pt idx="9910">
                  <c:v>31160</c:v>
                </c:pt>
                <c:pt idx="9911">
                  <c:v>31159</c:v>
                </c:pt>
                <c:pt idx="9912">
                  <c:v>31156</c:v>
                </c:pt>
                <c:pt idx="9913">
                  <c:v>31155</c:v>
                </c:pt>
                <c:pt idx="9914">
                  <c:v>31154</c:v>
                </c:pt>
                <c:pt idx="9915">
                  <c:v>31153</c:v>
                </c:pt>
                <c:pt idx="9916">
                  <c:v>31152</c:v>
                </c:pt>
                <c:pt idx="9917">
                  <c:v>31149</c:v>
                </c:pt>
                <c:pt idx="9918">
                  <c:v>31148</c:v>
                </c:pt>
                <c:pt idx="9919">
                  <c:v>31147</c:v>
                </c:pt>
                <c:pt idx="9920">
                  <c:v>31146</c:v>
                </c:pt>
                <c:pt idx="9921">
                  <c:v>31145</c:v>
                </c:pt>
                <c:pt idx="9922">
                  <c:v>31142</c:v>
                </c:pt>
                <c:pt idx="9923">
                  <c:v>31141</c:v>
                </c:pt>
                <c:pt idx="9924">
                  <c:v>31140</c:v>
                </c:pt>
                <c:pt idx="9925">
                  <c:v>31139</c:v>
                </c:pt>
                <c:pt idx="9926">
                  <c:v>31138</c:v>
                </c:pt>
                <c:pt idx="9927">
                  <c:v>31135</c:v>
                </c:pt>
                <c:pt idx="9928">
                  <c:v>31134</c:v>
                </c:pt>
                <c:pt idx="9929">
                  <c:v>31133</c:v>
                </c:pt>
                <c:pt idx="9930">
                  <c:v>31132</c:v>
                </c:pt>
                <c:pt idx="9931">
                  <c:v>31131</c:v>
                </c:pt>
                <c:pt idx="9932">
                  <c:v>31128</c:v>
                </c:pt>
                <c:pt idx="9933">
                  <c:v>31127</c:v>
                </c:pt>
                <c:pt idx="9934">
                  <c:v>31126</c:v>
                </c:pt>
                <c:pt idx="9935">
                  <c:v>31125</c:v>
                </c:pt>
                <c:pt idx="9936">
                  <c:v>31124</c:v>
                </c:pt>
                <c:pt idx="9937">
                  <c:v>31121</c:v>
                </c:pt>
                <c:pt idx="9938">
                  <c:v>31120</c:v>
                </c:pt>
                <c:pt idx="9939">
                  <c:v>31119</c:v>
                </c:pt>
                <c:pt idx="9940">
                  <c:v>31118</c:v>
                </c:pt>
                <c:pt idx="9941">
                  <c:v>31117</c:v>
                </c:pt>
                <c:pt idx="9942">
                  <c:v>31114</c:v>
                </c:pt>
                <c:pt idx="9943">
                  <c:v>31113</c:v>
                </c:pt>
                <c:pt idx="9944">
                  <c:v>31112</c:v>
                </c:pt>
                <c:pt idx="9945">
                  <c:v>31111</c:v>
                </c:pt>
                <c:pt idx="9946">
                  <c:v>31110</c:v>
                </c:pt>
                <c:pt idx="9947">
                  <c:v>31107</c:v>
                </c:pt>
                <c:pt idx="9948">
                  <c:v>31106</c:v>
                </c:pt>
                <c:pt idx="9949">
                  <c:v>31105</c:v>
                </c:pt>
                <c:pt idx="9950">
                  <c:v>31104</c:v>
                </c:pt>
                <c:pt idx="9951">
                  <c:v>31103</c:v>
                </c:pt>
                <c:pt idx="9952">
                  <c:v>31100</c:v>
                </c:pt>
                <c:pt idx="9953">
                  <c:v>31099</c:v>
                </c:pt>
                <c:pt idx="9954">
                  <c:v>31098</c:v>
                </c:pt>
                <c:pt idx="9955">
                  <c:v>31097</c:v>
                </c:pt>
                <c:pt idx="9956">
                  <c:v>31096</c:v>
                </c:pt>
                <c:pt idx="9957">
                  <c:v>31093</c:v>
                </c:pt>
                <c:pt idx="9958">
                  <c:v>31092</c:v>
                </c:pt>
                <c:pt idx="9959">
                  <c:v>31091</c:v>
                </c:pt>
                <c:pt idx="9960">
                  <c:v>31090</c:v>
                </c:pt>
                <c:pt idx="9961">
                  <c:v>31089</c:v>
                </c:pt>
                <c:pt idx="9962">
                  <c:v>31086</c:v>
                </c:pt>
                <c:pt idx="9963">
                  <c:v>31085</c:v>
                </c:pt>
                <c:pt idx="9964">
                  <c:v>31084</c:v>
                </c:pt>
                <c:pt idx="9965">
                  <c:v>31083</c:v>
                </c:pt>
                <c:pt idx="9966">
                  <c:v>31082</c:v>
                </c:pt>
                <c:pt idx="9967">
                  <c:v>31079</c:v>
                </c:pt>
                <c:pt idx="9968">
                  <c:v>31078</c:v>
                </c:pt>
                <c:pt idx="9969">
                  <c:v>31077</c:v>
                </c:pt>
                <c:pt idx="9970">
                  <c:v>31076</c:v>
                </c:pt>
                <c:pt idx="9971">
                  <c:v>31075</c:v>
                </c:pt>
                <c:pt idx="9972">
                  <c:v>31072</c:v>
                </c:pt>
                <c:pt idx="9973">
                  <c:v>31071</c:v>
                </c:pt>
                <c:pt idx="9974">
                  <c:v>31070</c:v>
                </c:pt>
                <c:pt idx="9975">
                  <c:v>31069</c:v>
                </c:pt>
                <c:pt idx="9976">
                  <c:v>31068</c:v>
                </c:pt>
                <c:pt idx="9977">
                  <c:v>31065</c:v>
                </c:pt>
                <c:pt idx="9978">
                  <c:v>31064</c:v>
                </c:pt>
                <c:pt idx="9979">
                  <c:v>31063</c:v>
                </c:pt>
                <c:pt idx="9980">
                  <c:v>31062</c:v>
                </c:pt>
                <c:pt idx="9981">
                  <c:v>31061</c:v>
                </c:pt>
                <c:pt idx="9982">
                  <c:v>31058</c:v>
                </c:pt>
                <c:pt idx="9983">
                  <c:v>31057</c:v>
                </c:pt>
                <c:pt idx="9984">
                  <c:v>31056</c:v>
                </c:pt>
                <c:pt idx="9985">
                  <c:v>31055</c:v>
                </c:pt>
                <c:pt idx="9986">
                  <c:v>31054</c:v>
                </c:pt>
                <c:pt idx="9987">
                  <c:v>31051</c:v>
                </c:pt>
                <c:pt idx="9988">
                  <c:v>31050</c:v>
                </c:pt>
                <c:pt idx="9989">
                  <c:v>31049</c:v>
                </c:pt>
                <c:pt idx="9990">
                  <c:v>31048</c:v>
                </c:pt>
                <c:pt idx="9991">
                  <c:v>31047</c:v>
                </c:pt>
                <c:pt idx="9992">
                  <c:v>31044</c:v>
                </c:pt>
                <c:pt idx="9993">
                  <c:v>31043</c:v>
                </c:pt>
                <c:pt idx="9994">
                  <c:v>31042</c:v>
                </c:pt>
                <c:pt idx="9995">
                  <c:v>31041</c:v>
                </c:pt>
                <c:pt idx="9996">
                  <c:v>31040</c:v>
                </c:pt>
                <c:pt idx="9997">
                  <c:v>31037</c:v>
                </c:pt>
                <c:pt idx="9998">
                  <c:v>31036</c:v>
                </c:pt>
                <c:pt idx="9999">
                  <c:v>31035</c:v>
                </c:pt>
                <c:pt idx="10000">
                  <c:v>31034</c:v>
                </c:pt>
                <c:pt idx="10001">
                  <c:v>31033</c:v>
                </c:pt>
                <c:pt idx="10002">
                  <c:v>31030</c:v>
                </c:pt>
                <c:pt idx="10003">
                  <c:v>31029</c:v>
                </c:pt>
                <c:pt idx="10004">
                  <c:v>31028</c:v>
                </c:pt>
                <c:pt idx="10005">
                  <c:v>31027</c:v>
                </c:pt>
                <c:pt idx="10006">
                  <c:v>31026</c:v>
                </c:pt>
                <c:pt idx="10007">
                  <c:v>31023</c:v>
                </c:pt>
                <c:pt idx="10008">
                  <c:v>31022</c:v>
                </c:pt>
                <c:pt idx="10009">
                  <c:v>31021</c:v>
                </c:pt>
                <c:pt idx="10010">
                  <c:v>31020</c:v>
                </c:pt>
                <c:pt idx="10011">
                  <c:v>31019</c:v>
                </c:pt>
                <c:pt idx="10012">
                  <c:v>31016</c:v>
                </c:pt>
                <c:pt idx="10013">
                  <c:v>31015</c:v>
                </c:pt>
                <c:pt idx="10014">
                  <c:v>31014</c:v>
                </c:pt>
                <c:pt idx="10015">
                  <c:v>31013</c:v>
                </c:pt>
                <c:pt idx="10016">
                  <c:v>31012</c:v>
                </c:pt>
                <c:pt idx="10017">
                  <c:v>31009</c:v>
                </c:pt>
                <c:pt idx="10018">
                  <c:v>31008</c:v>
                </c:pt>
                <c:pt idx="10019">
                  <c:v>31007</c:v>
                </c:pt>
                <c:pt idx="10020">
                  <c:v>31006</c:v>
                </c:pt>
                <c:pt idx="10021">
                  <c:v>31005</c:v>
                </c:pt>
                <c:pt idx="10022">
                  <c:v>31002</c:v>
                </c:pt>
                <c:pt idx="10023">
                  <c:v>31001</c:v>
                </c:pt>
                <c:pt idx="10024">
                  <c:v>31000</c:v>
                </c:pt>
                <c:pt idx="10025">
                  <c:v>30999</c:v>
                </c:pt>
                <c:pt idx="10026">
                  <c:v>30998</c:v>
                </c:pt>
                <c:pt idx="10027">
                  <c:v>30995</c:v>
                </c:pt>
                <c:pt idx="10028">
                  <c:v>30994</c:v>
                </c:pt>
                <c:pt idx="10029">
                  <c:v>30993</c:v>
                </c:pt>
                <c:pt idx="10030">
                  <c:v>30992</c:v>
                </c:pt>
                <c:pt idx="10031">
                  <c:v>30991</c:v>
                </c:pt>
                <c:pt idx="10032">
                  <c:v>30988</c:v>
                </c:pt>
                <c:pt idx="10033">
                  <c:v>30987</c:v>
                </c:pt>
                <c:pt idx="10034">
                  <c:v>30986</c:v>
                </c:pt>
                <c:pt idx="10035">
                  <c:v>30985</c:v>
                </c:pt>
                <c:pt idx="10036">
                  <c:v>30984</c:v>
                </c:pt>
                <c:pt idx="10037">
                  <c:v>30981</c:v>
                </c:pt>
                <c:pt idx="10038">
                  <c:v>30980</c:v>
                </c:pt>
                <c:pt idx="10039">
                  <c:v>30979</c:v>
                </c:pt>
                <c:pt idx="10040">
                  <c:v>30978</c:v>
                </c:pt>
                <c:pt idx="10041">
                  <c:v>30977</c:v>
                </c:pt>
                <c:pt idx="10042">
                  <c:v>30974</c:v>
                </c:pt>
                <c:pt idx="10043">
                  <c:v>30973</c:v>
                </c:pt>
                <c:pt idx="10044">
                  <c:v>30972</c:v>
                </c:pt>
                <c:pt idx="10045">
                  <c:v>30971</c:v>
                </c:pt>
                <c:pt idx="10046">
                  <c:v>30970</c:v>
                </c:pt>
                <c:pt idx="10047">
                  <c:v>30967</c:v>
                </c:pt>
                <c:pt idx="10048">
                  <c:v>30966</c:v>
                </c:pt>
                <c:pt idx="10049">
                  <c:v>30965</c:v>
                </c:pt>
                <c:pt idx="10050">
                  <c:v>30964</c:v>
                </c:pt>
                <c:pt idx="10051">
                  <c:v>30963</c:v>
                </c:pt>
                <c:pt idx="10052">
                  <c:v>30960</c:v>
                </c:pt>
                <c:pt idx="10053">
                  <c:v>30959</c:v>
                </c:pt>
                <c:pt idx="10054">
                  <c:v>30958</c:v>
                </c:pt>
                <c:pt idx="10055">
                  <c:v>30957</c:v>
                </c:pt>
                <c:pt idx="10056">
                  <c:v>30956</c:v>
                </c:pt>
                <c:pt idx="10057">
                  <c:v>30953</c:v>
                </c:pt>
                <c:pt idx="10058">
                  <c:v>30952</c:v>
                </c:pt>
                <c:pt idx="10059">
                  <c:v>30951</c:v>
                </c:pt>
                <c:pt idx="10060">
                  <c:v>30950</c:v>
                </c:pt>
                <c:pt idx="10061">
                  <c:v>30949</c:v>
                </c:pt>
                <c:pt idx="10062">
                  <c:v>30946</c:v>
                </c:pt>
                <c:pt idx="10063">
                  <c:v>30945</c:v>
                </c:pt>
                <c:pt idx="10064">
                  <c:v>30944</c:v>
                </c:pt>
                <c:pt idx="10065">
                  <c:v>30943</c:v>
                </c:pt>
                <c:pt idx="10066">
                  <c:v>30942</c:v>
                </c:pt>
                <c:pt idx="10067">
                  <c:v>30939</c:v>
                </c:pt>
                <c:pt idx="10068">
                  <c:v>30938</c:v>
                </c:pt>
                <c:pt idx="10069">
                  <c:v>30937</c:v>
                </c:pt>
                <c:pt idx="10070">
                  <c:v>30936</c:v>
                </c:pt>
                <c:pt idx="10071">
                  <c:v>30935</c:v>
                </c:pt>
                <c:pt idx="10072">
                  <c:v>30932</c:v>
                </c:pt>
                <c:pt idx="10073">
                  <c:v>30931</c:v>
                </c:pt>
                <c:pt idx="10074">
                  <c:v>30930</c:v>
                </c:pt>
                <c:pt idx="10075">
                  <c:v>30929</c:v>
                </c:pt>
                <c:pt idx="10076">
                  <c:v>30928</c:v>
                </c:pt>
                <c:pt idx="10077">
                  <c:v>30925</c:v>
                </c:pt>
                <c:pt idx="10078">
                  <c:v>30924</c:v>
                </c:pt>
                <c:pt idx="10079">
                  <c:v>30923</c:v>
                </c:pt>
                <c:pt idx="10080">
                  <c:v>30922</c:v>
                </c:pt>
                <c:pt idx="10081">
                  <c:v>30921</c:v>
                </c:pt>
                <c:pt idx="10082">
                  <c:v>30918</c:v>
                </c:pt>
                <c:pt idx="10083">
                  <c:v>30917</c:v>
                </c:pt>
                <c:pt idx="10084">
                  <c:v>30916</c:v>
                </c:pt>
                <c:pt idx="10085">
                  <c:v>30915</c:v>
                </c:pt>
                <c:pt idx="10086">
                  <c:v>30914</c:v>
                </c:pt>
                <c:pt idx="10087">
                  <c:v>30911</c:v>
                </c:pt>
                <c:pt idx="10088">
                  <c:v>30910</c:v>
                </c:pt>
                <c:pt idx="10089">
                  <c:v>30909</c:v>
                </c:pt>
                <c:pt idx="10090">
                  <c:v>30908</c:v>
                </c:pt>
                <c:pt idx="10091">
                  <c:v>30907</c:v>
                </c:pt>
                <c:pt idx="10092">
                  <c:v>30904</c:v>
                </c:pt>
                <c:pt idx="10093">
                  <c:v>30903</c:v>
                </c:pt>
                <c:pt idx="10094">
                  <c:v>30902</c:v>
                </c:pt>
                <c:pt idx="10095">
                  <c:v>30901</c:v>
                </c:pt>
                <c:pt idx="10096">
                  <c:v>30900</c:v>
                </c:pt>
                <c:pt idx="10097">
                  <c:v>30897</c:v>
                </c:pt>
                <c:pt idx="10098">
                  <c:v>30896</c:v>
                </c:pt>
                <c:pt idx="10099">
                  <c:v>30895</c:v>
                </c:pt>
                <c:pt idx="10100">
                  <c:v>30894</c:v>
                </c:pt>
                <c:pt idx="10101">
                  <c:v>30893</c:v>
                </c:pt>
                <c:pt idx="10102">
                  <c:v>30890</c:v>
                </c:pt>
                <c:pt idx="10103">
                  <c:v>30889</c:v>
                </c:pt>
                <c:pt idx="10104">
                  <c:v>30888</c:v>
                </c:pt>
                <c:pt idx="10105">
                  <c:v>30887</c:v>
                </c:pt>
                <c:pt idx="10106">
                  <c:v>30886</c:v>
                </c:pt>
                <c:pt idx="10107">
                  <c:v>30883</c:v>
                </c:pt>
                <c:pt idx="10108">
                  <c:v>30882</c:v>
                </c:pt>
                <c:pt idx="10109">
                  <c:v>30881</c:v>
                </c:pt>
                <c:pt idx="10110">
                  <c:v>30880</c:v>
                </c:pt>
                <c:pt idx="10111">
                  <c:v>30879</c:v>
                </c:pt>
                <c:pt idx="10112">
                  <c:v>30876</c:v>
                </c:pt>
                <c:pt idx="10113">
                  <c:v>30875</c:v>
                </c:pt>
                <c:pt idx="10114">
                  <c:v>30874</c:v>
                </c:pt>
                <c:pt idx="10115">
                  <c:v>30873</c:v>
                </c:pt>
                <c:pt idx="10116">
                  <c:v>30872</c:v>
                </c:pt>
                <c:pt idx="10117">
                  <c:v>30869</c:v>
                </c:pt>
                <c:pt idx="10118">
                  <c:v>30868</c:v>
                </c:pt>
                <c:pt idx="10119">
                  <c:v>30867</c:v>
                </c:pt>
                <c:pt idx="10120">
                  <c:v>30866</c:v>
                </c:pt>
                <c:pt idx="10121">
                  <c:v>30865</c:v>
                </c:pt>
                <c:pt idx="10122">
                  <c:v>30862</c:v>
                </c:pt>
                <c:pt idx="10123">
                  <c:v>30861</c:v>
                </c:pt>
                <c:pt idx="10124">
                  <c:v>30860</c:v>
                </c:pt>
                <c:pt idx="10125">
                  <c:v>30859</c:v>
                </c:pt>
                <c:pt idx="10126">
                  <c:v>30858</c:v>
                </c:pt>
                <c:pt idx="10127">
                  <c:v>30855</c:v>
                </c:pt>
                <c:pt idx="10128">
                  <c:v>30854</c:v>
                </c:pt>
                <c:pt idx="10129">
                  <c:v>30853</c:v>
                </c:pt>
                <c:pt idx="10130">
                  <c:v>30852</c:v>
                </c:pt>
                <c:pt idx="10131">
                  <c:v>30851</c:v>
                </c:pt>
                <c:pt idx="10132">
                  <c:v>30848</c:v>
                </c:pt>
                <c:pt idx="10133">
                  <c:v>30847</c:v>
                </c:pt>
                <c:pt idx="10134">
                  <c:v>30846</c:v>
                </c:pt>
                <c:pt idx="10135">
                  <c:v>30845</c:v>
                </c:pt>
                <c:pt idx="10136">
                  <c:v>30844</c:v>
                </c:pt>
                <c:pt idx="10137">
                  <c:v>30841</c:v>
                </c:pt>
                <c:pt idx="10138">
                  <c:v>30840</c:v>
                </c:pt>
                <c:pt idx="10139">
                  <c:v>30839</c:v>
                </c:pt>
                <c:pt idx="10140">
                  <c:v>30838</c:v>
                </c:pt>
                <c:pt idx="10141">
                  <c:v>30837</c:v>
                </c:pt>
                <c:pt idx="10142">
                  <c:v>30834</c:v>
                </c:pt>
                <c:pt idx="10143">
                  <c:v>30833</c:v>
                </c:pt>
                <c:pt idx="10144">
                  <c:v>30832</c:v>
                </c:pt>
                <c:pt idx="10145">
                  <c:v>30831</c:v>
                </c:pt>
                <c:pt idx="10146">
                  <c:v>30830</c:v>
                </c:pt>
                <c:pt idx="10147">
                  <c:v>30827</c:v>
                </c:pt>
                <c:pt idx="10148">
                  <c:v>30826</c:v>
                </c:pt>
                <c:pt idx="10149">
                  <c:v>30825</c:v>
                </c:pt>
                <c:pt idx="10150">
                  <c:v>30824</c:v>
                </c:pt>
                <c:pt idx="10151">
                  <c:v>30823</c:v>
                </c:pt>
                <c:pt idx="10152">
                  <c:v>30820</c:v>
                </c:pt>
                <c:pt idx="10153">
                  <c:v>30819</c:v>
                </c:pt>
                <c:pt idx="10154">
                  <c:v>30818</c:v>
                </c:pt>
                <c:pt idx="10155">
                  <c:v>30817</c:v>
                </c:pt>
                <c:pt idx="10156">
                  <c:v>30816</c:v>
                </c:pt>
                <c:pt idx="10157">
                  <c:v>30813</c:v>
                </c:pt>
                <c:pt idx="10158">
                  <c:v>30812</c:v>
                </c:pt>
                <c:pt idx="10159">
                  <c:v>30811</c:v>
                </c:pt>
                <c:pt idx="10160">
                  <c:v>30810</c:v>
                </c:pt>
                <c:pt idx="10161">
                  <c:v>30809</c:v>
                </c:pt>
                <c:pt idx="10162">
                  <c:v>30806</c:v>
                </c:pt>
                <c:pt idx="10163">
                  <c:v>30805</c:v>
                </c:pt>
                <c:pt idx="10164">
                  <c:v>30804</c:v>
                </c:pt>
                <c:pt idx="10165">
                  <c:v>30803</c:v>
                </c:pt>
                <c:pt idx="10166">
                  <c:v>30802</c:v>
                </c:pt>
                <c:pt idx="10167">
                  <c:v>30799</c:v>
                </c:pt>
                <c:pt idx="10168">
                  <c:v>30798</c:v>
                </c:pt>
                <c:pt idx="10169">
                  <c:v>30797</c:v>
                </c:pt>
                <c:pt idx="10170">
                  <c:v>30796</c:v>
                </c:pt>
                <c:pt idx="10171">
                  <c:v>30795</c:v>
                </c:pt>
                <c:pt idx="10172">
                  <c:v>30792</c:v>
                </c:pt>
                <c:pt idx="10173">
                  <c:v>30791</c:v>
                </c:pt>
                <c:pt idx="10174">
                  <c:v>30790</c:v>
                </c:pt>
                <c:pt idx="10175">
                  <c:v>30789</c:v>
                </c:pt>
                <c:pt idx="10176">
                  <c:v>30788</c:v>
                </c:pt>
                <c:pt idx="10177">
                  <c:v>30785</c:v>
                </c:pt>
                <c:pt idx="10178">
                  <c:v>30784</c:v>
                </c:pt>
                <c:pt idx="10179">
                  <c:v>30783</c:v>
                </c:pt>
                <c:pt idx="10180">
                  <c:v>30782</c:v>
                </c:pt>
                <c:pt idx="10181">
                  <c:v>30781</c:v>
                </c:pt>
                <c:pt idx="10182">
                  <c:v>30778</c:v>
                </c:pt>
                <c:pt idx="10183">
                  <c:v>30777</c:v>
                </c:pt>
                <c:pt idx="10184">
                  <c:v>30776</c:v>
                </c:pt>
                <c:pt idx="10185">
                  <c:v>30775</c:v>
                </c:pt>
                <c:pt idx="10186">
                  <c:v>30774</c:v>
                </c:pt>
                <c:pt idx="10187">
                  <c:v>30771</c:v>
                </c:pt>
                <c:pt idx="10188">
                  <c:v>30770</c:v>
                </c:pt>
                <c:pt idx="10189">
                  <c:v>30769</c:v>
                </c:pt>
                <c:pt idx="10190">
                  <c:v>30768</c:v>
                </c:pt>
                <c:pt idx="10191">
                  <c:v>30767</c:v>
                </c:pt>
                <c:pt idx="10192">
                  <c:v>30764</c:v>
                </c:pt>
                <c:pt idx="10193">
                  <c:v>30763</c:v>
                </c:pt>
                <c:pt idx="10194">
                  <c:v>30762</c:v>
                </c:pt>
                <c:pt idx="10195">
                  <c:v>30761</c:v>
                </c:pt>
                <c:pt idx="10196">
                  <c:v>30760</c:v>
                </c:pt>
                <c:pt idx="10197">
                  <c:v>30757</c:v>
                </c:pt>
                <c:pt idx="10198">
                  <c:v>30756</c:v>
                </c:pt>
                <c:pt idx="10199">
                  <c:v>30755</c:v>
                </c:pt>
                <c:pt idx="10200">
                  <c:v>30754</c:v>
                </c:pt>
                <c:pt idx="10201">
                  <c:v>30753</c:v>
                </c:pt>
                <c:pt idx="10202">
                  <c:v>30750</c:v>
                </c:pt>
                <c:pt idx="10203">
                  <c:v>30749</c:v>
                </c:pt>
                <c:pt idx="10204">
                  <c:v>30748</c:v>
                </c:pt>
                <c:pt idx="10205">
                  <c:v>30747</c:v>
                </c:pt>
                <c:pt idx="10206">
                  <c:v>30746</c:v>
                </c:pt>
                <c:pt idx="10207">
                  <c:v>30743</c:v>
                </c:pt>
                <c:pt idx="10208">
                  <c:v>30742</c:v>
                </c:pt>
                <c:pt idx="10209">
                  <c:v>30741</c:v>
                </c:pt>
                <c:pt idx="10210">
                  <c:v>30740</c:v>
                </c:pt>
                <c:pt idx="10211">
                  <c:v>30739</c:v>
                </c:pt>
                <c:pt idx="10212">
                  <c:v>30736</c:v>
                </c:pt>
                <c:pt idx="10213">
                  <c:v>30735</c:v>
                </c:pt>
                <c:pt idx="10214">
                  <c:v>30734</c:v>
                </c:pt>
                <c:pt idx="10215">
                  <c:v>30733</c:v>
                </c:pt>
                <c:pt idx="10216">
                  <c:v>30732</c:v>
                </c:pt>
                <c:pt idx="10217">
                  <c:v>30729</c:v>
                </c:pt>
                <c:pt idx="10218">
                  <c:v>30728</c:v>
                </c:pt>
                <c:pt idx="10219">
                  <c:v>30727</c:v>
                </c:pt>
                <c:pt idx="10220">
                  <c:v>30726</c:v>
                </c:pt>
                <c:pt idx="10221">
                  <c:v>30725</c:v>
                </c:pt>
                <c:pt idx="10222">
                  <c:v>30722</c:v>
                </c:pt>
                <c:pt idx="10223">
                  <c:v>30721</c:v>
                </c:pt>
                <c:pt idx="10224">
                  <c:v>30720</c:v>
                </c:pt>
                <c:pt idx="10225">
                  <c:v>30719</c:v>
                </c:pt>
                <c:pt idx="10226">
                  <c:v>30718</c:v>
                </c:pt>
                <c:pt idx="10227">
                  <c:v>30715</c:v>
                </c:pt>
                <c:pt idx="10228">
                  <c:v>30714</c:v>
                </c:pt>
                <c:pt idx="10229">
                  <c:v>30713</c:v>
                </c:pt>
                <c:pt idx="10230">
                  <c:v>30712</c:v>
                </c:pt>
                <c:pt idx="10231">
                  <c:v>30711</c:v>
                </c:pt>
                <c:pt idx="10232">
                  <c:v>30708</c:v>
                </c:pt>
                <c:pt idx="10233">
                  <c:v>30707</c:v>
                </c:pt>
                <c:pt idx="10234">
                  <c:v>30706</c:v>
                </c:pt>
                <c:pt idx="10235">
                  <c:v>30705</c:v>
                </c:pt>
                <c:pt idx="10236">
                  <c:v>30704</c:v>
                </c:pt>
                <c:pt idx="10237">
                  <c:v>30701</c:v>
                </c:pt>
                <c:pt idx="10238">
                  <c:v>30700</c:v>
                </c:pt>
                <c:pt idx="10239">
                  <c:v>30699</c:v>
                </c:pt>
                <c:pt idx="10240">
                  <c:v>30698</c:v>
                </c:pt>
                <c:pt idx="10241">
                  <c:v>30697</c:v>
                </c:pt>
                <c:pt idx="10242">
                  <c:v>30694</c:v>
                </c:pt>
                <c:pt idx="10243">
                  <c:v>30693</c:v>
                </c:pt>
                <c:pt idx="10244">
                  <c:v>30692</c:v>
                </c:pt>
                <c:pt idx="10245">
                  <c:v>30691</c:v>
                </c:pt>
                <c:pt idx="10246">
                  <c:v>30690</c:v>
                </c:pt>
                <c:pt idx="10247">
                  <c:v>30687</c:v>
                </c:pt>
                <c:pt idx="10248">
                  <c:v>30686</c:v>
                </c:pt>
                <c:pt idx="10249">
                  <c:v>30685</c:v>
                </c:pt>
                <c:pt idx="10250">
                  <c:v>30684</c:v>
                </c:pt>
                <c:pt idx="10251">
                  <c:v>30683</c:v>
                </c:pt>
                <c:pt idx="10252">
                  <c:v>30680</c:v>
                </c:pt>
                <c:pt idx="10253">
                  <c:v>30679</c:v>
                </c:pt>
                <c:pt idx="10254">
                  <c:v>30678</c:v>
                </c:pt>
                <c:pt idx="10255">
                  <c:v>30677</c:v>
                </c:pt>
                <c:pt idx="10256">
                  <c:v>30676</c:v>
                </c:pt>
                <c:pt idx="10257">
                  <c:v>30673</c:v>
                </c:pt>
                <c:pt idx="10258">
                  <c:v>30672</c:v>
                </c:pt>
                <c:pt idx="10259">
                  <c:v>30671</c:v>
                </c:pt>
                <c:pt idx="10260">
                  <c:v>30670</c:v>
                </c:pt>
                <c:pt idx="10261">
                  <c:v>30669</c:v>
                </c:pt>
                <c:pt idx="10262">
                  <c:v>30666</c:v>
                </c:pt>
                <c:pt idx="10263">
                  <c:v>30665</c:v>
                </c:pt>
                <c:pt idx="10264">
                  <c:v>30664</c:v>
                </c:pt>
                <c:pt idx="10265">
                  <c:v>30663</c:v>
                </c:pt>
                <c:pt idx="10266">
                  <c:v>30662</c:v>
                </c:pt>
                <c:pt idx="10267">
                  <c:v>30659</c:v>
                </c:pt>
                <c:pt idx="10268">
                  <c:v>30658</c:v>
                </c:pt>
                <c:pt idx="10269">
                  <c:v>30657</c:v>
                </c:pt>
                <c:pt idx="10270">
                  <c:v>30656</c:v>
                </c:pt>
                <c:pt idx="10271">
                  <c:v>30655</c:v>
                </c:pt>
                <c:pt idx="10272">
                  <c:v>30652</c:v>
                </c:pt>
                <c:pt idx="10273">
                  <c:v>30651</c:v>
                </c:pt>
                <c:pt idx="10274">
                  <c:v>30650</c:v>
                </c:pt>
                <c:pt idx="10275">
                  <c:v>30649</c:v>
                </c:pt>
                <c:pt idx="10276">
                  <c:v>30648</c:v>
                </c:pt>
                <c:pt idx="10277">
                  <c:v>30645</c:v>
                </c:pt>
                <c:pt idx="10278">
                  <c:v>30644</c:v>
                </c:pt>
                <c:pt idx="10279">
                  <c:v>30643</c:v>
                </c:pt>
                <c:pt idx="10280">
                  <c:v>30642</c:v>
                </c:pt>
                <c:pt idx="10281">
                  <c:v>30641</c:v>
                </c:pt>
                <c:pt idx="10282">
                  <c:v>30638</c:v>
                </c:pt>
                <c:pt idx="10283">
                  <c:v>30637</c:v>
                </c:pt>
                <c:pt idx="10284">
                  <c:v>30636</c:v>
                </c:pt>
                <c:pt idx="10285">
                  <c:v>30635</c:v>
                </c:pt>
                <c:pt idx="10286">
                  <c:v>30634</c:v>
                </c:pt>
                <c:pt idx="10287">
                  <c:v>30631</c:v>
                </c:pt>
                <c:pt idx="10288">
                  <c:v>30630</c:v>
                </c:pt>
                <c:pt idx="10289">
                  <c:v>30629</c:v>
                </c:pt>
                <c:pt idx="10290">
                  <c:v>30628</c:v>
                </c:pt>
                <c:pt idx="10291">
                  <c:v>30627</c:v>
                </c:pt>
                <c:pt idx="10292">
                  <c:v>30624</c:v>
                </c:pt>
                <c:pt idx="10293">
                  <c:v>30623</c:v>
                </c:pt>
                <c:pt idx="10294">
                  <c:v>30622</c:v>
                </c:pt>
                <c:pt idx="10295">
                  <c:v>30621</c:v>
                </c:pt>
                <c:pt idx="10296">
                  <c:v>30620</c:v>
                </c:pt>
                <c:pt idx="10297">
                  <c:v>30617</c:v>
                </c:pt>
                <c:pt idx="10298">
                  <c:v>30616</c:v>
                </c:pt>
                <c:pt idx="10299">
                  <c:v>30615</c:v>
                </c:pt>
                <c:pt idx="10300">
                  <c:v>30614</c:v>
                </c:pt>
                <c:pt idx="10301">
                  <c:v>30613</c:v>
                </c:pt>
                <c:pt idx="10302">
                  <c:v>30610</c:v>
                </c:pt>
                <c:pt idx="10303">
                  <c:v>30609</c:v>
                </c:pt>
                <c:pt idx="10304">
                  <c:v>30608</c:v>
                </c:pt>
                <c:pt idx="10305">
                  <c:v>30607</c:v>
                </c:pt>
                <c:pt idx="10306">
                  <c:v>30606</c:v>
                </c:pt>
                <c:pt idx="10307">
                  <c:v>30603</c:v>
                </c:pt>
                <c:pt idx="10308">
                  <c:v>30602</c:v>
                </c:pt>
                <c:pt idx="10309">
                  <c:v>30601</c:v>
                </c:pt>
                <c:pt idx="10310">
                  <c:v>30600</c:v>
                </c:pt>
                <c:pt idx="10311">
                  <c:v>30599</c:v>
                </c:pt>
                <c:pt idx="10312">
                  <c:v>30596</c:v>
                </c:pt>
                <c:pt idx="10313">
                  <c:v>30595</c:v>
                </c:pt>
                <c:pt idx="10314">
                  <c:v>30594</c:v>
                </c:pt>
                <c:pt idx="10315">
                  <c:v>30593</c:v>
                </c:pt>
                <c:pt idx="10316">
                  <c:v>30592</c:v>
                </c:pt>
                <c:pt idx="10317">
                  <c:v>30589</c:v>
                </c:pt>
                <c:pt idx="10318">
                  <c:v>30588</c:v>
                </c:pt>
                <c:pt idx="10319">
                  <c:v>30587</c:v>
                </c:pt>
                <c:pt idx="10320">
                  <c:v>30586</c:v>
                </c:pt>
                <c:pt idx="10321">
                  <c:v>30585</c:v>
                </c:pt>
                <c:pt idx="10322">
                  <c:v>30582</c:v>
                </c:pt>
                <c:pt idx="10323">
                  <c:v>30581</c:v>
                </c:pt>
                <c:pt idx="10324">
                  <c:v>30580</c:v>
                </c:pt>
                <c:pt idx="10325">
                  <c:v>30579</c:v>
                </c:pt>
                <c:pt idx="10326">
                  <c:v>30578</c:v>
                </c:pt>
                <c:pt idx="10327">
                  <c:v>30575</c:v>
                </c:pt>
                <c:pt idx="10328">
                  <c:v>30574</c:v>
                </c:pt>
                <c:pt idx="10329">
                  <c:v>30573</c:v>
                </c:pt>
                <c:pt idx="10330">
                  <c:v>30572</c:v>
                </c:pt>
                <c:pt idx="10331">
                  <c:v>30571</c:v>
                </c:pt>
                <c:pt idx="10332">
                  <c:v>30568</c:v>
                </c:pt>
                <c:pt idx="10333">
                  <c:v>30567</c:v>
                </c:pt>
                <c:pt idx="10334">
                  <c:v>30566</c:v>
                </c:pt>
                <c:pt idx="10335">
                  <c:v>30565</c:v>
                </c:pt>
                <c:pt idx="10336">
                  <c:v>30564</c:v>
                </c:pt>
                <c:pt idx="10337">
                  <c:v>30561</c:v>
                </c:pt>
                <c:pt idx="10338">
                  <c:v>30560</c:v>
                </c:pt>
                <c:pt idx="10339">
                  <c:v>30559</c:v>
                </c:pt>
                <c:pt idx="10340">
                  <c:v>30558</c:v>
                </c:pt>
                <c:pt idx="10341">
                  <c:v>30557</c:v>
                </c:pt>
                <c:pt idx="10342">
                  <c:v>30554</c:v>
                </c:pt>
                <c:pt idx="10343">
                  <c:v>30553</c:v>
                </c:pt>
                <c:pt idx="10344">
                  <c:v>30552</c:v>
                </c:pt>
                <c:pt idx="10345">
                  <c:v>30551</c:v>
                </c:pt>
                <c:pt idx="10346">
                  <c:v>30550</c:v>
                </c:pt>
                <c:pt idx="10347">
                  <c:v>30547</c:v>
                </c:pt>
                <c:pt idx="10348">
                  <c:v>30546</c:v>
                </c:pt>
                <c:pt idx="10349">
                  <c:v>30545</c:v>
                </c:pt>
                <c:pt idx="10350">
                  <c:v>30544</c:v>
                </c:pt>
                <c:pt idx="10351">
                  <c:v>30543</c:v>
                </c:pt>
                <c:pt idx="10352">
                  <c:v>30540</c:v>
                </c:pt>
                <c:pt idx="10353">
                  <c:v>30539</c:v>
                </c:pt>
                <c:pt idx="10354">
                  <c:v>30538</c:v>
                </c:pt>
                <c:pt idx="10355">
                  <c:v>30537</c:v>
                </c:pt>
                <c:pt idx="10356">
                  <c:v>30536</c:v>
                </c:pt>
                <c:pt idx="10357">
                  <c:v>30533</c:v>
                </c:pt>
                <c:pt idx="10358">
                  <c:v>30532</c:v>
                </c:pt>
                <c:pt idx="10359">
                  <c:v>30531</c:v>
                </c:pt>
                <c:pt idx="10360">
                  <c:v>30530</c:v>
                </c:pt>
                <c:pt idx="10361">
                  <c:v>30529</c:v>
                </c:pt>
                <c:pt idx="10362">
                  <c:v>30526</c:v>
                </c:pt>
                <c:pt idx="10363">
                  <c:v>30525</c:v>
                </c:pt>
                <c:pt idx="10364">
                  <c:v>30524</c:v>
                </c:pt>
                <c:pt idx="10365">
                  <c:v>30523</c:v>
                </c:pt>
                <c:pt idx="10366">
                  <c:v>30522</c:v>
                </c:pt>
                <c:pt idx="10367">
                  <c:v>30519</c:v>
                </c:pt>
                <c:pt idx="10368">
                  <c:v>30518</c:v>
                </c:pt>
                <c:pt idx="10369">
                  <c:v>30517</c:v>
                </c:pt>
                <c:pt idx="10370">
                  <c:v>30516</c:v>
                </c:pt>
                <c:pt idx="10371">
                  <c:v>30515</c:v>
                </c:pt>
                <c:pt idx="10372">
                  <c:v>30512</c:v>
                </c:pt>
                <c:pt idx="10373">
                  <c:v>30511</c:v>
                </c:pt>
                <c:pt idx="10374">
                  <c:v>30510</c:v>
                </c:pt>
                <c:pt idx="10375">
                  <c:v>30509</c:v>
                </c:pt>
                <c:pt idx="10376">
                  <c:v>30508</c:v>
                </c:pt>
                <c:pt idx="10377">
                  <c:v>30505</c:v>
                </c:pt>
                <c:pt idx="10378">
                  <c:v>30504</c:v>
                </c:pt>
                <c:pt idx="10379">
                  <c:v>30503</c:v>
                </c:pt>
                <c:pt idx="10380">
                  <c:v>30502</c:v>
                </c:pt>
                <c:pt idx="10381">
                  <c:v>30501</c:v>
                </c:pt>
                <c:pt idx="10382">
                  <c:v>30498</c:v>
                </c:pt>
                <c:pt idx="10383">
                  <c:v>30497</c:v>
                </c:pt>
                <c:pt idx="10384">
                  <c:v>30496</c:v>
                </c:pt>
                <c:pt idx="10385">
                  <c:v>30495</c:v>
                </c:pt>
                <c:pt idx="10386">
                  <c:v>30494</c:v>
                </c:pt>
                <c:pt idx="10387">
                  <c:v>30491</c:v>
                </c:pt>
                <c:pt idx="10388">
                  <c:v>30490</c:v>
                </c:pt>
                <c:pt idx="10389">
                  <c:v>30489</c:v>
                </c:pt>
                <c:pt idx="10390">
                  <c:v>30488</c:v>
                </c:pt>
                <c:pt idx="10391">
                  <c:v>30487</c:v>
                </c:pt>
                <c:pt idx="10392">
                  <c:v>30484</c:v>
                </c:pt>
                <c:pt idx="10393">
                  <c:v>30483</c:v>
                </c:pt>
                <c:pt idx="10394">
                  <c:v>30482</c:v>
                </c:pt>
                <c:pt idx="10395">
                  <c:v>30481</c:v>
                </c:pt>
                <c:pt idx="10396">
                  <c:v>30480</c:v>
                </c:pt>
                <c:pt idx="10397">
                  <c:v>30477</c:v>
                </c:pt>
                <c:pt idx="10398">
                  <c:v>30476</c:v>
                </c:pt>
                <c:pt idx="10399">
                  <c:v>30475</c:v>
                </c:pt>
                <c:pt idx="10400">
                  <c:v>30474</c:v>
                </c:pt>
                <c:pt idx="10401">
                  <c:v>30473</c:v>
                </c:pt>
                <c:pt idx="10402">
                  <c:v>30470</c:v>
                </c:pt>
                <c:pt idx="10403">
                  <c:v>30469</c:v>
                </c:pt>
                <c:pt idx="10404">
                  <c:v>30468</c:v>
                </c:pt>
                <c:pt idx="10405">
                  <c:v>30467</c:v>
                </c:pt>
                <c:pt idx="10406">
                  <c:v>30466</c:v>
                </c:pt>
                <c:pt idx="10407">
                  <c:v>30463</c:v>
                </c:pt>
                <c:pt idx="10408">
                  <c:v>30462</c:v>
                </c:pt>
                <c:pt idx="10409">
                  <c:v>30461</c:v>
                </c:pt>
                <c:pt idx="10410">
                  <c:v>30460</c:v>
                </c:pt>
                <c:pt idx="10411">
                  <c:v>30459</c:v>
                </c:pt>
                <c:pt idx="10412">
                  <c:v>30456</c:v>
                </c:pt>
                <c:pt idx="10413">
                  <c:v>30455</c:v>
                </c:pt>
                <c:pt idx="10414">
                  <c:v>30454</c:v>
                </c:pt>
                <c:pt idx="10415">
                  <c:v>30453</c:v>
                </c:pt>
                <c:pt idx="10416">
                  <c:v>30452</c:v>
                </c:pt>
                <c:pt idx="10417">
                  <c:v>30449</c:v>
                </c:pt>
                <c:pt idx="10418">
                  <c:v>30448</c:v>
                </c:pt>
                <c:pt idx="10419">
                  <c:v>30447</c:v>
                </c:pt>
                <c:pt idx="10420">
                  <c:v>30446</c:v>
                </c:pt>
                <c:pt idx="10421">
                  <c:v>30445</c:v>
                </c:pt>
                <c:pt idx="10422">
                  <c:v>30442</c:v>
                </c:pt>
                <c:pt idx="10423">
                  <c:v>30441</c:v>
                </c:pt>
                <c:pt idx="10424">
                  <c:v>30440</c:v>
                </c:pt>
                <c:pt idx="10425">
                  <c:v>30439</c:v>
                </c:pt>
                <c:pt idx="10426">
                  <c:v>30438</c:v>
                </c:pt>
                <c:pt idx="10427">
                  <c:v>30435</c:v>
                </c:pt>
                <c:pt idx="10428">
                  <c:v>30434</c:v>
                </c:pt>
                <c:pt idx="10429">
                  <c:v>30433</c:v>
                </c:pt>
                <c:pt idx="10430">
                  <c:v>30432</c:v>
                </c:pt>
                <c:pt idx="10431">
                  <c:v>30431</c:v>
                </c:pt>
                <c:pt idx="10432">
                  <c:v>30428</c:v>
                </c:pt>
                <c:pt idx="10433">
                  <c:v>30427</c:v>
                </c:pt>
                <c:pt idx="10434">
                  <c:v>30426</c:v>
                </c:pt>
                <c:pt idx="10435">
                  <c:v>30425</c:v>
                </c:pt>
                <c:pt idx="10436">
                  <c:v>30424</c:v>
                </c:pt>
                <c:pt idx="10437">
                  <c:v>30421</c:v>
                </c:pt>
                <c:pt idx="10438">
                  <c:v>30420</c:v>
                </c:pt>
                <c:pt idx="10439">
                  <c:v>30419</c:v>
                </c:pt>
                <c:pt idx="10440">
                  <c:v>30418</c:v>
                </c:pt>
                <c:pt idx="10441">
                  <c:v>30417</c:v>
                </c:pt>
                <c:pt idx="10442">
                  <c:v>30414</c:v>
                </c:pt>
                <c:pt idx="10443">
                  <c:v>30413</c:v>
                </c:pt>
                <c:pt idx="10444">
                  <c:v>30412</c:v>
                </c:pt>
                <c:pt idx="10445">
                  <c:v>30411</c:v>
                </c:pt>
                <c:pt idx="10446">
                  <c:v>30410</c:v>
                </c:pt>
                <c:pt idx="10447">
                  <c:v>30407</c:v>
                </c:pt>
                <c:pt idx="10448">
                  <c:v>30406</c:v>
                </c:pt>
                <c:pt idx="10449">
                  <c:v>30405</c:v>
                </c:pt>
                <c:pt idx="10450">
                  <c:v>30404</c:v>
                </c:pt>
                <c:pt idx="10451">
                  <c:v>30403</c:v>
                </c:pt>
                <c:pt idx="10452">
                  <c:v>30400</c:v>
                </c:pt>
                <c:pt idx="10453">
                  <c:v>30399</c:v>
                </c:pt>
                <c:pt idx="10454">
                  <c:v>30398</c:v>
                </c:pt>
                <c:pt idx="10455">
                  <c:v>30397</c:v>
                </c:pt>
                <c:pt idx="10456">
                  <c:v>30396</c:v>
                </c:pt>
                <c:pt idx="10457">
                  <c:v>30393</c:v>
                </c:pt>
                <c:pt idx="10458">
                  <c:v>30392</c:v>
                </c:pt>
                <c:pt idx="10459">
                  <c:v>30391</c:v>
                </c:pt>
                <c:pt idx="10460">
                  <c:v>30390</c:v>
                </c:pt>
                <c:pt idx="10461">
                  <c:v>30389</c:v>
                </c:pt>
                <c:pt idx="10462">
                  <c:v>30386</c:v>
                </c:pt>
                <c:pt idx="10463">
                  <c:v>30385</c:v>
                </c:pt>
                <c:pt idx="10464">
                  <c:v>30384</c:v>
                </c:pt>
                <c:pt idx="10465">
                  <c:v>30383</c:v>
                </c:pt>
                <c:pt idx="10466">
                  <c:v>30382</c:v>
                </c:pt>
                <c:pt idx="10467">
                  <c:v>30379</c:v>
                </c:pt>
                <c:pt idx="10468">
                  <c:v>30378</c:v>
                </c:pt>
                <c:pt idx="10469">
                  <c:v>30377</c:v>
                </c:pt>
                <c:pt idx="10470">
                  <c:v>30376</c:v>
                </c:pt>
                <c:pt idx="10471">
                  <c:v>30375</c:v>
                </c:pt>
                <c:pt idx="10472">
                  <c:v>30372</c:v>
                </c:pt>
                <c:pt idx="10473">
                  <c:v>30371</c:v>
                </c:pt>
                <c:pt idx="10474">
                  <c:v>30370</c:v>
                </c:pt>
                <c:pt idx="10475">
                  <c:v>30369</c:v>
                </c:pt>
                <c:pt idx="10476">
                  <c:v>30368</c:v>
                </c:pt>
                <c:pt idx="10477">
                  <c:v>30365</c:v>
                </c:pt>
                <c:pt idx="10478">
                  <c:v>30364</c:v>
                </c:pt>
                <c:pt idx="10479">
                  <c:v>30363</c:v>
                </c:pt>
                <c:pt idx="10480">
                  <c:v>30362</c:v>
                </c:pt>
                <c:pt idx="10481">
                  <c:v>30361</c:v>
                </c:pt>
                <c:pt idx="10482">
                  <c:v>30358</c:v>
                </c:pt>
                <c:pt idx="10483">
                  <c:v>30357</c:v>
                </c:pt>
                <c:pt idx="10484">
                  <c:v>30356</c:v>
                </c:pt>
                <c:pt idx="10485">
                  <c:v>30355</c:v>
                </c:pt>
                <c:pt idx="10486">
                  <c:v>30354</c:v>
                </c:pt>
                <c:pt idx="10487">
                  <c:v>30351</c:v>
                </c:pt>
                <c:pt idx="10488">
                  <c:v>30350</c:v>
                </c:pt>
                <c:pt idx="10489">
                  <c:v>30349</c:v>
                </c:pt>
                <c:pt idx="10490">
                  <c:v>30348</c:v>
                </c:pt>
                <c:pt idx="10491">
                  <c:v>30347</c:v>
                </c:pt>
                <c:pt idx="10492">
                  <c:v>30344</c:v>
                </c:pt>
                <c:pt idx="10493">
                  <c:v>30343</c:v>
                </c:pt>
                <c:pt idx="10494">
                  <c:v>30342</c:v>
                </c:pt>
                <c:pt idx="10495">
                  <c:v>30341</c:v>
                </c:pt>
                <c:pt idx="10496">
                  <c:v>30340</c:v>
                </c:pt>
                <c:pt idx="10497">
                  <c:v>30337</c:v>
                </c:pt>
                <c:pt idx="10498">
                  <c:v>30336</c:v>
                </c:pt>
                <c:pt idx="10499">
                  <c:v>30335</c:v>
                </c:pt>
                <c:pt idx="10500">
                  <c:v>30334</c:v>
                </c:pt>
                <c:pt idx="10501">
                  <c:v>30333</c:v>
                </c:pt>
                <c:pt idx="10502">
                  <c:v>30330</c:v>
                </c:pt>
                <c:pt idx="10503">
                  <c:v>30329</c:v>
                </c:pt>
                <c:pt idx="10504">
                  <c:v>30328</c:v>
                </c:pt>
                <c:pt idx="10505">
                  <c:v>30327</c:v>
                </c:pt>
                <c:pt idx="10506">
                  <c:v>30326</c:v>
                </c:pt>
                <c:pt idx="10507">
                  <c:v>30323</c:v>
                </c:pt>
                <c:pt idx="10508">
                  <c:v>30322</c:v>
                </c:pt>
                <c:pt idx="10509">
                  <c:v>30321</c:v>
                </c:pt>
                <c:pt idx="10510">
                  <c:v>30320</c:v>
                </c:pt>
                <c:pt idx="10511">
                  <c:v>30319</c:v>
                </c:pt>
                <c:pt idx="10512">
                  <c:v>30316</c:v>
                </c:pt>
                <c:pt idx="10513">
                  <c:v>30315</c:v>
                </c:pt>
                <c:pt idx="10514">
                  <c:v>30314</c:v>
                </c:pt>
                <c:pt idx="10515">
                  <c:v>30313</c:v>
                </c:pt>
                <c:pt idx="10516">
                  <c:v>30312</c:v>
                </c:pt>
                <c:pt idx="10517">
                  <c:v>30309</c:v>
                </c:pt>
                <c:pt idx="10518">
                  <c:v>30308</c:v>
                </c:pt>
                <c:pt idx="10519">
                  <c:v>30307</c:v>
                </c:pt>
                <c:pt idx="10520">
                  <c:v>30306</c:v>
                </c:pt>
                <c:pt idx="10521">
                  <c:v>30305</c:v>
                </c:pt>
                <c:pt idx="10522">
                  <c:v>30302</c:v>
                </c:pt>
                <c:pt idx="10523">
                  <c:v>30301</c:v>
                </c:pt>
                <c:pt idx="10524">
                  <c:v>30300</c:v>
                </c:pt>
                <c:pt idx="10525">
                  <c:v>30299</c:v>
                </c:pt>
                <c:pt idx="10526">
                  <c:v>30298</c:v>
                </c:pt>
                <c:pt idx="10527">
                  <c:v>30295</c:v>
                </c:pt>
                <c:pt idx="10528">
                  <c:v>30294</c:v>
                </c:pt>
                <c:pt idx="10529">
                  <c:v>30293</c:v>
                </c:pt>
                <c:pt idx="10530">
                  <c:v>30292</c:v>
                </c:pt>
                <c:pt idx="10531">
                  <c:v>30291</c:v>
                </c:pt>
                <c:pt idx="10532">
                  <c:v>30288</c:v>
                </c:pt>
                <c:pt idx="10533">
                  <c:v>30287</c:v>
                </c:pt>
                <c:pt idx="10534">
                  <c:v>30286</c:v>
                </c:pt>
                <c:pt idx="10535">
                  <c:v>30285</c:v>
                </c:pt>
                <c:pt idx="10536">
                  <c:v>30284</c:v>
                </c:pt>
                <c:pt idx="10537">
                  <c:v>30281</c:v>
                </c:pt>
                <c:pt idx="10538">
                  <c:v>30280</c:v>
                </c:pt>
                <c:pt idx="10539">
                  <c:v>30279</c:v>
                </c:pt>
                <c:pt idx="10540">
                  <c:v>30278</c:v>
                </c:pt>
                <c:pt idx="10541">
                  <c:v>30277</c:v>
                </c:pt>
                <c:pt idx="10542">
                  <c:v>30274</c:v>
                </c:pt>
                <c:pt idx="10543">
                  <c:v>30273</c:v>
                </c:pt>
                <c:pt idx="10544">
                  <c:v>30272</c:v>
                </c:pt>
                <c:pt idx="10545">
                  <c:v>30271</c:v>
                </c:pt>
                <c:pt idx="10546">
                  <c:v>30270</c:v>
                </c:pt>
                <c:pt idx="10547">
                  <c:v>30267</c:v>
                </c:pt>
                <c:pt idx="10548">
                  <c:v>30266</c:v>
                </c:pt>
                <c:pt idx="10549">
                  <c:v>30265</c:v>
                </c:pt>
                <c:pt idx="10550">
                  <c:v>30264</c:v>
                </c:pt>
                <c:pt idx="10551">
                  <c:v>30263</c:v>
                </c:pt>
                <c:pt idx="10552">
                  <c:v>30260</c:v>
                </c:pt>
                <c:pt idx="10553">
                  <c:v>30259</c:v>
                </c:pt>
                <c:pt idx="10554">
                  <c:v>30258</c:v>
                </c:pt>
                <c:pt idx="10555">
                  <c:v>30257</c:v>
                </c:pt>
                <c:pt idx="10556">
                  <c:v>30256</c:v>
                </c:pt>
                <c:pt idx="10557">
                  <c:v>30253</c:v>
                </c:pt>
                <c:pt idx="10558">
                  <c:v>30252</c:v>
                </c:pt>
                <c:pt idx="10559">
                  <c:v>30251</c:v>
                </c:pt>
                <c:pt idx="10560">
                  <c:v>30250</c:v>
                </c:pt>
                <c:pt idx="10561">
                  <c:v>30249</c:v>
                </c:pt>
                <c:pt idx="10562">
                  <c:v>30246</c:v>
                </c:pt>
                <c:pt idx="10563">
                  <c:v>30245</c:v>
                </c:pt>
                <c:pt idx="10564">
                  <c:v>30244</c:v>
                </c:pt>
                <c:pt idx="10565">
                  <c:v>30243</c:v>
                </c:pt>
                <c:pt idx="10566">
                  <c:v>30242</c:v>
                </c:pt>
                <c:pt idx="10567">
                  <c:v>30239</c:v>
                </c:pt>
                <c:pt idx="10568">
                  <c:v>30238</c:v>
                </c:pt>
                <c:pt idx="10569">
                  <c:v>30237</c:v>
                </c:pt>
                <c:pt idx="10570">
                  <c:v>30236</c:v>
                </c:pt>
                <c:pt idx="10571">
                  <c:v>30235</c:v>
                </c:pt>
                <c:pt idx="10572">
                  <c:v>30232</c:v>
                </c:pt>
                <c:pt idx="10573">
                  <c:v>30231</c:v>
                </c:pt>
                <c:pt idx="10574">
                  <c:v>30230</c:v>
                </c:pt>
                <c:pt idx="10575">
                  <c:v>30229</c:v>
                </c:pt>
                <c:pt idx="10576">
                  <c:v>30228</c:v>
                </c:pt>
                <c:pt idx="10577">
                  <c:v>30225</c:v>
                </c:pt>
                <c:pt idx="10578">
                  <c:v>30224</c:v>
                </c:pt>
                <c:pt idx="10579">
                  <c:v>30223</c:v>
                </c:pt>
                <c:pt idx="10580">
                  <c:v>30222</c:v>
                </c:pt>
                <c:pt idx="10581">
                  <c:v>30221</c:v>
                </c:pt>
                <c:pt idx="10582">
                  <c:v>30218</c:v>
                </c:pt>
                <c:pt idx="10583">
                  <c:v>30217</c:v>
                </c:pt>
                <c:pt idx="10584">
                  <c:v>30216</c:v>
                </c:pt>
                <c:pt idx="10585">
                  <c:v>30215</c:v>
                </c:pt>
                <c:pt idx="10586">
                  <c:v>30214</c:v>
                </c:pt>
                <c:pt idx="10587">
                  <c:v>30211</c:v>
                </c:pt>
                <c:pt idx="10588">
                  <c:v>30210</c:v>
                </c:pt>
                <c:pt idx="10589">
                  <c:v>30209</c:v>
                </c:pt>
                <c:pt idx="10590">
                  <c:v>30208</c:v>
                </c:pt>
                <c:pt idx="10591">
                  <c:v>30207</c:v>
                </c:pt>
                <c:pt idx="10592">
                  <c:v>30204</c:v>
                </c:pt>
                <c:pt idx="10593">
                  <c:v>30203</c:v>
                </c:pt>
                <c:pt idx="10594">
                  <c:v>30202</c:v>
                </c:pt>
                <c:pt idx="10595">
                  <c:v>30201</c:v>
                </c:pt>
                <c:pt idx="10596">
                  <c:v>30200</c:v>
                </c:pt>
                <c:pt idx="10597">
                  <c:v>30197</c:v>
                </c:pt>
                <c:pt idx="10598">
                  <c:v>30196</c:v>
                </c:pt>
                <c:pt idx="10599">
                  <c:v>30195</c:v>
                </c:pt>
                <c:pt idx="10600">
                  <c:v>30194</c:v>
                </c:pt>
                <c:pt idx="10601">
                  <c:v>30193</c:v>
                </c:pt>
                <c:pt idx="10602">
                  <c:v>30190</c:v>
                </c:pt>
                <c:pt idx="10603">
                  <c:v>30189</c:v>
                </c:pt>
                <c:pt idx="10604">
                  <c:v>30188</c:v>
                </c:pt>
                <c:pt idx="10605">
                  <c:v>30187</c:v>
                </c:pt>
                <c:pt idx="10606">
                  <c:v>30186</c:v>
                </c:pt>
                <c:pt idx="10607">
                  <c:v>30183</c:v>
                </c:pt>
                <c:pt idx="10608">
                  <c:v>30182</c:v>
                </c:pt>
                <c:pt idx="10609">
                  <c:v>30181</c:v>
                </c:pt>
                <c:pt idx="10610">
                  <c:v>30180</c:v>
                </c:pt>
                <c:pt idx="10611">
                  <c:v>30179</c:v>
                </c:pt>
                <c:pt idx="10612">
                  <c:v>30176</c:v>
                </c:pt>
                <c:pt idx="10613">
                  <c:v>30175</c:v>
                </c:pt>
                <c:pt idx="10614">
                  <c:v>30174</c:v>
                </c:pt>
                <c:pt idx="10615">
                  <c:v>30173</c:v>
                </c:pt>
                <c:pt idx="10616">
                  <c:v>30172</c:v>
                </c:pt>
                <c:pt idx="10617">
                  <c:v>30169</c:v>
                </c:pt>
                <c:pt idx="10618">
                  <c:v>30168</c:v>
                </c:pt>
                <c:pt idx="10619">
                  <c:v>30167</c:v>
                </c:pt>
                <c:pt idx="10620">
                  <c:v>30166</c:v>
                </c:pt>
                <c:pt idx="10621">
                  <c:v>30165</c:v>
                </c:pt>
                <c:pt idx="10622">
                  <c:v>30162</c:v>
                </c:pt>
                <c:pt idx="10623">
                  <c:v>30161</c:v>
                </c:pt>
                <c:pt idx="10624">
                  <c:v>30160</c:v>
                </c:pt>
                <c:pt idx="10625">
                  <c:v>30159</c:v>
                </c:pt>
                <c:pt idx="10626">
                  <c:v>30158</c:v>
                </c:pt>
                <c:pt idx="10627">
                  <c:v>30155</c:v>
                </c:pt>
                <c:pt idx="10628">
                  <c:v>30154</c:v>
                </c:pt>
                <c:pt idx="10629">
                  <c:v>30153</c:v>
                </c:pt>
                <c:pt idx="10630">
                  <c:v>30152</c:v>
                </c:pt>
                <c:pt idx="10631">
                  <c:v>30151</c:v>
                </c:pt>
                <c:pt idx="10632">
                  <c:v>30148</c:v>
                </c:pt>
                <c:pt idx="10633">
                  <c:v>30147</c:v>
                </c:pt>
                <c:pt idx="10634">
                  <c:v>30146</c:v>
                </c:pt>
                <c:pt idx="10635">
                  <c:v>30145</c:v>
                </c:pt>
                <c:pt idx="10636">
                  <c:v>30144</c:v>
                </c:pt>
                <c:pt idx="10637">
                  <c:v>30141</c:v>
                </c:pt>
                <c:pt idx="10638">
                  <c:v>30140</c:v>
                </c:pt>
                <c:pt idx="10639">
                  <c:v>30139</c:v>
                </c:pt>
                <c:pt idx="10640">
                  <c:v>30138</c:v>
                </c:pt>
                <c:pt idx="10641">
                  <c:v>30137</c:v>
                </c:pt>
                <c:pt idx="10642">
                  <c:v>30134</c:v>
                </c:pt>
                <c:pt idx="10643">
                  <c:v>30133</c:v>
                </c:pt>
                <c:pt idx="10644">
                  <c:v>30132</c:v>
                </c:pt>
                <c:pt idx="10645">
                  <c:v>30131</c:v>
                </c:pt>
                <c:pt idx="10646">
                  <c:v>30130</c:v>
                </c:pt>
                <c:pt idx="10647">
                  <c:v>30127</c:v>
                </c:pt>
                <c:pt idx="10648">
                  <c:v>30126</c:v>
                </c:pt>
                <c:pt idx="10649">
                  <c:v>30125</c:v>
                </c:pt>
                <c:pt idx="10650">
                  <c:v>30124</c:v>
                </c:pt>
                <c:pt idx="10651">
                  <c:v>30123</c:v>
                </c:pt>
                <c:pt idx="10652">
                  <c:v>30120</c:v>
                </c:pt>
                <c:pt idx="10653">
                  <c:v>30119</c:v>
                </c:pt>
                <c:pt idx="10654">
                  <c:v>30118</c:v>
                </c:pt>
                <c:pt idx="10655">
                  <c:v>30117</c:v>
                </c:pt>
                <c:pt idx="10656">
                  <c:v>30116</c:v>
                </c:pt>
                <c:pt idx="10657">
                  <c:v>30113</c:v>
                </c:pt>
                <c:pt idx="10658">
                  <c:v>30112</c:v>
                </c:pt>
                <c:pt idx="10659">
                  <c:v>30111</c:v>
                </c:pt>
                <c:pt idx="10660">
                  <c:v>30110</c:v>
                </c:pt>
                <c:pt idx="10661">
                  <c:v>30109</c:v>
                </c:pt>
                <c:pt idx="10662">
                  <c:v>30106</c:v>
                </c:pt>
                <c:pt idx="10663">
                  <c:v>30105</c:v>
                </c:pt>
                <c:pt idx="10664">
                  <c:v>30104</c:v>
                </c:pt>
                <c:pt idx="10665">
                  <c:v>30103</c:v>
                </c:pt>
                <c:pt idx="10666">
                  <c:v>30102</c:v>
                </c:pt>
                <c:pt idx="10667">
                  <c:v>30099</c:v>
                </c:pt>
                <c:pt idx="10668">
                  <c:v>30098</c:v>
                </c:pt>
                <c:pt idx="10669">
                  <c:v>30097</c:v>
                </c:pt>
                <c:pt idx="10670">
                  <c:v>30096</c:v>
                </c:pt>
                <c:pt idx="10671">
                  <c:v>30095</c:v>
                </c:pt>
                <c:pt idx="10672">
                  <c:v>30092</c:v>
                </c:pt>
                <c:pt idx="10673">
                  <c:v>30091</c:v>
                </c:pt>
                <c:pt idx="10674">
                  <c:v>30090</c:v>
                </c:pt>
                <c:pt idx="10675">
                  <c:v>30089</c:v>
                </c:pt>
                <c:pt idx="10676">
                  <c:v>30088</c:v>
                </c:pt>
                <c:pt idx="10677">
                  <c:v>30085</c:v>
                </c:pt>
                <c:pt idx="10678">
                  <c:v>30084</c:v>
                </c:pt>
                <c:pt idx="10679">
                  <c:v>30083</c:v>
                </c:pt>
                <c:pt idx="10680">
                  <c:v>30082</c:v>
                </c:pt>
                <c:pt idx="10681">
                  <c:v>30081</c:v>
                </c:pt>
                <c:pt idx="10682">
                  <c:v>30078</c:v>
                </c:pt>
                <c:pt idx="10683">
                  <c:v>30077</c:v>
                </c:pt>
                <c:pt idx="10684">
                  <c:v>30076</c:v>
                </c:pt>
                <c:pt idx="10685">
                  <c:v>30075</c:v>
                </c:pt>
                <c:pt idx="10686">
                  <c:v>30074</c:v>
                </c:pt>
                <c:pt idx="10687">
                  <c:v>30071</c:v>
                </c:pt>
                <c:pt idx="10688">
                  <c:v>30070</c:v>
                </c:pt>
                <c:pt idx="10689">
                  <c:v>30069</c:v>
                </c:pt>
                <c:pt idx="10690">
                  <c:v>30068</c:v>
                </c:pt>
                <c:pt idx="10691">
                  <c:v>30067</c:v>
                </c:pt>
                <c:pt idx="10692">
                  <c:v>30064</c:v>
                </c:pt>
                <c:pt idx="10693">
                  <c:v>30063</c:v>
                </c:pt>
                <c:pt idx="10694">
                  <c:v>30062</c:v>
                </c:pt>
                <c:pt idx="10695">
                  <c:v>30061</c:v>
                </c:pt>
                <c:pt idx="10696">
                  <c:v>30060</c:v>
                </c:pt>
                <c:pt idx="10697">
                  <c:v>30057</c:v>
                </c:pt>
                <c:pt idx="10698">
                  <c:v>30056</c:v>
                </c:pt>
                <c:pt idx="10699">
                  <c:v>30055</c:v>
                </c:pt>
                <c:pt idx="10700">
                  <c:v>30054</c:v>
                </c:pt>
                <c:pt idx="10701">
                  <c:v>30053</c:v>
                </c:pt>
                <c:pt idx="10702">
                  <c:v>30050</c:v>
                </c:pt>
                <c:pt idx="10703">
                  <c:v>30049</c:v>
                </c:pt>
                <c:pt idx="10704">
                  <c:v>30048</c:v>
                </c:pt>
                <c:pt idx="10705">
                  <c:v>30047</c:v>
                </c:pt>
                <c:pt idx="10706">
                  <c:v>30046</c:v>
                </c:pt>
                <c:pt idx="10707">
                  <c:v>30043</c:v>
                </c:pt>
                <c:pt idx="10708">
                  <c:v>30042</c:v>
                </c:pt>
                <c:pt idx="10709">
                  <c:v>30041</c:v>
                </c:pt>
                <c:pt idx="10710">
                  <c:v>30040</c:v>
                </c:pt>
                <c:pt idx="10711">
                  <c:v>30039</c:v>
                </c:pt>
                <c:pt idx="10712">
                  <c:v>30036</c:v>
                </c:pt>
                <c:pt idx="10713">
                  <c:v>30035</c:v>
                </c:pt>
                <c:pt idx="10714">
                  <c:v>30034</c:v>
                </c:pt>
                <c:pt idx="10715">
                  <c:v>30033</c:v>
                </c:pt>
                <c:pt idx="10716">
                  <c:v>30032</c:v>
                </c:pt>
                <c:pt idx="10717">
                  <c:v>30029</c:v>
                </c:pt>
                <c:pt idx="10718">
                  <c:v>30028</c:v>
                </c:pt>
                <c:pt idx="10719">
                  <c:v>30027</c:v>
                </c:pt>
                <c:pt idx="10720">
                  <c:v>30026</c:v>
                </c:pt>
                <c:pt idx="10721">
                  <c:v>30025</c:v>
                </c:pt>
                <c:pt idx="10722">
                  <c:v>30022</c:v>
                </c:pt>
                <c:pt idx="10723">
                  <c:v>30021</c:v>
                </c:pt>
                <c:pt idx="10724">
                  <c:v>30020</c:v>
                </c:pt>
                <c:pt idx="10725">
                  <c:v>30019</c:v>
                </c:pt>
                <c:pt idx="10726">
                  <c:v>30018</c:v>
                </c:pt>
                <c:pt idx="10727">
                  <c:v>30015</c:v>
                </c:pt>
                <c:pt idx="10728">
                  <c:v>30014</c:v>
                </c:pt>
                <c:pt idx="10729">
                  <c:v>30013</c:v>
                </c:pt>
                <c:pt idx="10730">
                  <c:v>30012</c:v>
                </c:pt>
                <c:pt idx="10731">
                  <c:v>30011</c:v>
                </c:pt>
                <c:pt idx="10732">
                  <c:v>30008</c:v>
                </c:pt>
                <c:pt idx="10733">
                  <c:v>30007</c:v>
                </c:pt>
                <c:pt idx="10734">
                  <c:v>30006</c:v>
                </c:pt>
                <c:pt idx="10735">
                  <c:v>30005</c:v>
                </c:pt>
                <c:pt idx="10736">
                  <c:v>30004</c:v>
                </c:pt>
                <c:pt idx="10737">
                  <c:v>30001</c:v>
                </c:pt>
                <c:pt idx="10738">
                  <c:v>30000</c:v>
                </c:pt>
                <c:pt idx="10739">
                  <c:v>29999</c:v>
                </c:pt>
                <c:pt idx="10740">
                  <c:v>29998</c:v>
                </c:pt>
                <c:pt idx="10741">
                  <c:v>29997</c:v>
                </c:pt>
                <c:pt idx="10742">
                  <c:v>29994</c:v>
                </c:pt>
                <c:pt idx="10743">
                  <c:v>29993</c:v>
                </c:pt>
                <c:pt idx="10744">
                  <c:v>29992</c:v>
                </c:pt>
                <c:pt idx="10745">
                  <c:v>29991</c:v>
                </c:pt>
                <c:pt idx="10746">
                  <c:v>29990</c:v>
                </c:pt>
                <c:pt idx="10747">
                  <c:v>29987</c:v>
                </c:pt>
                <c:pt idx="10748">
                  <c:v>29986</c:v>
                </c:pt>
                <c:pt idx="10749">
                  <c:v>29985</c:v>
                </c:pt>
                <c:pt idx="10750">
                  <c:v>29984</c:v>
                </c:pt>
                <c:pt idx="10751">
                  <c:v>29983</c:v>
                </c:pt>
                <c:pt idx="10752">
                  <c:v>29980</c:v>
                </c:pt>
                <c:pt idx="10753">
                  <c:v>29979</c:v>
                </c:pt>
                <c:pt idx="10754">
                  <c:v>29978</c:v>
                </c:pt>
                <c:pt idx="10755">
                  <c:v>29977</c:v>
                </c:pt>
                <c:pt idx="10756">
                  <c:v>29976</c:v>
                </c:pt>
                <c:pt idx="10757">
                  <c:v>29973</c:v>
                </c:pt>
                <c:pt idx="10758">
                  <c:v>29972</c:v>
                </c:pt>
                <c:pt idx="10759">
                  <c:v>29971</c:v>
                </c:pt>
                <c:pt idx="10760">
                  <c:v>29970</c:v>
                </c:pt>
                <c:pt idx="10761">
                  <c:v>29969</c:v>
                </c:pt>
                <c:pt idx="10762">
                  <c:v>29966</c:v>
                </c:pt>
                <c:pt idx="10763">
                  <c:v>29965</c:v>
                </c:pt>
                <c:pt idx="10764">
                  <c:v>29964</c:v>
                </c:pt>
                <c:pt idx="10765">
                  <c:v>29963</c:v>
                </c:pt>
                <c:pt idx="10766">
                  <c:v>29962</c:v>
                </c:pt>
                <c:pt idx="10767">
                  <c:v>29959</c:v>
                </c:pt>
                <c:pt idx="10768">
                  <c:v>29958</c:v>
                </c:pt>
                <c:pt idx="10769">
                  <c:v>29957</c:v>
                </c:pt>
                <c:pt idx="10770">
                  <c:v>29956</c:v>
                </c:pt>
                <c:pt idx="10771">
                  <c:v>29955</c:v>
                </c:pt>
                <c:pt idx="10772">
                  <c:v>29952</c:v>
                </c:pt>
                <c:pt idx="10773">
                  <c:v>29951</c:v>
                </c:pt>
                <c:pt idx="10774">
                  <c:v>29950</c:v>
                </c:pt>
                <c:pt idx="10775">
                  <c:v>29949</c:v>
                </c:pt>
                <c:pt idx="10776">
                  <c:v>29948</c:v>
                </c:pt>
                <c:pt idx="10777">
                  <c:v>29945</c:v>
                </c:pt>
                <c:pt idx="10778">
                  <c:v>29944</c:v>
                </c:pt>
                <c:pt idx="10779">
                  <c:v>29943</c:v>
                </c:pt>
                <c:pt idx="10780">
                  <c:v>29942</c:v>
                </c:pt>
                <c:pt idx="10781">
                  <c:v>29941</c:v>
                </c:pt>
                <c:pt idx="10782">
                  <c:v>29938</c:v>
                </c:pt>
                <c:pt idx="10783">
                  <c:v>29937</c:v>
                </c:pt>
                <c:pt idx="10784">
                  <c:v>29936</c:v>
                </c:pt>
                <c:pt idx="10785">
                  <c:v>29935</c:v>
                </c:pt>
                <c:pt idx="10786">
                  <c:v>29934</c:v>
                </c:pt>
                <c:pt idx="10787">
                  <c:v>29931</c:v>
                </c:pt>
                <c:pt idx="10788">
                  <c:v>29930</c:v>
                </c:pt>
                <c:pt idx="10789">
                  <c:v>29929</c:v>
                </c:pt>
                <c:pt idx="10790">
                  <c:v>29928</c:v>
                </c:pt>
                <c:pt idx="10791">
                  <c:v>29927</c:v>
                </c:pt>
                <c:pt idx="10792">
                  <c:v>29924</c:v>
                </c:pt>
                <c:pt idx="10793">
                  <c:v>29923</c:v>
                </c:pt>
                <c:pt idx="10794">
                  <c:v>29922</c:v>
                </c:pt>
                <c:pt idx="10795">
                  <c:v>29921</c:v>
                </c:pt>
                <c:pt idx="10796">
                  <c:v>29920</c:v>
                </c:pt>
                <c:pt idx="10797">
                  <c:v>29917</c:v>
                </c:pt>
                <c:pt idx="10798">
                  <c:v>29916</c:v>
                </c:pt>
                <c:pt idx="10799">
                  <c:v>29915</c:v>
                </c:pt>
                <c:pt idx="10800">
                  <c:v>29914</c:v>
                </c:pt>
                <c:pt idx="10801">
                  <c:v>29913</c:v>
                </c:pt>
                <c:pt idx="10802">
                  <c:v>29910</c:v>
                </c:pt>
                <c:pt idx="10803">
                  <c:v>29909</c:v>
                </c:pt>
                <c:pt idx="10804">
                  <c:v>29908</c:v>
                </c:pt>
                <c:pt idx="10805">
                  <c:v>29907</c:v>
                </c:pt>
                <c:pt idx="10806">
                  <c:v>29906</c:v>
                </c:pt>
                <c:pt idx="10807">
                  <c:v>29903</c:v>
                </c:pt>
                <c:pt idx="10808">
                  <c:v>29902</c:v>
                </c:pt>
                <c:pt idx="10809">
                  <c:v>29901</c:v>
                </c:pt>
                <c:pt idx="10810">
                  <c:v>29900</c:v>
                </c:pt>
                <c:pt idx="10811">
                  <c:v>29899</c:v>
                </c:pt>
                <c:pt idx="10812">
                  <c:v>29896</c:v>
                </c:pt>
                <c:pt idx="10813">
                  <c:v>29895</c:v>
                </c:pt>
                <c:pt idx="10814">
                  <c:v>29894</c:v>
                </c:pt>
                <c:pt idx="10815">
                  <c:v>29893</c:v>
                </c:pt>
                <c:pt idx="10816">
                  <c:v>29892</c:v>
                </c:pt>
                <c:pt idx="10817">
                  <c:v>29889</c:v>
                </c:pt>
                <c:pt idx="10818">
                  <c:v>29888</c:v>
                </c:pt>
                <c:pt idx="10819">
                  <c:v>29887</c:v>
                </c:pt>
                <c:pt idx="10820">
                  <c:v>29886</c:v>
                </c:pt>
                <c:pt idx="10821">
                  <c:v>29885</c:v>
                </c:pt>
                <c:pt idx="10822">
                  <c:v>29882</c:v>
                </c:pt>
                <c:pt idx="10823">
                  <c:v>29881</c:v>
                </c:pt>
                <c:pt idx="10824">
                  <c:v>29880</c:v>
                </c:pt>
                <c:pt idx="10825">
                  <c:v>29879</c:v>
                </c:pt>
                <c:pt idx="10826">
                  <c:v>29878</c:v>
                </c:pt>
                <c:pt idx="10827">
                  <c:v>29875</c:v>
                </c:pt>
                <c:pt idx="10828">
                  <c:v>29874</c:v>
                </c:pt>
                <c:pt idx="10829">
                  <c:v>29873</c:v>
                </c:pt>
                <c:pt idx="10830">
                  <c:v>29872</c:v>
                </c:pt>
                <c:pt idx="10831">
                  <c:v>29871</c:v>
                </c:pt>
                <c:pt idx="10832">
                  <c:v>29868</c:v>
                </c:pt>
                <c:pt idx="10833">
                  <c:v>29867</c:v>
                </c:pt>
                <c:pt idx="10834">
                  <c:v>29866</c:v>
                </c:pt>
                <c:pt idx="10835">
                  <c:v>29865</c:v>
                </c:pt>
                <c:pt idx="10836">
                  <c:v>29864</c:v>
                </c:pt>
                <c:pt idx="10837">
                  <c:v>29861</c:v>
                </c:pt>
                <c:pt idx="10838">
                  <c:v>29860</c:v>
                </c:pt>
                <c:pt idx="10839">
                  <c:v>29859</c:v>
                </c:pt>
                <c:pt idx="10840">
                  <c:v>29858</c:v>
                </c:pt>
                <c:pt idx="10841">
                  <c:v>29857</c:v>
                </c:pt>
                <c:pt idx="10842">
                  <c:v>29854</c:v>
                </c:pt>
                <c:pt idx="10843">
                  <c:v>29853</c:v>
                </c:pt>
                <c:pt idx="10844">
                  <c:v>29852</c:v>
                </c:pt>
                <c:pt idx="10845">
                  <c:v>29851</c:v>
                </c:pt>
                <c:pt idx="10846">
                  <c:v>29850</c:v>
                </c:pt>
                <c:pt idx="10847">
                  <c:v>29847</c:v>
                </c:pt>
                <c:pt idx="10848">
                  <c:v>29846</c:v>
                </c:pt>
                <c:pt idx="10849">
                  <c:v>29845</c:v>
                </c:pt>
                <c:pt idx="10850">
                  <c:v>29844</c:v>
                </c:pt>
                <c:pt idx="10851">
                  <c:v>29843</c:v>
                </c:pt>
                <c:pt idx="10852">
                  <c:v>29840</c:v>
                </c:pt>
                <c:pt idx="10853">
                  <c:v>29839</c:v>
                </c:pt>
                <c:pt idx="10854">
                  <c:v>29838</c:v>
                </c:pt>
                <c:pt idx="10855">
                  <c:v>29837</c:v>
                </c:pt>
                <c:pt idx="10856">
                  <c:v>29836</c:v>
                </c:pt>
                <c:pt idx="10857">
                  <c:v>29833</c:v>
                </c:pt>
                <c:pt idx="10858">
                  <c:v>29832</c:v>
                </c:pt>
                <c:pt idx="10859">
                  <c:v>29831</c:v>
                </c:pt>
                <c:pt idx="10860">
                  <c:v>29830</c:v>
                </c:pt>
                <c:pt idx="10861">
                  <c:v>29829</c:v>
                </c:pt>
                <c:pt idx="10862">
                  <c:v>29826</c:v>
                </c:pt>
                <c:pt idx="10863">
                  <c:v>29825</c:v>
                </c:pt>
                <c:pt idx="10864">
                  <c:v>29824</c:v>
                </c:pt>
                <c:pt idx="10865">
                  <c:v>29823</c:v>
                </c:pt>
                <c:pt idx="10866">
                  <c:v>29822</c:v>
                </c:pt>
                <c:pt idx="10867">
                  <c:v>29819</c:v>
                </c:pt>
                <c:pt idx="10868">
                  <c:v>29818</c:v>
                </c:pt>
                <c:pt idx="10869">
                  <c:v>29817</c:v>
                </c:pt>
                <c:pt idx="10870">
                  <c:v>29816</c:v>
                </c:pt>
                <c:pt idx="10871">
                  <c:v>29815</c:v>
                </c:pt>
                <c:pt idx="10872">
                  <c:v>29812</c:v>
                </c:pt>
                <c:pt idx="10873">
                  <c:v>29811</c:v>
                </c:pt>
                <c:pt idx="10874">
                  <c:v>29810</c:v>
                </c:pt>
                <c:pt idx="10875">
                  <c:v>29809</c:v>
                </c:pt>
                <c:pt idx="10876">
                  <c:v>29808</c:v>
                </c:pt>
                <c:pt idx="10877">
                  <c:v>29805</c:v>
                </c:pt>
                <c:pt idx="10878">
                  <c:v>29804</c:v>
                </c:pt>
                <c:pt idx="10879">
                  <c:v>29803</c:v>
                </c:pt>
                <c:pt idx="10880">
                  <c:v>29802</c:v>
                </c:pt>
                <c:pt idx="10881">
                  <c:v>29801</c:v>
                </c:pt>
                <c:pt idx="10882">
                  <c:v>29798</c:v>
                </c:pt>
                <c:pt idx="10883">
                  <c:v>29797</c:v>
                </c:pt>
                <c:pt idx="10884">
                  <c:v>29796</c:v>
                </c:pt>
                <c:pt idx="10885">
                  <c:v>29795</c:v>
                </c:pt>
                <c:pt idx="10886">
                  <c:v>29794</c:v>
                </c:pt>
                <c:pt idx="10887">
                  <c:v>29791</c:v>
                </c:pt>
                <c:pt idx="10888">
                  <c:v>29790</c:v>
                </c:pt>
                <c:pt idx="10889">
                  <c:v>29789</c:v>
                </c:pt>
                <c:pt idx="10890">
                  <c:v>29788</c:v>
                </c:pt>
                <c:pt idx="10891">
                  <c:v>29787</c:v>
                </c:pt>
                <c:pt idx="10892">
                  <c:v>29784</c:v>
                </c:pt>
                <c:pt idx="10893">
                  <c:v>29783</c:v>
                </c:pt>
                <c:pt idx="10894">
                  <c:v>29782</c:v>
                </c:pt>
                <c:pt idx="10895">
                  <c:v>29781</c:v>
                </c:pt>
                <c:pt idx="10896">
                  <c:v>29780</c:v>
                </c:pt>
                <c:pt idx="10897">
                  <c:v>29777</c:v>
                </c:pt>
                <c:pt idx="10898">
                  <c:v>29776</c:v>
                </c:pt>
                <c:pt idx="10899">
                  <c:v>29775</c:v>
                </c:pt>
                <c:pt idx="10900">
                  <c:v>29774</c:v>
                </c:pt>
                <c:pt idx="10901">
                  <c:v>29773</c:v>
                </c:pt>
                <c:pt idx="10902">
                  <c:v>29770</c:v>
                </c:pt>
                <c:pt idx="10903">
                  <c:v>29769</c:v>
                </c:pt>
                <c:pt idx="10904">
                  <c:v>29768</c:v>
                </c:pt>
                <c:pt idx="10905">
                  <c:v>29767</c:v>
                </c:pt>
                <c:pt idx="10906">
                  <c:v>29766</c:v>
                </c:pt>
                <c:pt idx="10907">
                  <c:v>29763</c:v>
                </c:pt>
                <c:pt idx="10908">
                  <c:v>29762</c:v>
                </c:pt>
                <c:pt idx="10909">
                  <c:v>29761</c:v>
                </c:pt>
                <c:pt idx="10910">
                  <c:v>29760</c:v>
                </c:pt>
                <c:pt idx="10911">
                  <c:v>29759</c:v>
                </c:pt>
                <c:pt idx="10912">
                  <c:v>29756</c:v>
                </c:pt>
                <c:pt idx="10913">
                  <c:v>29755</c:v>
                </c:pt>
                <c:pt idx="10914">
                  <c:v>29754</c:v>
                </c:pt>
                <c:pt idx="10915">
                  <c:v>29753</c:v>
                </c:pt>
                <c:pt idx="10916">
                  <c:v>29752</c:v>
                </c:pt>
                <c:pt idx="10917">
                  <c:v>29749</c:v>
                </c:pt>
                <c:pt idx="10918">
                  <c:v>29748</c:v>
                </c:pt>
                <c:pt idx="10919">
                  <c:v>29747</c:v>
                </c:pt>
                <c:pt idx="10920">
                  <c:v>29746</c:v>
                </c:pt>
                <c:pt idx="10921">
                  <c:v>29745</c:v>
                </c:pt>
                <c:pt idx="10922">
                  <c:v>29742</c:v>
                </c:pt>
                <c:pt idx="10923">
                  <c:v>29741</c:v>
                </c:pt>
                <c:pt idx="10924">
                  <c:v>29740</c:v>
                </c:pt>
                <c:pt idx="10925">
                  <c:v>29739</c:v>
                </c:pt>
                <c:pt idx="10926">
                  <c:v>29738</c:v>
                </c:pt>
                <c:pt idx="10927">
                  <c:v>29735</c:v>
                </c:pt>
                <c:pt idx="10928">
                  <c:v>29734</c:v>
                </c:pt>
                <c:pt idx="10929">
                  <c:v>29733</c:v>
                </c:pt>
                <c:pt idx="10930">
                  <c:v>29732</c:v>
                </c:pt>
                <c:pt idx="10931">
                  <c:v>29731</c:v>
                </c:pt>
                <c:pt idx="10932">
                  <c:v>29728</c:v>
                </c:pt>
                <c:pt idx="10933">
                  <c:v>29727</c:v>
                </c:pt>
                <c:pt idx="10934">
                  <c:v>29726</c:v>
                </c:pt>
                <c:pt idx="10935">
                  <c:v>29725</c:v>
                </c:pt>
                <c:pt idx="10936">
                  <c:v>29724</c:v>
                </c:pt>
                <c:pt idx="10937">
                  <c:v>29721</c:v>
                </c:pt>
                <c:pt idx="10938">
                  <c:v>29720</c:v>
                </c:pt>
                <c:pt idx="10939">
                  <c:v>29719</c:v>
                </c:pt>
                <c:pt idx="10940">
                  <c:v>29718</c:v>
                </c:pt>
                <c:pt idx="10941">
                  <c:v>29717</c:v>
                </c:pt>
                <c:pt idx="10942">
                  <c:v>29714</c:v>
                </c:pt>
                <c:pt idx="10943">
                  <c:v>29713</c:v>
                </c:pt>
                <c:pt idx="10944">
                  <c:v>29712</c:v>
                </c:pt>
                <c:pt idx="10945">
                  <c:v>29711</c:v>
                </c:pt>
                <c:pt idx="10946">
                  <c:v>29710</c:v>
                </c:pt>
                <c:pt idx="10947">
                  <c:v>29707</c:v>
                </c:pt>
                <c:pt idx="10948">
                  <c:v>29706</c:v>
                </c:pt>
                <c:pt idx="10949">
                  <c:v>29705</c:v>
                </c:pt>
                <c:pt idx="10950">
                  <c:v>29704</c:v>
                </c:pt>
                <c:pt idx="10951">
                  <c:v>29703</c:v>
                </c:pt>
                <c:pt idx="10952">
                  <c:v>29700</c:v>
                </c:pt>
                <c:pt idx="10953">
                  <c:v>29699</c:v>
                </c:pt>
                <c:pt idx="10954">
                  <c:v>29698</c:v>
                </c:pt>
                <c:pt idx="10955">
                  <c:v>29697</c:v>
                </c:pt>
                <c:pt idx="10956">
                  <c:v>29696</c:v>
                </c:pt>
                <c:pt idx="10957">
                  <c:v>29693</c:v>
                </c:pt>
                <c:pt idx="10958">
                  <c:v>29692</c:v>
                </c:pt>
                <c:pt idx="10959">
                  <c:v>29691</c:v>
                </c:pt>
                <c:pt idx="10960">
                  <c:v>29690</c:v>
                </c:pt>
                <c:pt idx="10961">
                  <c:v>29689</c:v>
                </c:pt>
                <c:pt idx="10962">
                  <c:v>29686</c:v>
                </c:pt>
                <c:pt idx="10963">
                  <c:v>29685</c:v>
                </c:pt>
                <c:pt idx="10964">
                  <c:v>29684</c:v>
                </c:pt>
                <c:pt idx="10965">
                  <c:v>29683</c:v>
                </c:pt>
                <c:pt idx="10966">
                  <c:v>29682</c:v>
                </c:pt>
                <c:pt idx="10967">
                  <c:v>29679</c:v>
                </c:pt>
                <c:pt idx="10968">
                  <c:v>29678</c:v>
                </c:pt>
                <c:pt idx="10969">
                  <c:v>29677</c:v>
                </c:pt>
                <c:pt idx="10970">
                  <c:v>29676</c:v>
                </c:pt>
                <c:pt idx="10971">
                  <c:v>29675</c:v>
                </c:pt>
                <c:pt idx="10972">
                  <c:v>29672</c:v>
                </c:pt>
                <c:pt idx="10973">
                  <c:v>29671</c:v>
                </c:pt>
                <c:pt idx="10974">
                  <c:v>29670</c:v>
                </c:pt>
                <c:pt idx="10975">
                  <c:v>29669</c:v>
                </c:pt>
                <c:pt idx="10976">
                  <c:v>29668</c:v>
                </c:pt>
                <c:pt idx="10977">
                  <c:v>29665</c:v>
                </c:pt>
                <c:pt idx="10978">
                  <c:v>29664</c:v>
                </c:pt>
                <c:pt idx="10979">
                  <c:v>29663</c:v>
                </c:pt>
                <c:pt idx="10980">
                  <c:v>29662</c:v>
                </c:pt>
                <c:pt idx="10981">
                  <c:v>29661</c:v>
                </c:pt>
                <c:pt idx="10982">
                  <c:v>29658</c:v>
                </c:pt>
                <c:pt idx="10983">
                  <c:v>29657</c:v>
                </c:pt>
                <c:pt idx="10984">
                  <c:v>29656</c:v>
                </c:pt>
                <c:pt idx="10985">
                  <c:v>29655</c:v>
                </c:pt>
                <c:pt idx="10986">
                  <c:v>29654</c:v>
                </c:pt>
                <c:pt idx="10987">
                  <c:v>29651</c:v>
                </c:pt>
                <c:pt idx="10988">
                  <c:v>29650</c:v>
                </c:pt>
                <c:pt idx="10989">
                  <c:v>29649</c:v>
                </c:pt>
                <c:pt idx="10990">
                  <c:v>29648</c:v>
                </c:pt>
                <c:pt idx="10991">
                  <c:v>29647</c:v>
                </c:pt>
                <c:pt idx="10992">
                  <c:v>29644</c:v>
                </c:pt>
                <c:pt idx="10993">
                  <c:v>29643</c:v>
                </c:pt>
                <c:pt idx="10994">
                  <c:v>29642</c:v>
                </c:pt>
                <c:pt idx="10995">
                  <c:v>29641</c:v>
                </c:pt>
                <c:pt idx="10996">
                  <c:v>29640</c:v>
                </c:pt>
                <c:pt idx="10997">
                  <c:v>29637</c:v>
                </c:pt>
                <c:pt idx="10998">
                  <c:v>29636</c:v>
                </c:pt>
                <c:pt idx="10999">
                  <c:v>29635</c:v>
                </c:pt>
                <c:pt idx="11000">
                  <c:v>29634</c:v>
                </c:pt>
                <c:pt idx="11001">
                  <c:v>29633</c:v>
                </c:pt>
                <c:pt idx="11002">
                  <c:v>29630</c:v>
                </c:pt>
                <c:pt idx="11003">
                  <c:v>29629</c:v>
                </c:pt>
                <c:pt idx="11004">
                  <c:v>29628</c:v>
                </c:pt>
                <c:pt idx="11005">
                  <c:v>29627</c:v>
                </c:pt>
                <c:pt idx="11006">
                  <c:v>29626</c:v>
                </c:pt>
                <c:pt idx="11007">
                  <c:v>29623</c:v>
                </c:pt>
                <c:pt idx="11008">
                  <c:v>29622</c:v>
                </c:pt>
                <c:pt idx="11009">
                  <c:v>29621</c:v>
                </c:pt>
                <c:pt idx="11010">
                  <c:v>29620</c:v>
                </c:pt>
                <c:pt idx="11011">
                  <c:v>29619</c:v>
                </c:pt>
                <c:pt idx="11012">
                  <c:v>29616</c:v>
                </c:pt>
                <c:pt idx="11013">
                  <c:v>29615</c:v>
                </c:pt>
                <c:pt idx="11014">
                  <c:v>29614</c:v>
                </c:pt>
                <c:pt idx="11015">
                  <c:v>29613</c:v>
                </c:pt>
                <c:pt idx="11016">
                  <c:v>29612</c:v>
                </c:pt>
                <c:pt idx="11017">
                  <c:v>29609</c:v>
                </c:pt>
                <c:pt idx="11018">
                  <c:v>29608</c:v>
                </c:pt>
                <c:pt idx="11019">
                  <c:v>29607</c:v>
                </c:pt>
                <c:pt idx="11020">
                  <c:v>29606</c:v>
                </c:pt>
                <c:pt idx="11021">
                  <c:v>29605</c:v>
                </c:pt>
                <c:pt idx="11022">
                  <c:v>29602</c:v>
                </c:pt>
                <c:pt idx="11023">
                  <c:v>29601</c:v>
                </c:pt>
                <c:pt idx="11024">
                  <c:v>29600</c:v>
                </c:pt>
                <c:pt idx="11025">
                  <c:v>29599</c:v>
                </c:pt>
                <c:pt idx="11026">
                  <c:v>29598</c:v>
                </c:pt>
                <c:pt idx="11027">
                  <c:v>29595</c:v>
                </c:pt>
                <c:pt idx="11028">
                  <c:v>29594</c:v>
                </c:pt>
                <c:pt idx="11029">
                  <c:v>29593</c:v>
                </c:pt>
                <c:pt idx="11030">
                  <c:v>29592</c:v>
                </c:pt>
                <c:pt idx="11031">
                  <c:v>29591</c:v>
                </c:pt>
                <c:pt idx="11032">
                  <c:v>29588</c:v>
                </c:pt>
                <c:pt idx="11033">
                  <c:v>29587</c:v>
                </c:pt>
                <c:pt idx="11034">
                  <c:v>29586</c:v>
                </c:pt>
                <c:pt idx="11035">
                  <c:v>29585</c:v>
                </c:pt>
                <c:pt idx="11036">
                  <c:v>29584</c:v>
                </c:pt>
                <c:pt idx="11037">
                  <c:v>29581</c:v>
                </c:pt>
                <c:pt idx="11038">
                  <c:v>29580</c:v>
                </c:pt>
                <c:pt idx="11039">
                  <c:v>29579</c:v>
                </c:pt>
                <c:pt idx="11040">
                  <c:v>29578</c:v>
                </c:pt>
                <c:pt idx="11041">
                  <c:v>29577</c:v>
                </c:pt>
                <c:pt idx="11042">
                  <c:v>29574</c:v>
                </c:pt>
                <c:pt idx="11043">
                  <c:v>29573</c:v>
                </c:pt>
                <c:pt idx="11044">
                  <c:v>29572</c:v>
                </c:pt>
                <c:pt idx="11045">
                  <c:v>29571</c:v>
                </c:pt>
                <c:pt idx="11046">
                  <c:v>29570</c:v>
                </c:pt>
                <c:pt idx="11047">
                  <c:v>29567</c:v>
                </c:pt>
                <c:pt idx="11048">
                  <c:v>29566</c:v>
                </c:pt>
                <c:pt idx="11049">
                  <c:v>29565</c:v>
                </c:pt>
                <c:pt idx="11050">
                  <c:v>29564</c:v>
                </c:pt>
                <c:pt idx="11051">
                  <c:v>29563</c:v>
                </c:pt>
                <c:pt idx="11052">
                  <c:v>29560</c:v>
                </c:pt>
                <c:pt idx="11053">
                  <c:v>29559</c:v>
                </c:pt>
                <c:pt idx="11054">
                  <c:v>29558</c:v>
                </c:pt>
                <c:pt idx="11055">
                  <c:v>29557</c:v>
                </c:pt>
                <c:pt idx="11056">
                  <c:v>29556</c:v>
                </c:pt>
                <c:pt idx="11057">
                  <c:v>29553</c:v>
                </c:pt>
                <c:pt idx="11058">
                  <c:v>29552</c:v>
                </c:pt>
                <c:pt idx="11059">
                  <c:v>29551</c:v>
                </c:pt>
                <c:pt idx="11060">
                  <c:v>29550</c:v>
                </c:pt>
                <c:pt idx="11061">
                  <c:v>29549</c:v>
                </c:pt>
                <c:pt idx="11062">
                  <c:v>29546</c:v>
                </c:pt>
                <c:pt idx="11063">
                  <c:v>29545</c:v>
                </c:pt>
                <c:pt idx="11064">
                  <c:v>29544</c:v>
                </c:pt>
                <c:pt idx="11065">
                  <c:v>29543</c:v>
                </c:pt>
                <c:pt idx="11066">
                  <c:v>29542</c:v>
                </c:pt>
                <c:pt idx="11067">
                  <c:v>29539</c:v>
                </c:pt>
                <c:pt idx="11068">
                  <c:v>29538</c:v>
                </c:pt>
                <c:pt idx="11069">
                  <c:v>29537</c:v>
                </c:pt>
                <c:pt idx="11070">
                  <c:v>29536</c:v>
                </c:pt>
                <c:pt idx="11071">
                  <c:v>29535</c:v>
                </c:pt>
                <c:pt idx="11072">
                  <c:v>29532</c:v>
                </c:pt>
                <c:pt idx="11073">
                  <c:v>29531</c:v>
                </c:pt>
                <c:pt idx="11074">
                  <c:v>29530</c:v>
                </c:pt>
                <c:pt idx="11075">
                  <c:v>29529</c:v>
                </c:pt>
                <c:pt idx="11076">
                  <c:v>29528</c:v>
                </c:pt>
                <c:pt idx="11077">
                  <c:v>29525</c:v>
                </c:pt>
                <c:pt idx="11078">
                  <c:v>29524</c:v>
                </c:pt>
                <c:pt idx="11079">
                  <c:v>29523</c:v>
                </c:pt>
                <c:pt idx="11080">
                  <c:v>29522</c:v>
                </c:pt>
                <c:pt idx="11081">
                  <c:v>29521</c:v>
                </c:pt>
                <c:pt idx="11082">
                  <c:v>29518</c:v>
                </c:pt>
                <c:pt idx="11083">
                  <c:v>29517</c:v>
                </c:pt>
                <c:pt idx="11084">
                  <c:v>29516</c:v>
                </c:pt>
                <c:pt idx="11085">
                  <c:v>29515</c:v>
                </c:pt>
                <c:pt idx="11086">
                  <c:v>29514</c:v>
                </c:pt>
                <c:pt idx="11087">
                  <c:v>29511</c:v>
                </c:pt>
                <c:pt idx="11088">
                  <c:v>29510</c:v>
                </c:pt>
                <c:pt idx="11089">
                  <c:v>29509</c:v>
                </c:pt>
                <c:pt idx="11090">
                  <c:v>29508</c:v>
                </c:pt>
                <c:pt idx="11091">
                  <c:v>29507</c:v>
                </c:pt>
                <c:pt idx="11092">
                  <c:v>29504</c:v>
                </c:pt>
                <c:pt idx="11093">
                  <c:v>29503</c:v>
                </c:pt>
                <c:pt idx="11094">
                  <c:v>29502</c:v>
                </c:pt>
                <c:pt idx="11095">
                  <c:v>29501</c:v>
                </c:pt>
                <c:pt idx="11096">
                  <c:v>29500</c:v>
                </c:pt>
                <c:pt idx="11097">
                  <c:v>29497</c:v>
                </c:pt>
                <c:pt idx="11098">
                  <c:v>29496</c:v>
                </c:pt>
                <c:pt idx="11099">
                  <c:v>29495</c:v>
                </c:pt>
                <c:pt idx="11100">
                  <c:v>29494</c:v>
                </c:pt>
                <c:pt idx="11101">
                  <c:v>29493</c:v>
                </c:pt>
                <c:pt idx="11102">
                  <c:v>29490</c:v>
                </c:pt>
                <c:pt idx="11103">
                  <c:v>29489</c:v>
                </c:pt>
                <c:pt idx="11104">
                  <c:v>29488</c:v>
                </c:pt>
                <c:pt idx="11105">
                  <c:v>29487</c:v>
                </c:pt>
                <c:pt idx="11106">
                  <c:v>29486</c:v>
                </c:pt>
                <c:pt idx="11107">
                  <c:v>29483</c:v>
                </c:pt>
                <c:pt idx="11108">
                  <c:v>29482</c:v>
                </c:pt>
                <c:pt idx="11109">
                  <c:v>29481</c:v>
                </c:pt>
                <c:pt idx="11110">
                  <c:v>29480</c:v>
                </c:pt>
                <c:pt idx="11111">
                  <c:v>29479</c:v>
                </c:pt>
                <c:pt idx="11112">
                  <c:v>29476</c:v>
                </c:pt>
                <c:pt idx="11113">
                  <c:v>29475</c:v>
                </c:pt>
                <c:pt idx="11114">
                  <c:v>29474</c:v>
                </c:pt>
                <c:pt idx="11115">
                  <c:v>29473</c:v>
                </c:pt>
                <c:pt idx="11116">
                  <c:v>29472</c:v>
                </c:pt>
                <c:pt idx="11117">
                  <c:v>29469</c:v>
                </c:pt>
                <c:pt idx="11118">
                  <c:v>29468</c:v>
                </c:pt>
                <c:pt idx="11119">
                  <c:v>29467</c:v>
                </c:pt>
                <c:pt idx="11120">
                  <c:v>29466</c:v>
                </c:pt>
                <c:pt idx="11121">
                  <c:v>29465</c:v>
                </c:pt>
                <c:pt idx="11122">
                  <c:v>29462</c:v>
                </c:pt>
                <c:pt idx="11123">
                  <c:v>29461</c:v>
                </c:pt>
                <c:pt idx="11124">
                  <c:v>29460</c:v>
                </c:pt>
                <c:pt idx="11125">
                  <c:v>29459</c:v>
                </c:pt>
                <c:pt idx="11126">
                  <c:v>29458</c:v>
                </c:pt>
                <c:pt idx="11127">
                  <c:v>29455</c:v>
                </c:pt>
                <c:pt idx="11128">
                  <c:v>29454</c:v>
                </c:pt>
                <c:pt idx="11129">
                  <c:v>29453</c:v>
                </c:pt>
                <c:pt idx="11130">
                  <c:v>29452</c:v>
                </c:pt>
                <c:pt idx="11131">
                  <c:v>29451</c:v>
                </c:pt>
                <c:pt idx="11132">
                  <c:v>29448</c:v>
                </c:pt>
                <c:pt idx="11133">
                  <c:v>29447</c:v>
                </c:pt>
                <c:pt idx="11134">
                  <c:v>29446</c:v>
                </c:pt>
                <c:pt idx="11135">
                  <c:v>29445</c:v>
                </c:pt>
                <c:pt idx="11136">
                  <c:v>29444</c:v>
                </c:pt>
                <c:pt idx="11137">
                  <c:v>29441</c:v>
                </c:pt>
                <c:pt idx="11138">
                  <c:v>29440</c:v>
                </c:pt>
                <c:pt idx="11139">
                  <c:v>29439</c:v>
                </c:pt>
                <c:pt idx="11140">
                  <c:v>29438</c:v>
                </c:pt>
                <c:pt idx="11141">
                  <c:v>29437</c:v>
                </c:pt>
                <c:pt idx="11142">
                  <c:v>29434</c:v>
                </c:pt>
                <c:pt idx="11143">
                  <c:v>29433</c:v>
                </c:pt>
                <c:pt idx="11144">
                  <c:v>29432</c:v>
                </c:pt>
                <c:pt idx="11145">
                  <c:v>29431</c:v>
                </c:pt>
                <c:pt idx="11146">
                  <c:v>29430</c:v>
                </c:pt>
                <c:pt idx="11147">
                  <c:v>29427</c:v>
                </c:pt>
                <c:pt idx="11148">
                  <c:v>29426</c:v>
                </c:pt>
                <c:pt idx="11149">
                  <c:v>29425</c:v>
                </c:pt>
                <c:pt idx="11150">
                  <c:v>29424</c:v>
                </c:pt>
                <c:pt idx="11151">
                  <c:v>29423</c:v>
                </c:pt>
                <c:pt idx="11152">
                  <c:v>29420</c:v>
                </c:pt>
                <c:pt idx="11153">
                  <c:v>29419</c:v>
                </c:pt>
                <c:pt idx="11154">
                  <c:v>29418</c:v>
                </c:pt>
                <c:pt idx="11155">
                  <c:v>29417</c:v>
                </c:pt>
                <c:pt idx="11156">
                  <c:v>29416</c:v>
                </c:pt>
                <c:pt idx="11157">
                  <c:v>29413</c:v>
                </c:pt>
                <c:pt idx="11158">
                  <c:v>29412</c:v>
                </c:pt>
                <c:pt idx="11159">
                  <c:v>29411</c:v>
                </c:pt>
                <c:pt idx="11160">
                  <c:v>29410</c:v>
                </c:pt>
                <c:pt idx="11161">
                  <c:v>29409</c:v>
                </c:pt>
                <c:pt idx="11162">
                  <c:v>29406</c:v>
                </c:pt>
                <c:pt idx="11163">
                  <c:v>29405</c:v>
                </c:pt>
                <c:pt idx="11164">
                  <c:v>29404</c:v>
                </c:pt>
                <c:pt idx="11165">
                  <c:v>29403</c:v>
                </c:pt>
                <c:pt idx="11166">
                  <c:v>29402</c:v>
                </c:pt>
                <c:pt idx="11167">
                  <c:v>29399</c:v>
                </c:pt>
                <c:pt idx="11168">
                  <c:v>29398</c:v>
                </c:pt>
                <c:pt idx="11169">
                  <c:v>29397</c:v>
                </c:pt>
                <c:pt idx="11170">
                  <c:v>29396</c:v>
                </c:pt>
                <c:pt idx="11171">
                  <c:v>29395</c:v>
                </c:pt>
                <c:pt idx="11172">
                  <c:v>29392</c:v>
                </c:pt>
                <c:pt idx="11173">
                  <c:v>29391</c:v>
                </c:pt>
                <c:pt idx="11174">
                  <c:v>29390</c:v>
                </c:pt>
                <c:pt idx="11175">
                  <c:v>29389</c:v>
                </c:pt>
                <c:pt idx="11176">
                  <c:v>29388</c:v>
                </c:pt>
                <c:pt idx="11177">
                  <c:v>29385</c:v>
                </c:pt>
                <c:pt idx="11178">
                  <c:v>29384</c:v>
                </c:pt>
                <c:pt idx="11179">
                  <c:v>29383</c:v>
                </c:pt>
                <c:pt idx="11180">
                  <c:v>29382</c:v>
                </c:pt>
                <c:pt idx="11181">
                  <c:v>29381</c:v>
                </c:pt>
                <c:pt idx="11182">
                  <c:v>29378</c:v>
                </c:pt>
                <c:pt idx="11183">
                  <c:v>29377</c:v>
                </c:pt>
                <c:pt idx="11184">
                  <c:v>29376</c:v>
                </c:pt>
                <c:pt idx="11185">
                  <c:v>29375</c:v>
                </c:pt>
                <c:pt idx="11186">
                  <c:v>29374</c:v>
                </c:pt>
                <c:pt idx="11187">
                  <c:v>29371</c:v>
                </c:pt>
                <c:pt idx="11188">
                  <c:v>29370</c:v>
                </c:pt>
                <c:pt idx="11189">
                  <c:v>29369</c:v>
                </c:pt>
                <c:pt idx="11190">
                  <c:v>29368</c:v>
                </c:pt>
                <c:pt idx="11191">
                  <c:v>29367</c:v>
                </c:pt>
                <c:pt idx="11192">
                  <c:v>29364</c:v>
                </c:pt>
                <c:pt idx="11193">
                  <c:v>29363</c:v>
                </c:pt>
                <c:pt idx="11194">
                  <c:v>29362</c:v>
                </c:pt>
                <c:pt idx="11195">
                  <c:v>29361</c:v>
                </c:pt>
                <c:pt idx="11196">
                  <c:v>29360</c:v>
                </c:pt>
                <c:pt idx="11197">
                  <c:v>29357</c:v>
                </c:pt>
                <c:pt idx="11198">
                  <c:v>29356</c:v>
                </c:pt>
                <c:pt idx="11199">
                  <c:v>29355</c:v>
                </c:pt>
                <c:pt idx="11200">
                  <c:v>29354</c:v>
                </c:pt>
                <c:pt idx="11201">
                  <c:v>29353</c:v>
                </c:pt>
                <c:pt idx="11202">
                  <c:v>29350</c:v>
                </c:pt>
                <c:pt idx="11203">
                  <c:v>29349</c:v>
                </c:pt>
                <c:pt idx="11204">
                  <c:v>29348</c:v>
                </c:pt>
                <c:pt idx="11205">
                  <c:v>29347</c:v>
                </c:pt>
                <c:pt idx="11206">
                  <c:v>29346</c:v>
                </c:pt>
                <c:pt idx="11207">
                  <c:v>29343</c:v>
                </c:pt>
                <c:pt idx="11208">
                  <c:v>29342</c:v>
                </c:pt>
                <c:pt idx="11209">
                  <c:v>29341</c:v>
                </c:pt>
                <c:pt idx="11210">
                  <c:v>29340</c:v>
                </c:pt>
                <c:pt idx="11211">
                  <c:v>29339</c:v>
                </c:pt>
                <c:pt idx="11212">
                  <c:v>29336</c:v>
                </c:pt>
                <c:pt idx="11213">
                  <c:v>29335</c:v>
                </c:pt>
                <c:pt idx="11214">
                  <c:v>29334</c:v>
                </c:pt>
                <c:pt idx="11215">
                  <c:v>29333</c:v>
                </c:pt>
                <c:pt idx="11216">
                  <c:v>29332</c:v>
                </c:pt>
                <c:pt idx="11217">
                  <c:v>29329</c:v>
                </c:pt>
                <c:pt idx="11218">
                  <c:v>29328</c:v>
                </c:pt>
                <c:pt idx="11219">
                  <c:v>29327</c:v>
                </c:pt>
                <c:pt idx="11220">
                  <c:v>29326</c:v>
                </c:pt>
                <c:pt idx="11221">
                  <c:v>29325</c:v>
                </c:pt>
                <c:pt idx="11222">
                  <c:v>29322</c:v>
                </c:pt>
                <c:pt idx="11223">
                  <c:v>29321</c:v>
                </c:pt>
                <c:pt idx="11224">
                  <c:v>29320</c:v>
                </c:pt>
                <c:pt idx="11225">
                  <c:v>29319</c:v>
                </c:pt>
                <c:pt idx="11226">
                  <c:v>29318</c:v>
                </c:pt>
                <c:pt idx="11227">
                  <c:v>29315</c:v>
                </c:pt>
                <c:pt idx="11228">
                  <c:v>29314</c:v>
                </c:pt>
                <c:pt idx="11229">
                  <c:v>29313</c:v>
                </c:pt>
                <c:pt idx="11230">
                  <c:v>29312</c:v>
                </c:pt>
                <c:pt idx="11231">
                  <c:v>29311</c:v>
                </c:pt>
                <c:pt idx="11232">
                  <c:v>29308</c:v>
                </c:pt>
                <c:pt idx="11233">
                  <c:v>29307</c:v>
                </c:pt>
                <c:pt idx="11234">
                  <c:v>29306</c:v>
                </c:pt>
                <c:pt idx="11235">
                  <c:v>29305</c:v>
                </c:pt>
                <c:pt idx="11236">
                  <c:v>29304</c:v>
                </c:pt>
                <c:pt idx="11237">
                  <c:v>29301</c:v>
                </c:pt>
                <c:pt idx="11238">
                  <c:v>29300</c:v>
                </c:pt>
                <c:pt idx="11239">
                  <c:v>29299</c:v>
                </c:pt>
                <c:pt idx="11240">
                  <c:v>29298</c:v>
                </c:pt>
                <c:pt idx="11241">
                  <c:v>29297</c:v>
                </c:pt>
                <c:pt idx="11242">
                  <c:v>29294</c:v>
                </c:pt>
                <c:pt idx="11243">
                  <c:v>29293</c:v>
                </c:pt>
                <c:pt idx="11244">
                  <c:v>29292</c:v>
                </c:pt>
                <c:pt idx="11245">
                  <c:v>29291</c:v>
                </c:pt>
                <c:pt idx="11246">
                  <c:v>29290</c:v>
                </c:pt>
                <c:pt idx="11247">
                  <c:v>29287</c:v>
                </c:pt>
                <c:pt idx="11248">
                  <c:v>29286</c:v>
                </c:pt>
                <c:pt idx="11249">
                  <c:v>29285</c:v>
                </c:pt>
                <c:pt idx="11250">
                  <c:v>29284</c:v>
                </c:pt>
                <c:pt idx="11251">
                  <c:v>29283</c:v>
                </c:pt>
                <c:pt idx="11252">
                  <c:v>29280</c:v>
                </c:pt>
                <c:pt idx="11253">
                  <c:v>29279</c:v>
                </c:pt>
                <c:pt idx="11254">
                  <c:v>29278</c:v>
                </c:pt>
                <c:pt idx="11255">
                  <c:v>29277</c:v>
                </c:pt>
                <c:pt idx="11256">
                  <c:v>29276</c:v>
                </c:pt>
                <c:pt idx="11257">
                  <c:v>29273</c:v>
                </c:pt>
                <c:pt idx="11258">
                  <c:v>29272</c:v>
                </c:pt>
                <c:pt idx="11259">
                  <c:v>29271</c:v>
                </c:pt>
                <c:pt idx="11260">
                  <c:v>29270</c:v>
                </c:pt>
                <c:pt idx="11261">
                  <c:v>29269</c:v>
                </c:pt>
                <c:pt idx="11262">
                  <c:v>29266</c:v>
                </c:pt>
                <c:pt idx="11263">
                  <c:v>29265</c:v>
                </c:pt>
                <c:pt idx="11264">
                  <c:v>29264</c:v>
                </c:pt>
                <c:pt idx="11265">
                  <c:v>29263</c:v>
                </c:pt>
                <c:pt idx="11266">
                  <c:v>29262</c:v>
                </c:pt>
                <c:pt idx="11267">
                  <c:v>29259</c:v>
                </c:pt>
                <c:pt idx="11268">
                  <c:v>29258</c:v>
                </c:pt>
                <c:pt idx="11269">
                  <c:v>29257</c:v>
                </c:pt>
                <c:pt idx="11270">
                  <c:v>29256</c:v>
                </c:pt>
                <c:pt idx="11271">
                  <c:v>29255</c:v>
                </c:pt>
                <c:pt idx="11272">
                  <c:v>29252</c:v>
                </c:pt>
                <c:pt idx="11273">
                  <c:v>29251</c:v>
                </c:pt>
                <c:pt idx="11274">
                  <c:v>29250</c:v>
                </c:pt>
                <c:pt idx="11275">
                  <c:v>29249</c:v>
                </c:pt>
                <c:pt idx="11276">
                  <c:v>29248</c:v>
                </c:pt>
                <c:pt idx="11277">
                  <c:v>29245</c:v>
                </c:pt>
                <c:pt idx="11278">
                  <c:v>29244</c:v>
                </c:pt>
                <c:pt idx="11279">
                  <c:v>29243</c:v>
                </c:pt>
                <c:pt idx="11280">
                  <c:v>29242</c:v>
                </c:pt>
                <c:pt idx="11281">
                  <c:v>29241</c:v>
                </c:pt>
                <c:pt idx="11282">
                  <c:v>29238</c:v>
                </c:pt>
                <c:pt idx="11283">
                  <c:v>29237</c:v>
                </c:pt>
                <c:pt idx="11284">
                  <c:v>29236</c:v>
                </c:pt>
                <c:pt idx="11285">
                  <c:v>29235</c:v>
                </c:pt>
                <c:pt idx="11286">
                  <c:v>29234</c:v>
                </c:pt>
                <c:pt idx="11287">
                  <c:v>29231</c:v>
                </c:pt>
                <c:pt idx="11288">
                  <c:v>29230</c:v>
                </c:pt>
                <c:pt idx="11289">
                  <c:v>29229</c:v>
                </c:pt>
                <c:pt idx="11290">
                  <c:v>29228</c:v>
                </c:pt>
                <c:pt idx="11291">
                  <c:v>29227</c:v>
                </c:pt>
                <c:pt idx="11292">
                  <c:v>29224</c:v>
                </c:pt>
                <c:pt idx="11293">
                  <c:v>29223</c:v>
                </c:pt>
                <c:pt idx="11294">
                  <c:v>29222</c:v>
                </c:pt>
                <c:pt idx="11295">
                  <c:v>29221</c:v>
                </c:pt>
                <c:pt idx="11296">
                  <c:v>29220</c:v>
                </c:pt>
                <c:pt idx="11297">
                  <c:v>29217</c:v>
                </c:pt>
                <c:pt idx="11298">
                  <c:v>29216</c:v>
                </c:pt>
                <c:pt idx="11299">
                  <c:v>29215</c:v>
                </c:pt>
                <c:pt idx="11300">
                  <c:v>29214</c:v>
                </c:pt>
                <c:pt idx="11301">
                  <c:v>29213</c:v>
                </c:pt>
                <c:pt idx="11302">
                  <c:v>29210</c:v>
                </c:pt>
                <c:pt idx="11303">
                  <c:v>29209</c:v>
                </c:pt>
                <c:pt idx="11304">
                  <c:v>29208</c:v>
                </c:pt>
                <c:pt idx="11305">
                  <c:v>29207</c:v>
                </c:pt>
                <c:pt idx="11306">
                  <c:v>29206</c:v>
                </c:pt>
                <c:pt idx="11307">
                  <c:v>29203</c:v>
                </c:pt>
                <c:pt idx="11308">
                  <c:v>29202</c:v>
                </c:pt>
                <c:pt idx="11309">
                  <c:v>29201</c:v>
                </c:pt>
                <c:pt idx="11310">
                  <c:v>29200</c:v>
                </c:pt>
                <c:pt idx="11311">
                  <c:v>29199</c:v>
                </c:pt>
                <c:pt idx="11312">
                  <c:v>29196</c:v>
                </c:pt>
                <c:pt idx="11313">
                  <c:v>29195</c:v>
                </c:pt>
                <c:pt idx="11314">
                  <c:v>29194</c:v>
                </c:pt>
                <c:pt idx="11315">
                  <c:v>29193</c:v>
                </c:pt>
                <c:pt idx="11316">
                  <c:v>29192</c:v>
                </c:pt>
                <c:pt idx="11317">
                  <c:v>29189</c:v>
                </c:pt>
                <c:pt idx="11318">
                  <c:v>29188</c:v>
                </c:pt>
                <c:pt idx="11319">
                  <c:v>29187</c:v>
                </c:pt>
                <c:pt idx="11320">
                  <c:v>29186</c:v>
                </c:pt>
                <c:pt idx="11321">
                  <c:v>29185</c:v>
                </c:pt>
                <c:pt idx="11322">
                  <c:v>29182</c:v>
                </c:pt>
                <c:pt idx="11323">
                  <c:v>29181</c:v>
                </c:pt>
                <c:pt idx="11324">
                  <c:v>29180</c:v>
                </c:pt>
                <c:pt idx="11325">
                  <c:v>29179</c:v>
                </c:pt>
                <c:pt idx="11326">
                  <c:v>29178</c:v>
                </c:pt>
                <c:pt idx="11327">
                  <c:v>29175</c:v>
                </c:pt>
                <c:pt idx="11328">
                  <c:v>29174</c:v>
                </c:pt>
                <c:pt idx="11329">
                  <c:v>29173</c:v>
                </c:pt>
                <c:pt idx="11330">
                  <c:v>29172</c:v>
                </c:pt>
                <c:pt idx="11331">
                  <c:v>29171</c:v>
                </c:pt>
                <c:pt idx="11332">
                  <c:v>29168</c:v>
                </c:pt>
                <c:pt idx="11333">
                  <c:v>29167</c:v>
                </c:pt>
                <c:pt idx="11334">
                  <c:v>29166</c:v>
                </c:pt>
                <c:pt idx="11335">
                  <c:v>29165</c:v>
                </c:pt>
                <c:pt idx="11336">
                  <c:v>29164</c:v>
                </c:pt>
                <c:pt idx="11337">
                  <c:v>29161</c:v>
                </c:pt>
                <c:pt idx="11338">
                  <c:v>29160</c:v>
                </c:pt>
                <c:pt idx="11339">
                  <c:v>29159</c:v>
                </c:pt>
                <c:pt idx="11340">
                  <c:v>29158</c:v>
                </c:pt>
                <c:pt idx="11341">
                  <c:v>29157</c:v>
                </c:pt>
                <c:pt idx="11342">
                  <c:v>29154</c:v>
                </c:pt>
                <c:pt idx="11343">
                  <c:v>29153</c:v>
                </c:pt>
                <c:pt idx="11344">
                  <c:v>29152</c:v>
                </c:pt>
                <c:pt idx="11345">
                  <c:v>29151</c:v>
                </c:pt>
                <c:pt idx="11346">
                  <c:v>29150</c:v>
                </c:pt>
                <c:pt idx="11347">
                  <c:v>29147</c:v>
                </c:pt>
                <c:pt idx="11348">
                  <c:v>29146</c:v>
                </c:pt>
                <c:pt idx="11349">
                  <c:v>29145</c:v>
                </c:pt>
                <c:pt idx="11350">
                  <c:v>29144</c:v>
                </c:pt>
                <c:pt idx="11351">
                  <c:v>29143</c:v>
                </c:pt>
                <c:pt idx="11352">
                  <c:v>29140</c:v>
                </c:pt>
                <c:pt idx="11353">
                  <c:v>29139</c:v>
                </c:pt>
                <c:pt idx="11354">
                  <c:v>29138</c:v>
                </c:pt>
                <c:pt idx="11355">
                  <c:v>29137</c:v>
                </c:pt>
                <c:pt idx="11356">
                  <c:v>29136</c:v>
                </c:pt>
                <c:pt idx="11357">
                  <c:v>29133</c:v>
                </c:pt>
                <c:pt idx="11358">
                  <c:v>29132</c:v>
                </c:pt>
                <c:pt idx="11359">
                  <c:v>29131</c:v>
                </c:pt>
                <c:pt idx="11360">
                  <c:v>29130</c:v>
                </c:pt>
                <c:pt idx="11361">
                  <c:v>29129</c:v>
                </c:pt>
                <c:pt idx="11362">
                  <c:v>29126</c:v>
                </c:pt>
                <c:pt idx="11363">
                  <c:v>29125</c:v>
                </c:pt>
                <c:pt idx="11364">
                  <c:v>29124</c:v>
                </c:pt>
                <c:pt idx="11365">
                  <c:v>29123</c:v>
                </c:pt>
                <c:pt idx="11366">
                  <c:v>29122</c:v>
                </c:pt>
                <c:pt idx="11367">
                  <c:v>29119</c:v>
                </c:pt>
                <c:pt idx="11368">
                  <c:v>29118</c:v>
                </c:pt>
                <c:pt idx="11369">
                  <c:v>29117</c:v>
                </c:pt>
                <c:pt idx="11370">
                  <c:v>29116</c:v>
                </c:pt>
                <c:pt idx="11371">
                  <c:v>29115</c:v>
                </c:pt>
                <c:pt idx="11372">
                  <c:v>29112</c:v>
                </c:pt>
                <c:pt idx="11373">
                  <c:v>29111</c:v>
                </c:pt>
                <c:pt idx="11374">
                  <c:v>29110</c:v>
                </c:pt>
                <c:pt idx="11375">
                  <c:v>29109</c:v>
                </c:pt>
                <c:pt idx="11376">
                  <c:v>29108</c:v>
                </c:pt>
                <c:pt idx="11377">
                  <c:v>29105</c:v>
                </c:pt>
                <c:pt idx="11378">
                  <c:v>29104</c:v>
                </c:pt>
                <c:pt idx="11379">
                  <c:v>29103</c:v>
                </c:pt>
                <c:pt idx="11380">
                  <c:v>29102</c:v>
                </c:pt>
                <c:pt idx="11381">
                  <c:v>29101</c:v>
                </c:pt>
                <c:pt idx="11382">
                  <c:v>29098</c:v>
                </c:pt>
                <c:pt idx="11383">
                  <c:v>29097</c:v>
                </c:pt>
                <c:pt idx="11384">
                  <c:v>29096</c:v>
                </c:pt>
                <c:pt idx="11385">
                  <c:v>29095</c:v>
                </c:pt>
                <c:pt idx="11386">
                  <c:v>29094</c:v>
                </c:pt>
                <c:pt idx="11387">
                  <c:v>29091</c:v>
                </c:pt>
                <c:pt idx="11388">
                  <c:v>29090</c:v>
                </c:pt>
                <c:pt idx="11389">
                  <c:v>29089</c:v>
                </c:pt>
                <c:pt idx="11390">
                  <c:v>29088</c:v>
                </c:pt>
                <c:pt idx="11391">
                  <c:v>29087</c:v>
                </c:pt>
                <c:pt idx="11392">
                  <c:v>29084</c:v>
                </c:pt>
                <c:pt idx="11393">
                  <c:v>29083</c:v>
                </c:pt>
                <c:pt idx="11394">
                  <c:v>29082</c:v>
                </c:pt>
                <c:pt idx="11395">
                  <c:v>29081</c:v>
                </c:pt>
                <c:pt idx="11396">
                  <c:v>29080</c:v>
                </c:pt>
                <c:pt idx="11397">
                  <c:v>29077</c:v>
                </c:pt>
                <c:pt idx="11398">
                  <c:v>29076</c:v>
                </c:pt>
                <c:pt idx="11399">
                  <c:v>29075</c:v>
                </c:pt>
                <c:pt idx="11400">
                  <c:v>29074</c:v>
                </c:pt>
                <c:pt idx="11401">
                  <c:v>29073</c:v>
                </c:pt>
                <c:pt idx="11402">
                  <c:v>29070</c:v>
                </c:pt>
                <c:pt idx="11403">
                  <c:v>29069</c:v>
                </c:pt>
                <c:pt idx="11404">
                  <c:v>29068</c:v>
                </c:pt>
                <c:pt idx="11405">
                  <c:v>29067</c:v>
                </c:pt>
                <c:pt idx="11406">
                  <c:v>29066</c:v>
                </c:pt>
                <c:pt idx="11407">
                  <c:v>29063</c:v>
                </c:pt>
                <c:pt idx="11408">
                  <c:v>29062</c:v>
                </c:pt>
                <c:pt idx="11409">
                  <c:v>29061</c:v>
                </c:pt>
                <c:pt idx="11410">
                  <c:v>29060</c:v>
                </c:pt>
                <c:pt idx="11411">
                  <c:v>29059</c:v>
                </c:pt>
                <c:pt idx="11412">
                  <c:v>29056</c:v>
                </c:pt>
                <c:pt idx="11413">
                  <c:v>29055</c:v>
                </c:pt>
                <c:pt idx="11414">
                  <c:v>29054</c:v>
                </c:pt>
                <c:pt idx="11415">
                  <c:v>29053</c:v>
                </c:pt>
                <c:pt idx="11416">
                  <c:v>29052</c:v>
                </c:pt>
                <c:pt idx="11417">
                  <c:v>29049</c:v>
                </c:pt>
                <c:pt idx="11418">
                  <c:v>29048</c:v>
                </c:pt>
                <c:pt idx="11419">
                  <c:v>29047</c:v>
                </c:pt>
                <c:pt idx="11420">
                  <c:v>29046</c:v>
                </c:pt>
                <c:pt idx="11421">
                  <c:v>29045</c:v>
                </c:pt>
                <c:pt idx="11422">
                  <c:v>29042</c:v>
                </c:pt>
                <c:pt idx="11423">
                  <c:v>29041</c:v>
                </c:pt>
                <c:pt idx="11424">
                  <c:v>29040</c:v>
                </c:pt>
                <c:pt idx="11425">
                  <c:v>29039</c:v>
                </c:pt>
                <c:pt idx="11426">
                  <c:v>29038</c:v>
                </c:pt>
                <c:pt idx="11427">
                  <c:v>29035</c:v>
                </c:pt>
                <c:pt idx="11428">
                  <c:v>29034</c:v>
                </c:pt>
                <c:pt idx="11429">
                  <c:v>29033</c:v>
                </c:pt>
                <c:pt idx="11430">
                  <c:v>29032</c:v>
                </c:pt>
                <c:pt idx="11431">
                  <c:v>29031</c:v>
                </c:pt>
                <c:pt idx="11432">
                  <c:v>29028</c:v>
                </c:pt>
                <c:pt idx="11433">
                  <c:v>29027</c:v>
                </c:pt>
                <c:pt idx="11434">
                  <c:v>29026</c:v>
                </c:pt>
                <c:pt idx="11435">
                  <c:v>29025</c:v>
                </c:pt>
                <c:pt idx="11436">
                  <c:v>29024</c:v>
                </c:pt>
                <c:pt idx="11437">
                  <c:v>29021</c:v>
                </c:pt>
                <c:pt idx="11438">
                  <c:v>29020</c:v>
                </c:pt>
                <c:pt idx="11439">
                  <c:v>29019</c:v>
                </c:pt>
                <c:pt idx="11440">
                  <c:v>29018</c:v>
                </c:pt>
                <c:pt idx="11441">
                  <c:v>29017</c:v>
                </c:pt>
                <c:pt idx="11442">
                  <c:v>29014</c:v>
                </c:pt>
                <c:pt idx="11443">
                  <c:v>29013</c:v>
                </c:pt>
                <c:pt idx="11444">
                  <c:v>29012</c:v>
                </c:pt>
                <c:pt idx="11445">
                  <c:v>29011</c:v>
                </c:pt>
                <c:pt idx="11446">
                  <c:v>29010</c:v>
                </c:pt>
                <c:pt idx="11447">
                  <c:v>29007</c:v>
                </c:pt>
                <c:pt idx="11448">
                  <c:v>29006</c:v>
                </c:pt>
                <c:pt idx="11449">
                  <c:v>29005</c:v>
                </c:pt>
                <c:pt idx="11450">
                  <c:v>29004</c:v>
                </c:pt>
                <c:pt idx="11451">
                  <c:v>29003</c:v>
                </c:pt>
                <c:pt idx="11452">
                  <c:v>29000</c:v>
                </c:pt>
                <c:pt idx="11453">
                  <c:v>28999</c:v>
                </c:pt>
                <c:pt idx="11454">
                  <c:v>28998</c:v>
                </c:pt>
                <c:pt idx="11455">
                  <c:v>28997</c:v>
                </c:pt>
                <c:pt idx="11456">
                  <c:v>28996</c:v>
                </c:pt>
                <c:pt idx="11457">
                  <c:v>28993</c:v>
                </c:pt>
                <c:pt idx="11458">
                  <c:v>28992</c:v>
                </c:pt>
                <c:pt idx="11459">
                  <c:v>28991</c:v>
                </c:pt>
                <c:pt idx="11460">
                  <c:v>28990</c:v>
                </c:pt>
                <c:pt idx="11461">
                  <c:v>28989</c:v>
                </c:pt>
                <c:pt idx="11462">
                  <c:v>28986</c:v>
                </c:pt>
                <c:pt idx="11463">
                  <c:v>28985</c:v>
                </c:pt>
                <c:pt idx="11464">
                  <c:v>28984</c:v>
                </c:pt>
                <c:pt idx="11465">
                  <c:v>28983</c:v>
                </c:pt>
                <c:pt idx="11466">
                  <c:v>28982</c:v>
                </c:pt>
                <c:pt idx="11467">
                  <c:v>28979</c:v>
                </c:pt>
                <c:pt idx="11468">
                  <c:v>28978</c:v>
                </c:pt>
                <c:pt idx="11469">
                  <c:v>28977</c:v>
                </c:pt>
                <c:pt idx="11470">
                  <c:v>28976</c:v>
                </c:pt>
                <c:pt idx="11471">
                  <c:v>28975</c:v>
                </c:pt>
                <c:pt idx="11472">
                  <c:v>28972</c:v>
                </c:pt>
                <c:pt idx="11473">
                  <c:v>28971</c:v>
                </c:pt>
                <c:pt idx="11474">
                  <c:v>28970</c:v>
                </c:pt>
                <c:pt idx="11475">
                  <c:v>28969</c:v>
                </c:pt>
                <c:pt idx="11476">
                  <c:v>28968</c:v>
                </c:pt>
                <c:pt idx="11477">
                  <c:v>28965</c:v>
                </c:pt>
                <c:pt idx="11478">
                  <c:v>28964</c:v>
                </c:pt>
                <c:pt idx="11479">
                  <c:v>28963</c:v>
                </c:pt>
                <c:pt idx="11480">
                  <c:v>28962</c:v>
                </c:pt>
                <c:pt idx="11481">
                  <c:v>28961</c:v>
                </c:pt>
                <c:pt idx="11482">
                  <c:v>28958</c:v>
                </c:pt>
                <c:pt idx="11483">
                  <c:v>28957</c:v>
                </c:pt>
                <c:pt idx="11484">
                  <c:v>28956</c:v>
                </c:pt>
                <c:pt idx="11485">
                  <c:v>28955</c:v>
                </c:pt>
                <c:pt idx="11486">
                  <c:v>28954</c:v>
                </c:pt>
                <c:pt idx="11487">
                  <c:v>28951</c:v>
                </c:pt>
                <c:pt idx="11488">
                  <c:v>28950</c:v>
                </c:pt>
                <c:pt idx="11489">
                  <c:v>28949</c:v>
                </c:pt>
                <c:pt idx="11490">
                  <c:v>28948</c:v>
                </c:pt>
                <c:pt idx="11491">
                  <c:v>28947</c:v>
                </c:pt>
                <c:pt idx="11492">
                  <c:v>28944</c:v>
                </c:pt>
                <c:pt idx="11493">
                  <c:v>28943</c:v>
                </c:pt>
                <c:pt idx="11494">
                  <c:v>28942</c:v>
                </c:pt>
                <c:pt idx="11495">
                  <c:v>28941</c:v>
                </c:pt>
                <c:pt idx="11496">
                  <c:v>28940</c:v>
                </c:pt>
                <c:pt idx="11497">
                  <c:v>28937</c:v>
                </c:pt>
                <c:pt idx="11498">
                  <c:v>28936</c:v>
                </c:pt>
                <c:pt idx="11499">
                  <c:v>28935</c:v>
                </c:pt>
                <c:pt idx="11500">
                  <c:v>28934</c:v>
                </c:pt>
                <c:pt idx="11501">
                  <c:v>28933</c:v>
                </c:pt>
                <c:pt idx="11502">
                  <c:v>28930</c:v>
                </c:pt>
                <c:pt idx="11503">
                  <c:v>28929</c:v>
                </c:pt>
                <c:pt idx="11504">
                  <c:v>28928</c:v>
                </c:pt>
                <c:pt idx="11505">
                  <c:v>28927</c:v>
                </c:pt>
                <c:pt idx="11506">
                  <c:v>28926</c:v>
                </c:pt>
                <c:pt idx="11507">
                  <c:v>28923</c:v>
                </c:pt>
                <c:pt idx="11508">
                  <c:v>28922</c:v>
                </c:pt>
                <c:pt idx="11509">
                  <c:v>28921</c:v>
                </c:pt>
                <c:pt idx="11510">
                  <c:v>28920</c:v>
                </c:pt>
                <c:pt idx="11511">
                  <c:v>28919</c:v>
                </c:pt>
                <c:pt idx="11512">
                  <c:v>28916</c:v>
                </c:pt>
                <c:pt idx="11513">
                  <c:v>28915</c:v>
                </c:pt>
                <c:pt idx="11514">
                  <c:v>28914</c:v>
                </c:pt>
                <c:pt idx="11515">
                  <c:v>28913</c:v>
                </c:pt>
                <c:pt idx="11516">
                  <c:v>28912</c:v>
                </c:pt>
                <c:pt idx="11517">
                  <c:v>28909</c:v>
                </c:pt>
                <c:pt idx="11518">
                  <c:v>28908</c:v>
                </c:pt>
                <c:pt idx="11519">
                  <c:v>28907</c:v>
                </c:pt>
                <c:pt idx="11520">
                  <c:v>28906</c:v>
                </c:pt>
                <c:pt idx="11521">
                  <c:v>28905</c:v>
                </c:pt>
                <c:pt idx="11522">
                  <c:v>28902</c:v>
                </c:pt>
                <c:pt idx="11523">
                  <c:v>28901</c:v>
                </c:pt>
                <c:pt idx="11524">
                  <c:v>28900</c:v>
                </c:pt>
                <c:pt idx="11525">
                  <c:v>28899</c:v>
                </c:pt>
                <c:pt idx="11526">
                  <c:v>28898</c:v>
                </c:pt>
                <c:pt idx="11527">
                  <c:v>28895</c:v>
                </c:pt>
                <c:pt idx="11528">
                  <c:v>28894</c:v>
                </c:pt>
                <c:pt idx="11529">
                  <c:v>28893</c:v>
                </c:pt>
                <c:pt idx="11530">
                  <c:v>28892</c:v>
                </c:pt>
                <c:pt idx="11531">
                  <c:v>28891</c:v>
                </c:pt>
                <c:pt idx="11532">
                  <c:v>28888</c:v>
                </c:pt>
                <c:pt idx="11533">
                  <c:v>28887</c:v>
                </c:pt>
                <c:pt idx="11534">
                  <c:v>28886</c:v>
                </c:pt>
                <c:pt idx="11535">
                  <c:v>28885</c:v>
                </c:pt>
                <c:pt idx="11536">
                  <c:v>28884</c:v>
                </c:pt>
                <c:pt idx="11537">
                  <c:v>28881</c:v>
                </c:pt>
                <c:pt idx="11538">
                  <c:v>28880</c:v>
                </c:pt>
                <c:pt idx="11539">
                  <c:v>28879</c:v>
                </c:pt>
                <c:pt idx="11540">
                  <c:v>28878</c:v>
                </c:pt>
                <c:pt idx="11541">
                  <c:v>28877</c:v>
                </c:pt>
                <c:pt idx="11542">
                  <c:v>28874</c:v>
                </c:pt>
                <c:pt idx="11543">
                  <c:v>28873</c:v>
                </c:pt>
                <c:pt idx="11544">
                  <c:v>28872</c:v>
                </c:pt>
                <c:pt idx="11545">
                  <c:v>28871</c:v>
                </c:pt>
                <c:pt idx="11546">
                  <c:v>28870</c:v>
                </c:pt>
                <c:pt idx="11547">
                  <c:v>28867</c:v>
                </c:pt>
                <c:pt idx="11548">
                  <c:v>28866</c:v>
                </c:pt>
                <c:pt idx="11549">
                  <c:v>28865</c:v>
                </c:pt>
                <c:pt idx="11550">
                  <c:v>28864</c:v>
                </c:pt>
                <c:pt idx="11551">
                  <c:v>28863</c:v>
                </c:pt>
                <c:pt idx="11552">
                  <c:v>28860</c:v>
                </c:pt>
                <c:pt idx="11553">
                  <c:v>28859</c:v>
                </c:pt>
                <c:pt idx="11554">
                  <c:v>28858</c:v>
                </c:pt>
                <c:pt idx="11555">
                  <c:v>28857</c:v>
                </c:pt>
                <c:pt idx="11556">
                  <c:v>28856</c:v>
                </c:pt>
                <c:pt idx="11557">
                  <c:v>28853</c:v>
                </c:pt>
                <c:pt idx="11558">
                  <c:v>28852</c:v>
                </c:pt>
                <c:pt idx="11559">
                  <c:v>28851</c:v>
                </c:pt>
                <c:pt idx="11560">
                  <c:v>28850</c:v>
                </c:pt>
                <c:pt idx="11561">
                  <c:v>28849</c:v>
                </c:pt>
                <c:pt idx="11562">
                  <c:v>28846</c:v>
                </c:pt>
                <c:pt idx="11563">
                  <c:v>28845</c:v>
                </c:pt>
                <c:pt idx="11564">
                  <c:v>28844</c:v>
                </c:pt>
                <c:pt idx="11565">
                  <c:v>28843</c:v>
                </c:pt>
                <c:pt idx="11566">
                  <c:v>28842</c:v>
                </c:pt>
                <c:pt idx="11567">
                  <c:v>28839</c:v>
                </c:pt>
                <c:pt idx="11568">
                  <c:v>28838</c:v>
                </c:pt>
                <c:pt idx="11569">
                  <c:v>28837</c:v>
                </c:pt>
                <c:pt idx="11570">
                  <c:v>28836</c:v>
                </c:pt>
                <c:pt idx="11571">
                  <c:v>28835</c:v>
                </c:pt>
                <c:pt idx="11572">
                  <c:v>28832</c:v>
                </c:pt>
                <c:pt idx="11573">
                  <c:v>28831</c:v>
                </c:pt>
                <c:pt idx="11574">
                  <c:v>28830</c:v>
                </c:pt>
                <c:pt idx="11575">
                  <c:v>28829</c:v>
                </c:pt>
                <c:pt idx="11576">
                  <c:v>28828</c:v>
                </c:pt>
                <c:pt idx="11577">
                  <c:v>28825</c:v>
                </c:pt>
                <c:pt idx="11578">
                  <c:v>28824</c:v>
                </c:pt>
                <c:pt idx="11579">
                  <c:v>28823</c:v>
                </c:pt>
                <c:pt idx="11580">
                  <c:v>28822</c:v>
                </c:pt>
                <c:pt idx="11581">
                  <c:v>28821</c:v>
                </c:pt>
                <c:pt idx="11582">
                  <c:v>28818</c:v>
                </c:pt>
                <c:pt idx="11583">
                  <c:v>28817</c:v>
                </c:pt>
                <c:pt idx="11584">
                  <c:v>28816</c:v>
                </c:pt>
                <c:pt idx="11585">
                  <c:v>28815</c:v>
                </c:pt>
                <c:pt idx="11586">
                  <c:v>28814</c:v>
                </c:pt>
                <c:pt idx="11587">
                  <c:v>28811</c:v>
                </c:pt>
                <c:pt idx="11588">
                  <c:v>28810</c:v>
                </c:pt>
                <c:pt idx="11589">
                  <c:v>28809</c:v>
                </c:pt>
                <c:pt idx="11590">
                  <c:v>28808</c:v>
                </c:pt>
                <c:pt idx="11591">
                  <c:v>28807</c:v>
                </c:pt>
                <c:pt idx="11592">
                  <c:v>28804</c:v>
                </c:pt>
                <c:pt idx="11593">
                  <c:v>28803</c:v>
                </c:pt>
                <c:pt idx="11594">
                  <c:v>28802</c:v>
                </c:pt>
                <c:pt idx="11595">
                  <c:v>28801</c:v>
                </c:pt>
                <c:pt idx="11596">
                  <c:v>28800</c:v>
                </c:pt>
                <c:pt idx="11597">
                  <c:v>28797</c:v>
                </c:pt>
                <c:pt idx="11598">
                  <c:v>28796</c:v>
                </c:pt>
                <c:pt idx="11599">
                  <c:v>28795</c:v>
                </c:pt>
                <c:pt idx="11600">
                  <c:v>28794</c:v>
                </c:pt>
                <c:pt idx="11601">
                  <c:v>28793</c:v>
                </c:pt>
                <c:pt idx="11602">
                  <c:v>28790</c:v>
                </c:pt>
                <c:pt idx="11603">
                  <c:v>28789</c:v>
                </c:pt>
                <c:pt idx="11604">
                  <c:v>28788</c:v>
                </c:pt>
                <c:pt idx="11605">
                  <c:v>28787</c:v>
                </c:pt>
                <c:pt idx="11606">
                  <c:v>28786</c:v>
                </c:pt>
                <c:pt idx="11607">
                  <c:v>28783</c:v>
                </c:pt>
                <c:pt idx="11608">
                  <c:v>28782</c:v>
                </c:pt>
                <c:pt idx="11609">
                  <c:v>28781</c:v>
                </c:pt>
                <c:pt idx="11610">
                  <c:v>28780</c:v>
                </c:pt>
                <c:pt idx="11611">
                  <c:v>28779</c:v>
                </c:pt>
                <c:pt idx="11612">
                  <c:v>28776</c:v>
                </c:pt>
                <c:pt idx="11613">
                  <c:v>28775</c:v>
                </c:pt>
                <c:pt idx="11614">
                  <c:v>28774</c:v>
                </c:pt>
                <c:pt idx="11615">
                  <c:v>28773</c:v>
                </c:pt>
                <c:pt idx="11616">
                  <c:v>28772</c:v>
                </c:pt>
                <c:pt idx="11617">
                  <c:v>28769</c:v>
                </c:pt>
                <c:pt idx="11618">
                  <c:v>28768</c:v>
                </c:pt>
                <c:pt idx="11619">
                  <c:v>28767</c:v>
                </c:pt>
                <c:pt idx="11620">
                  <c:v>28766</c:v>
                </c:pt>
                <c:pt idx="11621">
                  <c:v>28765</c:v>
                </c:pt>
                <c:pt idx="11622">
                  <c:v>28762</c:v>
                </c:pt>
                <c:pt idx="11623">
                  <c:v>28761</c:v>
                </c:pt>
                <c:pt idx="11624">
                  <c:v>28760</c:v>
                </c:pt>
                <c:pt idx="11625">
                  <c:v>28759</c:v>
                </c:pt>
                <c:pt idx="11626">
                  <c:v>28758</c:v>
                </c:pt>
                <c:pt idx="11627">
                  <c:v>28755</c:v>
                </c:pt>
                <c:pt idx="11628">
                  <c:v>28754</c:v>
                </c:pt>
                <c:pt idx="11629">
                  <c:v>28753</c:v>
                </c:pt>
                <c:pt idx="11630">
                  <c:v>28752</c:v>
                </c:pt>
                <c:pt idx="11631">
                  <c:v>28751</c:v>
                </c:pt>
                <c:pt idx="11632">
                  <c:v>28748</c:v>
                </c:pt>
                <c:pt idx="11633">
                  <c:v>28747</c:v>
                </c:pt>
                <c:pt idx="11634">
                  <c:v>28746</c:v>
                </c:pt>
                <c:pt idx="11635">
                  <c:v>28745</c:v>
                </c:pt>
                <c:pt idx="11636">
                  <c:v>28744</c:v>
                </c:pt>
                <c:pt idx="11637">
                  <c:v>28741</c:v>
                </c:pt>
                <c:pt idx="11638">
                  <c:v>28740</c:v>
                </c:pt>
                <c:pt idx="11639">
                  <c:v>28739</c:v>
                </c:pt>
                <c:pt idx="11640">
                  <c:v>28738</c:v>
                </c:pt>
                <c:pt idx="11641">
                  <c:v>28737</c:v>
                </c:pt>
                <c:pt idx="11642">
                  <c:v>28734</c:v>
                </c:pt>
                <c:pt idx="11643">
                  <c:v>28733</c:v>
                </c:pt>
                <c:pt idx="11644">
                  <c:v>28732</c:v>
                </c:pt>
                <c:pt idx="11645">
                  <c:v>28731</c:v>
                </c:pt>
                <c:pt idx="11646">
                  <c:v>28730</c:v>
                </c:pt>
                <c:pt idx="11647">
                  <c:v>28727</c:v>
                </c:pt>
                <c:pt idx="11648">
                  <c:v>28726</c:v>
                </c:pt>
                <c:pt idx="11649">
                  <c:v>28725</c:v>
                </c:pt>
                <c:pt idx="11650">
                  <c:v>28724</c:v>
                </c:pt>
                <c:pt idx="11651">
                  <c:v>28723</c:v>
                </c:pt>
                <c:pt idx="11652">
                  <c:v>28720</c:v>
                </c:pt>
                <c:pt idx="11653">
                  <c:v>28719</c:v>
                </c:pt>
                <c:pt idx="11654">
                  <c:v>28718</c:v>
                </c:pt>
                <c:pt idx="11655">
                  <c:v>28717</c:v>
                </c:pt>
                <c:pt idx="11656">
                  <c:v>28716</c:v>
                </c:pt>
                <c:pt idx="11657">
                  <c:v>28713</c:v>
                </c:pt>
                <c:pt idx="11658">
                  <c:v>28712</c:v>
                </c:pt>
                <c:pt idx="11659">
                  <c:v>28711</c:v>
                </c:pt>
                <c:pt idx="11660">
                  <c:v>28710</c:v>
                </c:pt>
                <c:pt idx="11661">
                  <c:v>28709</c:v>
                </c:pt>
                <c:pt idx="11662">
                  <c:v>28706</c:v>
                </c:pt>
                <c:pt idx="11663">
                  <c:v>28705</c:v>
                </c:pt>
                <c:pt idx="11664">
                  <c:v>28704</c:v>
                </c:pt>
                <c:pt idx="11665">
                  <c:v>28703</c:v>
                </c:pt>
                <c:pt idx="11666">
                  <c:v>28702</c:v>
                </c:pt>
                <c:pt idx="11667">
                  <c:v>28699</c:v>
                </c:pt>
                <c:pt idx="11668">
                  <c:v>28698</c:v>
                </c:pt>
                <c:pt idx="11669">
                  <c:v>28697</c:v>
                </c:pt>
                <c:pt idx="11670">
                  <c:v>28696</c:v>
                </c:pt>
                <c:pt idx="11671">
                  <c:v>28695</c:v>
                </c:pt>
                <c:pt idx="11672">
                  <c:v>28692</c:v>
                </c:pt>
                <c:pt idx="11673">
                  <c:v>28691</c:v>
                </c:pt>
                <c:pt idx="11674">
                  <c:v>28690</c:v>
                </c:pt>
                <c:pt idx="11675">
                  <c:v>28689</c:v>
                </c:pt>
                <c:pt idx="11676">
                  <c:v>28688</c:v>
                </c:pt>
                <c:pt idx="11677">
                  <c:v>28685</c:v>
                </c:pt>
                <c:pt idx="11678">
                  <c:v>28684</c:v>
                </c:pt>
                <c:pt idx="11679">
                  <c:v>28683</c:v>
                </c:pt>
                <c:pt idx="11680">
                  <c:v>28682</c:v>
                </c:pt>
                <c:pt idx="11681">
                  <c:v>28681</c:v>
                </c:pt>
                <c:pt idx="11682">
                  <c:v>28678</c:v>
                </c:pt>
                <c:pt idx="11683">
                  <c:v>28677</c:v>
                </c:pt>
                <c:pt idx="11684">
                  <c:v>28676</c:v>
                </c:pt>
                <c:pt idx="11685">
                  <c:v>28675</c:v>
                </c:pt>
                <c:pt idx="11686">
                  <c:v>28674</c:v>
                </c:pt>
                <c:pt idx="11687">
                  <c:v>28671</c:v>
                </c:pt>
                <c:pt idx="11688">
                  <c:v>28670</c:v>
                </c:pt>
                <c:pt idx="11689">
                  <c:v>28669</c:v>
                </c:pt>
                <c:pt idx="11690">
                  <c:v>28668</c:v>
                </c:pt>
                <c:pt idx="11691">
                  <c:v>28667</c:v>
                </c:pt>
                <c:pt idx="11692">
                  <c:v>28664</c:v>
                </c:pt>
                <c:pt idx="11693">
                  <c:v>28663</c:v>
                </c:pt>
                <c:pt idx="11694">
                  <c:v>28662</c:v>
                </c:pt>
                <c:pt idx="11695">
                  <c:v>28661</c:v>
                </c:pt>
                <c:pt idx="11696">
                  <c:v>28660</c:v>
                </c:pt>
                <c:pt idx="11697">
                  <c:v>28657</c:v>
                </c:pt>
                <c:pt idx="11698">
                  <c:v>28656</c:v>
                </c:pt>
                <c:pt idx="11699">
                  <c:v>28655</c:v>
                </c:pt>
                <c:pt idx="11700">
                  <c:v>28654</c:v>
                </c:pt>
                <c:pt idx="11701">
                  <c:v>28653</c:v>
                </c:pt>
                <c:pt idx="11702">
                  <c:v>28650</c:v>
                </c:pt>
                <c:pt idx="11703">
                  <c:v>28649</c:v>
                </c:pt>
                <c:pt idx="11704">
                  <c:v>28648</c:v>
                </c:pt>
                <c:pt idx="11705">
                  <c:v>28647</c:v>
                </c:pt>
                <c:pt idx="11706">
                  <c:v>28646</c:v>
                </c:pt>
                <c:pt idx="11707">
                  <c:v>28643</c:v>
                </c:pt>
                <c:pt idx="11708">
                  <c:v>28642</c:v>
                </c:pt>
                <c:pt idx="11709">
                  <c:v>28641</c:v>
                </c:pt>
                <c:pt idx="11710">
                  <c:v>28640</c:v>
                </c:pt>
                <c:pt idx="11711">
                  <c:v>28639</c:v>
                </c:pt>
                <c:pt idx="11712">
                  <c:v>28636</c:v>
                </c:pt>
                <c:pt idx="11713">
                  <c:v>28635</c:v>
                </c:pt>
                <c:pt idx="11714">
                  <c:v>28634</c:v>
                </c:pt>
                <c:pt idx="11715">
                  <c:v>28633</c:v>
                </c:pt>
                <c:pt idx="11716">
                  <c:v>28632</c:v>
                </c:pt>
                <c:pt idx="11717">
                  <c:v>28629</c:v>
                </c:pt>
                <c:pt idx="11718">
                  <c:v>28628</c:v>
                </c:pt>
                <c:pt idx="11719">
                  <c:v>28627</c:v>
                </c:pt>
                <c:pt idx="11720">
                  <c:v>28626</c:v>
                </c:pt>
                <c:pt idx="11721">
                  <c:v>28625</c:v>
                </c:pt>
                <c:pt idx="11722">
                  <c:v>28622</c:v>
                </c:pt>
                <c:pt idx="11723">
                  <c:v>28621</c:v>
                </c:pt>
                <c:pt idx="11724">
                  <c:v>28620</c:v>
                </c:pt>
                <c:pt idx="11725">
                  <c:v>28619</c:v>
                </c:pt>
                <c:pt idx="11726">
                  <c:v>28618</c:v>
                </c:pt>
                <c:pt idx="11727">
                  <c:v>28615</c:v>
                </c:pt>
                <c:pt idx="11728">
                  <c:v>28614</c:v>
                </c:pt>
                <c:pt idx="11729">
                  <c:v>28613</c:v>
                </c:pt>
                <c:pt idx="11730">
                  <c:v>28612</c:v>
                </c:pt>
                <c:pt idx="11731">
                  <c:v>28611</c:v>
                </c:pt>
                <c:pt idx="11732">
                  <c:v>28608</c:v>
                </c:pt>
                <c:pt idx="11733">
                  <c:v>28607</c:v>
                </c:pt>
                <c:pt idx="11734">
                  <c:v>28606</c:v>
                </c:pt>
                <c:pt idx="11735">
                  <c:v>28605</c:v>
                </c:pt>
                <c:pt idx="11736">
                  <c:v>28604</c:v>
                </c:pt>
                <c:pt idx="11737">
                  <c:v>28601</c:v>
                </c:pt>
                <c:pt idx="11738">
                  <c:v>28600</c:v>
                </c:pt>
                <c:pt idx="11739">
                  <c:v>28599</c:v>
                </c:pt>
                <c:pt idx="11740">
                  <c:v>28598</c:v>
                </c:pt>
                <c:pt idx="11741">
                  <c:v>28597</c:v>
                </c:pt>
                <c:pt idx="11742">
                  <c:v>28594</c:v>
                </c:pt>
                <c:pt idx="11743">
                  <c:v>28593</c:v>
                </c:pt>
                <c:pt idx="11744">
                  <c:v>28592</c:v>
                </c:pt>
                <c:pt idx="11745">
                  <c:v>28591</c:v>
                </c:pt>
                <c:pt idx="11746">
                  <c:v>28590</c:v>
                </c:pt>
                <c:pt idx="11747">
                  <c:v>28587</c:v>
                </c:pt>
                <c:pt idx="11748">
                  <c:v>28586</c:v>
                </c:pt>
                <c:pt idx="11749">
                  <c:v>28585</c:v>
                </c:pt>
                <c:pt idx="11750">
                  <c:v>28584</c:v>
                </c:pt>
                <c:pt idx="11751">
                  <c:v>28583</c:v>
                </c:pt>
                <c:pt idx="11752">
                  <c:v>28580</c:v>
                </c:pt>
                <c:pt idx="11753">
                  <c:v>28579</c:v>
                </c:pt>
                <c:pt idx="11754">
                  <c:v>28578</c:v>
                </c:pt>
                <c:pt idx="11755">
                  <c:v>28577</c:v>
                </c:pt>
                <c:pt idx="11756">
                  <c:v>28576</c:v>
                </c:pt>
                <c:pt idx="11757">
                  <c:v>28573</c:v>
                </c:pt>
                <c:pt idx="11758">
                  <c:v>28572</c:v>
                </c:pt>
                <c:pt idx="11759">
                  <c:v>28571</c:v>
                </c:pt>
                <c:pt idx="11760">
                  <c:v>28570</c:v>
                </c:pt>
                <c:pt idx="11761">
                  <c:v>28569</c:v>
                </c:pt>
                <c:pt idx="11762">
                  <c:v>28566</c:v>
                </c:pt>
                <c:pt idx="11763">
                  <c:v>28565</c:v>
                </c:pt>
                <c:pt idx="11764">
                  <c:v>28564</c:v>
                </c:pt>
                <c:pt idx="11765">
                  <c:v>28563</c:v>
                </c:pt>
                <c:pt idx="11766">
                  <c:v>28562</c:v>
                </c:pt>
                <c:pt idx="11767">
                  <c:v>28559</c:v>
                </c:pt>
                <c:pt idx="11768">
                  <c:v>28558</c:v>
                </c:pt>
                <c:pt idx="11769">
                  <c:v>28557</c:v>
                </c:pt>
                <c:pt idx="11770">
                  <c:v>28556</c:v>
                </c:pt>
                <c:pt idx="11771">
                  <c:v>28555</c:v>
                </c:pt>
                <c:pt idx="11772">
                  <c:v>28552</c:v>
                </c:pt>
                <c:pt idx="11773">
                  <c:v>28551</c:v>
                </c:pt>
                <c:pt idx="11774">
                  <c:v>28550</c:v>
                </c:pt>
                <c:pt idx="11775">
                  <c:v>28549</c:v>
                </c:pt>
                <c:pt idx="11776">
                  <c:v>28548</c:v>
                </c:pt>
                <c:pt idx="11777">
                  <c:v>28545</c:v>
                </c:pt>
                <c:pt idx="11778">
                  <c:v>28544</c:v>
                </c:pt>
                <c:pt idx="11779">
                  <c:v>28543</c:v>
                </c:pt>
                <c:pt idx="11780">
                  <c:v>28542</c:v>
                </c:pt>
                <c:pt idx="11781">
                  <c:v>28541</c:v>
                </c:pt>
                <c:pt idx="11782">
                  <c:v>28538</c:v>
                </c:pt>
                <c:pt idx="11783">
                  <c:v>28537</c:v>
                </c:pt>
                <c:pt idx="11784">
                  <c:v>28536</c:v>
                </c:pt>
                <c:pt idx="11785">
                  <c:v>28535</c:v>
                </c:pt>
                <c:pt idx="11786">
                  <c:v>28534</c:v>
                </c:pt>
                <c:pt idx="11787">
                  <c:v>28531</c:v>
                </c:pt>
                <c:pt idx="11788">
                  <c:v>28530</c:v>
                </c:pt>
                <c:pt idx="11789">
                  <c:v>28529</c:v>
                </c:pt>
                <c:pt idx="11790">
                  <c:v>28528</c:v>
                </c:pt>
                <c:pt idx="11791">
                  <c:v>28527</c:v>
                </c:pt>
                <c:pt idx="11792">
                  <c:v>28524</c:v>
                </c:pt>
                <c:pt idx="11793">
                  <c:v>28523</c:v>
                </c:pt>
                <c:pt idx="11794">
                  <c:v>28522</c:v>
                </c:pt>
                <c:pt idx="11795">
                  <c:v>28521</c:v>
                </c:pt>
                <c:pt idx="11796">
                  <c:v>28520</c:v>
                </c:pt>
                <c:pt idx="11797">
                  <c:v>28517</c:v>
                </c:pt>
                <c:pt idx="11798">
                  <c:v>28516</c:v>
                </c:pt>
                <c:pt idx="11799">
                  <c:v>28515</c:v>
                </c:pt>
                <c:pt idx="11800">
                  <c:v>28514</c:v>
                </c:pt>
                <c:pt idx="11801">
                  <c:v>28513</c:v>
                </c:pt>
                <c:pt idx="11802">
                  <c:v>28510</c:v>
                </c:pt>
                <c:pt idx="11803">
                  <c:v>28509</c:v>
                </c:pt>
                <c:pt idx="11804">
                  <c:v>28508</c:v>
                </c:pt>
                <c:pt idx="11805">
                  <c:v>28507</c:v>
                </c:pt>
                <c:pt idx="11806">
                  <c:v>28506</c:v>
                </c:pt>
                <c:pt idx="11807">
                  <c:v>28503</c:v>
                </c:pt>
                <c:pt idx="11808">
                  <c:v>28502</c:v>
                </c:pt>
                <c:pt idx="11809">
                  <c:v>28501</c:v>
                </c:pt>
                <c:pt idx="11810">
                  <c:v>28500</c:v>
                </c:pt>
                <c:pt idx="11811">
                  <c:v>28499</c:v>
                </c:pt>
                <c:pt idx="11812">
                  <c:v>28496</c:v>
                </c:pt>
                <c:pt idx="11813">
                  <c:v>28495</c:v>
                </c:pt>
                <c:pt idx="11814">
                  <c:v>28494</c:v>
                </c:pt>
                <c:pt idx="11815">
                  <c:v>28493</c:v>
                </c:pt>
                <c:pt idx="11816">
                  <c:v>28492</c:v>
                </c:pt>
                <c:pt idx="11817">
                  <c:v>28489</c:v>
                </c:pt>
                <c:pt idx="11818">
                  <c:v>28488</c:v>
                </c:pt>
                <c:pt idx="11819">
                  <c:v>28487</c:v>
                </c:pt>
                <c:pt idx="11820">
                  <c:v>28486</c:v>
                </c:pt>
                <c:pt idx="11821">
                  <c:v>28485</c:v>
                </c:pt>
                <c:pt idx="11822">
                  <c:v>28482</c:v>
                </c:pt>
                <c:pt idx="11823">
                  <c:v>28481</c:v>
                </c:pt>
                <c:pt idx="11824">
                  <c:v>28480</c:v>
                </c:pt>
                <c:pt idx="11825">
                  <c:v>28479</c:v>
                </c:pt>
                <c:pt idx="11826">
                  <c:v>28478</c:v>
                </c:pt>
                <c:pt idx="11827">
                  <c:v>28475</c:v>
                </c:pt>
                <c:pt idx="11828">
                  <c:v>28474</c:v>
                </c:pt>
                <c:pt idx="11829">
                  <c:v>28473</c:v>
                </c:pt>
                <c:pt idx="11830">
                  <c:v>28472</c:v>
                </c:pt>
                <c:pt idx="11831">
                  <c:v>28471</c:v>
                </c:pt>
                <c:pt idx="11832">
                  <c:v>28468</c:v>
                </c:pt>
                <c:pt idx="11833">
                  <c:v>28467</c:v>
                </c:pt>
                <c:pt idx="11834">
                  <c:v>28466</c:v>
                </c:pt>
                <c:pt idx="11835">
                  <c:v>28465</c:v>
                </c:pt>
                <c:pt idx="11836">
                  <c:v>28464</c:v>
                </c:pt>
                <c:pt idx="11837">
                  <c:v>28461</c:v>
                </c:pt>
                <c:pt idx="11838">
                  <c:v>28460</c:v>
                </c:pt>
                <c:pt idx="11839">
                  <c:v>28459</c:v>
                </c:pt>
                <c:pt idx="11840">
                  <c:v>28458</c:v>
                </c:pt>
                <c:pt idx="11841">
                  <c:v>28457</c:v>
                </c:pt>
                <c:pt idx="11842">
                  <c:v>28454</c:v>
                </c:pt>
                <c:pt idx="11843">
                  <c:v>28453</c:v>
                </c:pt>
                <c:pt idx="11844">
                  <c:v>28452</c:v>
                </c:pt>
                <c:pt idx="11845">
                  <c:v>28451</c:v>
                </c:pt>
                <c:pt idx="11846">
                  <c:v>28450</c:v>
                </c:pt>
                <c:pt idx="11847">
                  <c:v>28447</c:v>
                </c:pt>
                <c:pt idx="11848">
                  <c:v>28446</c:v>
                </c:pt>
                <c:pt idx="11849">
                  <c:v>28445</c:v>
                </c:pt>
                <c:pt idx="11850">
                  <c:v>28444</c:v>
                </c:pt>
                <c:pt idx="11851">
                  <c:v>28443</c:v>
                </c:pt>
                <c:pt idx="11852">
                  <c:v>28440</c:v>
                </c:pt>
                <c:pt idx="11853">
                  <c:v>28439</c:v>
                </c:pt>
                <c:pt idx="11854">
                  <c:v>28438</c:v>
                </c:pt>
                <c:pt idx="11855">
                  <c:v>28437</c:v>
                </c:pt>
                <c:pt idx="11856">
                  <c:v>28436</c:v>
                </c:pt>
                <c:pt idx="11857">
                  <c:v>28433</c:v>
                </c:pt>
                <c:pt idx="11858">
                  <c:v>28432</c:v>
                </c:pt>
                <c:pt idx="11859">
                  <c:v>28431</c:v>
                </c:pt>
                <c:pt idx="11860">
                  <c:v>28430</c:v>
                </c:pt>
                <c:pt idx="11861">
                  <c:v>28429</c:v>
                </c:pt>
                <c:pt idx="11862">
                  <c:v>28426</c:v>
                </c:pt>
                <c:pt idx="11863">
                  <c:v>28425</c:v>
                </c:pt>
                <c:pt idx="11864">
                  <c:v>28424</c:v>
                </c:pt>
                <c:pt idx="11865">
                  <c:v>28423</c:v>
                </c:pt>
                <c:pt idx="11866">
                  <c:v>28422</c:v>
                </c:pt>
                <c:pt idx="11867">
                  <c:v>28419</c:v>
                </c:pt>
                <c:pt idx="11868">
                  <c:v>28418</c:v>
                </c:pt>
                <c:pt idx="11869">
                  <c:v>28417</c:v>
                </c:pt>
                <c:pt idx="11870">
                  <c:v>28416</c:v>
                </c:pt>
                <c:pt idx="11871">
                  <c:v>28415</c:v>
                </c:pt>
                <c:pt idx="11872">
                  <c:v>28412</c:v>
                </c:pt>
                <c:pt idx="11873">
                  <c:v>28411</c:v>
                </c:pt>
                <c:pt idx="11874">
                  <c:v>28410</c:v>
                </c:pt>
                <c:pt idx="11875">
                  <c:v>28409</c:v>
                </c:pt>
                <c:pt idx="11876">
                  <c:v>28408</c:v>
                </c:pt>
                <c:pt idx="11877">
                  <c:v>28405</c:v>
                </c:pt>
                <c:pt idx="11878">
                  <c:v>28404</c:v>
                </c:pt>
                <c:pt idx="11879">
                  <c:v>28403</c:v>
                </c:pt>
                <c:pt idx="11880">
                  <c:v>28402</c:v>
                </c:pt>
                <c:pt idx="11881">
                  <c:v>28401</c:v>
                </c:pt>
                <c:pt idx="11882">
                  <c:v>28398</c:v>
                </c:pt>
                <c:pt idx="11883">
                  <c:v>28397</c:v>
                </c:pt>
                <c:pt idx="11884">
                  <c:v>28396</c:v>
                </c:pt>
                <c:pt idx="11885">
                  <c:v>28395</c:v>
                </c:pt>
                <c:pt idx="11886">
                  <c:v>28394</c:v>
                </c:pt>
                <c:pt idx="11887">
                  <c:v>28391</c:v>
                </c:pt>
                <c:pt idx="11888">
                  <c:v>28390</c:v>
                </c:pt>
                <c:pt idx="11889">
                  <c:v>28389</c:v>
                </c:pt>
                <c:pt idx="11890">
                  <c:v>28388</c:v>
                </c:pt>
                <c:pt idx="11891">
                  <c:v>28387</c:v>
                </c:pt>
                <c:pt idx="11892">
                  <c:v>28384</c:v>
                </c:pt>
                <c:pt idx="11893">
                  <c:v>28383</c:v>
                </c:pt>
                <c:pt idx="11894">
                  <c:v>28382</c:v>
                </c:pt>
                <c:pt idx="11895">
                  <c:v>28381</c:v>
                </c:pt>
                <c:pt idx="11896">
                  <c:v>28380</c:v>
                </c:pt>
                <c:pt idx="11897">
                  <c:v>28377</c:v>
                </c:pt>
                <c:pt idx="11898">
                  <c:v>28376</c:v>
                </c:pt>
                <c:pt idx="11899">
                  <c:v>28375</c:v>
                </c:pt>
                <c:pt idx="11900">
                  <c:v>28374</c:v>
                </c:pt>
                <c:pt idx="11901">
                  <c:v>28373</c:v>
                </c:pt>
                <c:pt idx="11902">
                  <c:v>28370</c:v>
                </c:pt>
                <c:pt idx="11903">
                  <c:v>28369</c:v>
                </c:pt>
                <c:pt idx="11904">
                  <c:v>28368</c:v>
                </c:pt>
                <c:pt idx="11905">
                  <c:v>28367</c:v>
                </c:pt>
                <c:pt idx="11906">
                  <c:v>28366</c:v>
                </c:pt>
                <c:pt idx="11907">
                  <c:v>28363</c:v>
                </c:pt>
                <c:pt idx="11908">
                  <c:v>28362</c:v>
                </c:pt>
                <c:pt idx="11909">
                  <c:v>28361</c:v>
                </c:pt>
                <c:pt idx="11910">
                  <c:v>28360</c:v>
                </c:pt>
                <c:pt idx="11911">
                  <c:v>28359</c:v>
                </c:pt>
                <c:pt idx="11912">
                  <c:v>28356</c:v>
                </c:pt>
                <c:pt idx="11913">
                  <c:v>28355</c:v>
                </c:pt>
                <c:pt idx="11914">
                  <c:v>28354</c:v>
                </c:pt>
                <c:pt idx="11915">
                  <c:v>28353</c:v>
                </c:pt>
                <c:pt idx="11916">
                  <c:v>28352</c:v>
                </c:pt>
                <c:pt idx="11917">
                  <c:v>28349</c:v>
                </c:pt>
                <c:pt idx="11918">
                  <c:v>28348</c:v>
                </c:pt>
                <c:pt idx="11919">
                  <c:v>28347</c:v>
                </c:pt>
                <c:pt idx="11920">
                  <c:v>28346</c:v>
                </c:pt>
                <c:pt idx="11921">
                  <c:v>28345</c:v>
                </c:pt>
                <c:pt idx="11922">
                  <c:v>28342</c:v>
                </c:pt>
                <c:pt idx="11923">
                  <c:v>28341</c:v>
                </c:pt>
                <c:pt idx="11924">
                  <c:v>28340</c:v>
                </c:pt>
                <c:pt idx="11925">
                  <c:v>28339</c:v>
                </c:pt>
                <c:pt idx="11926">
                  <c:v>28338</c:v>
                </c:pt>
                <c:pt idx="11927">
                  <c:v>28335</c:v>
                </c:pt>
                <c:pt idx="11928">
                  <c:v>28334</c:v>
                </c:pt>
                <c:pt idx="11929">
                  <c:v>28333</c:v>
                </c:pt>
                <c:pt idx="11930">
                  <c:v>28332</c:v>
                </c:pt>
                <c:pt idx="11931">
                  <c:v>28331</c:v>
                </c:pt>
                <c:pt idx="11932">
                  <c:v>28328</c:v>
                </c:pt>
                <c:pt idx="11933">
                  <c:v>28327</c:v>
                </c:pt>
                <c:pt idx="11934">
                  <c:v>28326</c:v>
                </c:pt>
                <c:pt idx="11935">
                  <c:v>28325</c:v>
                </c:pt>
                <c:pt idx="11936">
                  <c:v>28324</c:v>
                </c:pt>
                <c:pt idx="11937">
                  <c:v>28321</c:v>
                </c:pt>
                <c:pt idx="11938">
                  <c:v>28320</c:v>
                </c:pt>
                <c:pt idx="11939">
                  <c:v>28319</c:v>
                </c:pt>
                <c:pt idx="11940">
                  <c:v>28318</c:v>
                </c:pt>
                <c:pt idx="11941">
                  <c:v>28317</c:v>
                </c:pt>
                <c:pt idx="11942">
                  <c:v>28314</c:v>
                </c:pt>
                <c:pt idx="11943">
                  <c:v>28313</c:v>
                </c:pt>
                <c:pt idx="11944">
                  <c:v>28312</c:v>
                </c:pt>
                <c:pt idx="11945">
                  <c:v>28311</c:v>
                </c:pt>
                <c:pt idx="11946">
                  <c:v>28310</c:v>
                </c:pt>
                <c:pt idx="11947">
                  <c:v>28307</c:v>
                </c:pt>
                <c:pt idx="11948">
                  <c:v>28306</c:v>
                </c:pt>
                <c:pt idx="11949">
                  <c:v>28305</c:v>
                </c:pt>
                <c:pt idx="11950">
                  <c:v>28304</c:v>
                </c:pt>
                <c:pt idx="11951">
                  <c:v>28303</c:v>
                </c:pt>
                <c:pt idx="11952">
                  <c:v>28300</c:v>
                </c:pt>
                <c:pt idx="11953">
                  <c:v>28299</c:v>
                </c:pt>
                <c:pt idx="11954">
                  <c:v>28298</c:v>
                </c:pt>
                <c:pt idx="11955">
                  <c:v>28297</c:v>
                </c:pt>
                <c:pt idx="11956">
                  <c:v>28296</c:v>
                </c:pt>
                <c:pt idx="11957">
                  <c:v>28293</c:v>
                </c:pt>
                <c:pt idx="11958">
                  <c:v>28292</c:v>
                </c:pt>
                <c:pt idx="11959">
                  <c:v>28291</c:v>
                </c:pt>
                <c:pt idx="11960">
                  <c:v>28290</c:v>
                </c:pt>
                <c:pt idx="11961">
                  <c:v>28289</c:v>
                </c:pt>
                <c:pt idx="11962">
                  <c:v>28286</c:v>
                </c:pt>
                <c:pt idx="11963">
                  <c:v>28285</c:v>
                </c:pt>
                <c:pt idx="11964">
                  <c:v>28284</c:v>
                </c:pt>
                <c:pt idx="11965">
                  <c:v>28283</c:v>
                </c:pt>
                <c:pt idx="11966">
                  <c:v>28282</c:v>
                </c:pt>
                <c:pt idx="11967">
                  <c:v>28279</c:v>
                </c:pt>
                <c:pt idx="11968">
                  <c:v>28278</c:v>
                </c:pt>
                <c:pt idx="11969">
                  <c:v>28277</c:v>
                </c:pt>
                <c:pt idx="11970">
                  <c:v>28276</c:v>
                </c:pt>
                <c:pt idx="11971">
                  <c:v>28275</c:v>
                </c:pt>
                <c:pt idx="11972">
                  <c:v>28272</c:v>
                </c:pt>
                <c:pt idx="11973">
                  <c:v>28271</c:v>
                </c:pt>
                <c:pt idx="11974">
                  <c:v>28270</c:v>
                </c:pt>
                <c:pt idx="11975">
                  <c:v>28269</c:v>
                </c:pt>
                <c:pt idx="11976">
                  <c:v>28268</c:v>
                </c:pt>
                <c:pt idx="11977">
                  <c:v>28265</c:v>
                </c:pt>
                <c:pt idx="11978">
                  <c:v>28264</c:v>
                </c:pt>
                <c:pt idx="11979">
                  <c:v>28263</c:v>
                </c:pt>
                <c:pt idx="11980">
                  <c:v>28262</c:v>
                </c:pt>
                <c:pt idx="11981">
                  <c:v>28261</c:v>
                </c:pt>
                <c:pt idx="11982">
                  <c:v>28258</c:v>
                </c:pt>
                <c:pt idx="11983">
                  <c:v>28257</c:v>
                </c:pt>
                <c:pt idx="11984">
                  <c:v>28256</c:v>
                </c:pt>
                <c:pt idx="11985">
                  <c:v>28255</c:v>
                </c:pt>
                <c:pt idx="11986">
                  <c:v>28254</c:v>
                </c:pt>
                <c:pt idx="11987">
                  <c:v>28251</c:v>
                </c:pt>
                <c:pt idx="11988">
                  <c:v>28250</c:v>
                </c:pt>
                <c:pt idx="11989">
                  <c:v>28249</c:v>
                </c:pt>
                <c:pt idx="11990">
                  <c:v>28248</c:v>
                </c:pt>
                <c:pt idx="11991">
                  <c:v>28247</c:v>
                </c:pt>
                <c:pt idx="11992">
                  <c:v>28244</c:v>
                </c:pt>
                <c:pt idx="11993">
                  <c:v>28243</c:v>
                </c:pt>
                <c:pt idx="11994">
                  <c:v>28242</c:v>
                </c:pt>
                <c:pt idx="11995">
                  <c:v>28241</c:v>
                </c:pt>
                <c:pt idx="11996">
                  <c:v>28240</c:v>
                </c:pt>
                <c:pt idx="11997">
                  <c:v>28237</c:v>
                </c:pt>
                <c:pt idx="11998">
                  <c:v>28236</c:v>
                </c:pt>
                <c:pt idx="11999">
                  <c:v>28235</c:v>
                </c:pt>
                <c:pt idx="12000">
                  <c:v>28234</c:v>
                </c:pt>
                <c:pt idx="12001">
                  <c:v>28233</c:v>
                </c:pt>
                <c:pt idx="12002">
                  <c:v>28230</c:v>
                </c:pt>
                <c:pt idx="12003">
                  <c:v>28229</c:v>
                </c:pt>
                <c:pt idx="12004">
                  <c:v>28228</c:v>
                </c:pt>
                <c:pt idx="12005">
                  <c:v>28227</c:v>
                </c:pt>
                <c:pt idx="12006">
                  <c:v>28226</c:v>
                </c:pt>
                <c:pt idx="12007">
                  <c:v>28223</c:v>
                </c:pt>
                <c:pt idx="12008">
                  <c:v>28222</c:v>
                </c:pt>
                <c:pt idx="12009">
                  <c:v>28221</c:v>
                </c:pt>
                <c:pt idx="12010">
                  <c:v>28220</c:v>
                </c:pt>
                <c:pt idx="12011">
                  <c:v>28219</c:v>
                </c:pt>
                <c:pt idx="12012">
                  <c:v>28216</c:v>
                </c:pt>
                <c:pt idx="12013">
                  <c:v>28215</c:v>
                </c:pt>
                <c:pt idx="12014">
                  <c:v>28214</c:v>
                </c:pt>
                <c:pt idx="12015">
                  <c:v>28213</c:v>
                </c:pt>
                <c:pt idx="12016">
                  <c:v>28212</c:v>
                </c:pt>
                <c:pt idx="12017">
                  <c:v>28209</c:v>
                </c:pt>
                <c:pt idx="12018">
                  <c:v>28208</c:v>
                </c:pt>
                <c:pt idx="12019">
                  <c:v>28207</c:v>
                </c:pt>
                <c:pt idx="12020">
                  <c:v>28206</c:v>
                </c:pt>
                <c:pt idx="12021">
                  <c:v>28205</c:v>
                </c:pt>
                <c:pt idx="12022">
                  <c:v>28202</c:v>
                </c:pt>
                <c:pt idx="12023">
                  <c:v>28201</c:v>
                </c:pt>
                <c:pt idx="12024">
                  <c:v>28200</c:v>
                </c:pt>
                <c:pt idx="12025">
                  <c:v>28199</c:v>
                </c:pt>
                <c:pt idx="12026">
                  <c:v>28198</c:v>
                </c:pt>
                <c:pt idx="12027">
                  <c:v>28195</c:v>
                </c:pt>
                <c:pt idx="12028">
                  <c:v>28194</c:v>
                </c:pt>
                <c:pt idx="12029">
                  <c:v>28193</c:v>
                </c:pt>
                <c:pt idx="12030">
                  <c:v>28192</c:v>
                </c:pt>
                <c:pt idx="12031">
                  <c:v>28191</c:v>
                </c:pt>
                <c:pt idx="12032">
                  <c:v>28188</c:v>
                </c:pt>
                <c:pt idx="12033">
                  <c:v>28187</c:v>
                </c:pt>
                <c:pt idx="12034">
                  <c:v>28186</c:v>
                </c:pt>
                <c:pt idx="12035">
                  <c:v>28185</c:v>
                </c:pt>
                <c:pt idx="12036">
                  <c:v>28184</c:v>
                </c:pt>
                <c:pt idx="12037">
                  <c:v>28181</c:v>
                </c:pt>
                <c:pt idx="12038">
                  <c:v>28180</c:v>
                </c:pt>
                <c:pt idx="12039">
                  <c:v>28179</c:v>
                </c:pt>
                <c:pt idx="12040">
                  <c:v>28178</c:v>
                </c:pt>
                <c:pt idx="12041">
                  <c:v>28177</c:v>
                </c:pt>
                <c:pt idx="12042">
                  <c:v>28174</c:v>
                </c:pt>
                <c:pt idx="12043">
                  <c:v>28173</c:v>
                </c:pt>
                <c:pt idx="12044">
                  <c:v>28172</c:v>
                </c:pt>
                <c:pt idx="12045">
                  <c:v>28171</c:v>
                </c:pt>
                <c:pt idx="12046">
                  <c:v>28170</c:v>
                </c:pt>
                <c:pt idx="12047">
                  <c:v>28167</c:v>
                </c:pt>
                <c:pt idx="12048">
                  <c:v>28166</c:v>
                </c:pt>
                <c:pt idx="12049">
                  <c:v>28165</c:v>
                </c:pt>
                <c:pt idx="12050">
                  <c:v>28164</c:v>
                </c:pt>
                <c:pt idx="12051">
                  <c:v>28163</c:v>
                </c:pt>
                <c:pt idx="12052">
                  <c:v>28160</c:v>
                </c:pt>
                <c:pt idx="12053">
                  <c:v>28159</c:v>
                </c:pt>
                <c:pt idx="12054">
                  <c:v>28158</c:v>
                </c:pt>
                <c:pt idx="12055">
                  <c:v>28157</c:v>
                </c:pt>
                <c:pt idx="12056">
                  <c:v>28156</c:v>
                </c:pt>
                <c:pt idx="12057">
                  <c:v>28153</c:v>
                </c:pt>
                <c:pt idx="12058">
                  <c:v>28152</c:v>
                </c:pt>
                <c:pt idx="12059">
                  <c:v>28151</c:v>
                </c:pt>
                <c:pt idx="12060">
                  <c:v>28150</c:v>
                </c:pt>
                <c:pt idx="12061">
                  <c:v>28149</c:v>
                </c:pt>
                <c:pt idx="12062">
                  <c:v>28146</c:v>
                </c:pt>
                <c:pt idx="12063">
                  <c:v>28145</c:v>
                </c:pt>
                <c:pt idx="12064">
                  <c:v>28144</c:v>
                </c:pt>
                <c:pt idx="12065">
                  <c:v>28143</c:v>
                </c:pt>
                <c:pt idx="12066">
                  <c:v>28142</c:v>
                </c:pt>
                <c:pt idx="12067">
                  <c:v>28139</c:v>
                </c:pt>
                <c:pt idx="12068">
                  <c:v>28138</c:v>
                </c:pt>
                <c:pt idx="12069">
                  <c:v>28137</c:v>
                </c:pt>
                <c:pt idx="12070">
                  <c:v>28136</c:v>
                </c:pt>
                <c:pt idx="12071">
                  <c:v>28135</c:v>
                </c:pt>
                <c:pt idx="12072">
                  <c:v>28132</c:v>
                </c:pt>
                <c:pt idx="12073">
                  <c:v>28131</c:v>
                </c:pt>
                <c:pt idx="12074">
                  <c:v>28130</c:v>
                </c:pt>
                <c:pt idx="12075">
                  <c:v>28129</c:v>
                </c:pt>
                <c:pt idx="12076">
                  <c:v>28128</c:v>
                </c:pt>
                <c:pt idx="12077">
                  <c:v>28125</c:v>
                </c:pt>
                <c:pt idx="12078">
                  <c:v>28124</c:v>
                </c:pt>
                <c:pt idx="12079">
                  <c:v>28123</c:v>
                </c:pt>
                <c:pt idx="12080">
                  <c:v>28122</c:v>
                </c:pt>
                <c:pt idx="12081">
                  <c:v>28121</c:v>
                </c:pt>
                <c:pt idx="12082">
                  <c:v>28118</c:v>
                </c:pt>
                <c:pt idx="12083">
                  <c:v>28117</c:v>
                </c:pt>
                <c:pt idx="12084">
                  <c:v>28116</c:v>
                </c:pt>
                <c:pt idx="12085">
                  <c:v>28115</c:v>
                </c:pt>
                <c:pt idx="12086">
                  <c:v>28114</c:v>
                </c:pt>
                <c:pt idx="12087">
                  <c:v>28111</c:v>
                </c:pt>
                <c:pt idx="12088">
                  <c:v>28110</c:v>
                </c:pt>
                <c:pt idx="12089">
                  <c:v>28109</c:v>
                </c:pt>
                <c:pt idx="12090">
                  <c:v>28108</c:v>
                </c:pt>
                <c:pt idx="12091">
                  <c:v>28107</c:v>
                </c:pt>
                <c:pt idx="12092">
                  <c:v>28104</c:v>
                </c:pt>
                <c:pt idx="12093">
                  <c:v>28103</c:v>
                </c:pt>
                <c:pt idx="12094">
                  <c:v>28102</c:v>
                </c:pt>
                <c:pt idx="12095">
                  <c:v>28101</c:v>
                </c:pt>
                <c:pt idx="12096">
                  <c:v>28100</c:v>
                </c:pt>
                <c:pt idx="12097">
                  <c:v>28097</c:v>
                </c:pt>
                <c:pt idx="12098">
                  <c:v>28096</c:v>
                </c:pt>
                <c:pt idx="12099">
                  <c:v>28095</c:v>
                </c:pt>
                <c:pt idx="12100">
                  <c:v>28094</c:v>
                </c:pt>
                <c:pt idx="12101">
                  <c:v>28093</c:v>
                </c:pt>
                <c:pt idx="12102">
                  <c:v>28090</c:v>
                </c:pt>
                <c:pt idx="12103">
                  <c:v>28089</c:v>
                </c:pt>
                <c:pt idx="12104">
                  <c:v>28088</c:v>
                </c:pt>
                <c:pt idx="12105">
                  <c:v>28087</c:v>
                </c:pt>
                <c:pt idx="12106">
                  <c:v>28086</c:v>
                </c:pt>
                <c:pt idx="12107">
                  <c:v>28083</c:v>
                </c:pt>
                <c:pt idx="12108">
                  <c:v>28082</c:v>
                </c:pt>
                <c:pt idx="12109">
                  <c:v>28081</c:v>
                </c:pt>
                <c:pt idx="12110">
                  <c:v>28080</c:v>
                </c:pt>
                <c:pt idx="12111">
                  <c:v>28079</c:v>
                </c:pt>
                <c:pt idx="12112">
                  <c:v>28076</c:v>
                </c:pt>
                <c:pt idx="12113">
                  <c:v>28075</c:v>
                </c:pt>
                <c:pt idx="12114">
                  <c:v>28074</c:v>
                </c:pt>
                <c:pt idx="12115">
                  <c:v>28073</c:v>
                </c:pt>
                <c:pt idx="12116">
                  <c:v>28072</c:v>
                </c:pt>
                <c:pt idx="12117">
                  <c:v>28069</c:v>
                </c:pt>
                <c:pt idx="12118">
                  <c:v>28068</c:v>
                </c:pt>
                <c:pt idx="12119">
                  <c:v>28067</c:v>
                </c:pt>
                <c:pt idx="12120">
                  <c:v>28066</c:v>
                </c:pt>
                <c:pt idx="12121">
                  <c:v>28065</c:v>
                </c:pt>
                <c:pt idx="12122">
                  <c:v>28062</c:v>
                </c:pt>
                <c:pt idx="12123">
                  <c:v>28061</c:v>
                </c:pt>
                <c:pt idx="12124">
                  <c:v>28060</c:v>
                </c:pt>
                <c:pt idx="12125">
                  <c:v>28059</c:v>
                </c:pt>
                <c:pt idx="12126">
                  <c:v>28058</c:v>
                </c:pt>
                <c:pt idx="12127">
                  <c:v>28055</c:v>
                </c:pt>
                <c:pt idx="12128">
                  <c:v>28054</c:v>
                </c:pt>
                <c:pt idx="12129">
                  <c:v>28053</c:v>
                </c:pt>
                <c:pt idx="12130">
                  <c:v>28052</c:v>
                </c:pt>
                <c:pt idx="12131">
                  <c:v>28051</c:v>
                </c:pt>
                <c:pt idx="12132">
                  <c:v>28048</c:v>
                </c:pt>
                <c:pt idx="12133">
                  <c:v>28047</c:v>
                </c:pt>
                <c:pt idx="12134">
                  <c:v>28046</c:v>
                </c:pt>
                <c:pt idx="12135">
                  <c:v>28045</c:v>
                </c:pt>
                <c:pt idx="12136">
                  <c:v>28044</c:v>
                </c:pt>
                <c:pt idx="12137">
                  <c:v>28041</c:v>
                </c:pt>
                <c:pt idx="12138">
                  <c:v>28040</c:v>
                </c:pt>
                <c:pt idx="12139">
                  <c:v>28039</c:v>
                </c:pt>
                <c:pt idx="12140">
                  <c:v>28038</c:v>
                </c:pt>
                <c:pt idx="12141">
                  <c:v>28037</c:v>
                </c:pt>
                <c:pt idx="12142">
                  <c:v>28034</c:v>
                </c:pt>
                <c:pt idx="12143">
                  <c:v>28033</c:v>
                </c:pt>
                <c:pt idx="12144">
                  <c:v>28032</c:v>
                </c:pt>
                <c:pt idx="12145">
                  <c:v>28031</c:v>
                </c:pt>
                <c:pt idx="12146">
                  <c:v>28030</c:v>
                </c:pt>
                <c:pt idx="12147">
                  <c:v>28027</c:v>
                </c:pt>
                <c:pt idx="12148">
                  <c:v>28026</c:v>
                </c:pt>
                <c:pt idx="12149">
                  <c:v>28025</c:v>
                </c:pt>
                <c:pt idx="12150">
                  <c:v>28024</c:v>
                </c:pt>
                <c:pt idx="12151">
                  <c:v>28023</c:v>
                </c:pt>
                <c:pt idx="12152">
                  <c:v>28020</c:v>
                </c:pt>
                <c:pt idx="12153">
                  <c:v>28019</c:v>
                </c:pt>
                <c:pt idx="12154">
                  <c:v>28018</c:v>
                </c:pt>
                <c:pt idx="12155">
                  <c:v>28017</c:v>
                </c:pt>
                <c:pt idx="12156">
                  <c:v>28016</c:v>
                </c:pt>
                <c:pt idx="12157">
                  <c:v>28013</c:v>
                </c:pt>
                <c:pt idx="12158">
                  <c:v>28012</c:v>
                </c:pt>
                <c:pt idx="12159">
                  <c:v>28011</c:v>
                </c:pt>
                <c:pt idx="12160">
                  <c:v>28010</c:v>
                </c:pt>
                <c:pt idx="12161">
                  <c:v>28009</c:v>
                </c:pt>
                <c:pt idx="12162">
                  <c:v>28006</c:v>
                </c:pt>
                <c:pt idx="12163">
                  <c:v>28005</c:v>
                </c:pt>
                <c:pt idx="12164">
                  <c:v>28004</c:v>
                </c:pt>
                <c:pt idx="12165">
                  <c:v>28003</c:v>
                </c:pt>
                <c:pt idx="12166">
                  <c:v>28002</c:v>
                </c:pt>
                <c:pt idx="12167">
                  <c:v>27999</c:v>
                </c:pt>
                <c:pt idx="12168">
                  <c:v>27998</c:v>
                </c:pt>
                <c:pt idx="12169">
                  <c:v>27997</c:v>
                </c:pt>
                <c:pt idx="12170">
                  <c:v>27996</c:v>
                </c:pt>
                <c:pt idx="12171">
                  <c:v>27995</c:v>
                </c:pt>
                <c:pt idx="12172">
                  <c:v>27992</c:v>
                </c:pt>
                <c:pt idx="12173">
                  <c:v>27991</c:v>
                </c:pt>
                <c:pt idx="12174">
                  <c:v>27990</c:v>
                </c:pt>
                <c:pt idx="12175">
                  <c:v>27989</c:v>
                </c:pt>
                <c:pt idx="12176">
                  <c:v>27988</c:v>
                </c:pt>
                <c:pt idx="12177">
                  <c:v>27985</c:v>
                </c:pt>
                <c:pt idx="12178">
                  <c:v>27984</c:v>
                </c:pt>
                <c:pt idx="12179">
                  <c:v>27983</c:v>
                </c:pt>
                <c:pt idx="12180">
                  <c:v>27982</c:v>
                </c:pt>
                <c:pt idx="12181">
                  <c:v>27981</c:v>
                </c:pt>
                <c:pt idx="12182">
                  <c:v>27978</c:v>
                </c:pt>
                <c:pt idx="12183">
                  <c:v>27977</c:v>
                </c:pt>
                <c:pt idx="12184">
                  <c:v>27976</c:v>
                </c:pt>
                <c:pt idx="12185">
                  <c:v>27975</c:v>
                </c:pt>
                <c:pt idx="12186">
                  <c:v>27974</c:v>
                </c:pt>
                <c:pt idx="12187">
                  <c:v>27971</c:v>
                </c:pt>
                <c:pt idx="12188">
                  <c:v>27970</c:v>
                </c:pt>
                <c:pt idx="12189">
                  <c:v>27969</c:v>
                </c:pt>
                <c:pt idx="12190">
                  <c:v>27968</c:v>
                </c:pt>
                <c:pt idx="12191">
                  <c:v>27967</c:v>
                </c:pt>
                <c:pt idx="12192">
                  <c:v>27964</c:v>
                </c:pt>
                <c:pt idx="12193">
                  <c:v>27963</c:v>
                </c:pt>
                <c:pt idx="12194">
                  <c:v>27962</c:v>
                </c:pt>
                <c:pt idx="12195">
                  <c:v>27961</c:v>
                </c:pt>
                <c:pt idx="12196">
                  <c:v>27960</c:v>
                </c:pt>
                <c:pt idx="12197">
                  <c:v>27957</c:v>
                </c:pt>
                <c:pt idx="12198">
                  <c:v>27956</c:v>
                </c:pt>
                <c:pt idx="12199">
                  <c:v>27955</c:v>
                </c:pt>
                <c:pt idx="12200">
                  <c:v>27954</c:v>
                </c:pt>
                <c:pt idx="12201">
                  <c:v>27953</c:v>
                </c:pt>
                <c:pt idx="12202">
                  <c:v>27950</c:v>
                </c:pt>
                <c:pt idx="12203">
                  <c:v>27949</c:v>
                </c:pt>
                <c:pt idx="12204">
                  <c:v>27948</c:v>
                </c:pt>
                <c:pt idx="12205">
                  <c:v>27947</c:v>
                </c:pt>
                <c:pt idx="12206">
                  <c:v>27946</c:v>
                </c:pt>
                <c:pt idx="12207">
                  <c:v>27943</c:v>
                </c:pt>
                <c:pt idx="12208">
                  <c:v>27942</c:v>
                </c:pt>
                <c:pt idx="12209">
                  <c:v>27941</c:v>
                </c:pt>
                <c:pt idx="12210">
                  <c:v>27940</c:v>
                </c:pt>
                <c:pt idx="12211">
                  <c:v>27939</c:v>
                </c:pt>
                <c:pt idx="12212">
                  <c:v>27936</c:v>
                </c:pt>
                <c:pt idx="12213">
                  <c:v>27935</c:v>
                </c:pt>
                <c:pt idx="12214">
                  <c:v>27934</c:v>
                </c:pt>
                <c:pt idx="12215">
                  <c:v>27933</c:v>
                </c:pt>
                <c:pt idx="12216">
                  <c:v>27932</c:v>
                </c:pt>
                <c:pt idx="12217">
                  <c:v>27929</c:v>
                </c:pt>
                <c:pt idx="12218">
                  <c:v>27928</c:v>
                </c:pt>
                <c:pt idx="12219">
                  <c:v>27927</c:v>
                </c:pt>
                <c:pt idx="12220">
                  <c:v>27926</c:v>
                </c:pt>
                <c:pt idx="12221">
                  <c:v>27925</c:v>
                </c:pt>
                <c:pt idx="12222">
                  <c:v>27922</c:v>
                </c:pt>
                <c:pt idx="12223">
                  <c:v>27921</c:v>
                </c:pt>
                <c:pt idx="12224">
                  <c:v>27920</c:v>
                </c:pt>
                <c:pt idx="12225">
                  <c:v>27919</c:v>
                </c:pt>
                <c:pt idx="12226">
                  <c:v>27918</c:v>
                </c:pt>
                <c:pt idx="12227">
                  <c:v>27915</c:v>
                </c:pt>
                <c:pt idx="12228">
                  <c:v>27914</c:v>
                </c:pt>
                <c:pt idx="12229">
                  <c:v>27913</c:v>
                </c:pt>
                <c:pt idx="12230">
                  <c:v>27912</c:v>
                </c:pt>
                <c:pt idx="12231">
                  <c:v>27911</c:v>
                </c:pt>
                <c:pt idx="12232">
                  <c:v>27908</c:v>
                </c:pt>
                <c:pt idx="12233">
                  <c:v>27907</c:v>
                </c:pt>
                <c:pt idx="12234">
                  <c:v>27906</c:v>
                </c:pt>
                <c:pt idx="12235">
                  <c:v>27905</c:v>
                </c:pt>
                <c:pt idx="12236">
                  <c:v>27904</c:v>
                </c:pt>
                <c:pt idx="12237">
                  <c:v>27901</c:v>
                </c:pt>
                <c:pt idx="12238">
                  <c:v>27900</c:v>
                </c:pt>
                <c:pt idx="12239">
                  <c:v>27899</c:v>
                </c:pt>
                <c:pt idx="12240">
                  <c:v>27898</c:v>
                </c:pt>
                <c:pt idx="12241">
                  <c:v>27897</c:v>
                </c:pt>
                <c:pt idx="12242">
                  <c:v>27894</c:v>
                </c:pt>
                <c:pt idx="12243">
                  <c:v>27893</c:v>
                </c:pt>
                <c:pt idx="12244">
                  <c:v>27892</c:v>
                </c:pt>
                <c:pt idx="12245">
                  <c:v>27891</c:v>
                </c:pt>
                <c:pt idx="12246">
                  <c:v>27890</c:v>
                </c:pt>
                <c:pt idx="12247">
                  <c:v>27887</c:v>
                </c:pt>
                <c:pt idx="12248">
                  <c:v>27886</c:v>
                </c:pt>
                <c:pt idx="12249">
                  <c:v>27885</c:v>
                </c:pt>
                <c:pt idx="12250">
                  <c:v>27884</c:v>
                </c:pt>
                <c:pt idx="12251">
                  <c:v>27883</c:v>
                </c:pt>
                <c:pt idx="12252">
                  <c:v>27880</c:v>
                </c:pt>
                <c:pt idx="12253">
                  <c:v>27879</c:v>
                </c:pt>
                <c:pt idx="12254">
                  <c:v>27878</c:v>
                </c:pt>
                <c:pt idx="12255">
                  <c:v>27877</c:v>
                </c:pt>
                <c:pt idx="12256">
                  <c:v>27876</c:v>
                </c:pt>
                <c:pt idx="12257">
                  <c:v>27873</c:v>
                </c:pt>
                <c:pt idx="12258">
                  <c:v>27872</c:v>
                </c:pt>
                <c:pt idx="12259">
                  <c:v>27871</c:v>
                </c:pt>
                <c:pt idx="12260">
                  <c:v>27870</c:v>
                </c:pt>
                <c:pt idx="12261">
                  <c:v>27869</c:v>
                </c:pt>
                <c:pt idx="12262">
                  <c:v>27866</c:v>
                </c:pt>
                <c:pt idx="12263">
                  <c:v>27865</c:v>
                </c:pt>
                <c:pt idx="12264">
                  <c:v>27864</c:v>
                </c:pt>
                <c:pt idx="12265">
                  <c:v>27863</c:v>
                </c:pt>
                <c:pt idx="12266">
                  <c:v>27862</c:v>
                </c:pt>
                <c:pt idx="12267">
                  <c:v>27859</c:v>
                </c:pt>
                <c:pt idx="12268">
                  <c:v>27858</c:v>
                </c:pt>
                <c:pt idx="12269">
                  <c:v>27857</c:v>
                </c:pt>
                <c:pt idx="12270">
                  <c:v>27856</c:v>
                </c:pt>
                <c:pt idx="12271">
                  <c:v>27855</c:v>
                </c:pt>
                <c:pt idx="12272">
                  <c:v>27852</c:v>
                </c:pt>
                <c:pt idx="12273">
                  <c:v>27851</c:v>
                </c:pt>
                <c:pt idx="12274">
                  <c:v>27850</c:v>
                </c:pt>
                <c:pt idx="12275">
                  <c:v>27849</c:v>
                </c:pt>
                <c:pt idx="12276">
                  <c:v>27848</c:v>
                </c:pt>
                <c:pt idx="12277">
                  <c:v>27845</c:v>
                </c:pt>
                <c:pt idx="12278">
                  <c:v>27844</c:v>
                </c:pt>
                <c:pt idx="12279">
                  <c:v>27843</c:v>
                </c:pt>
                <c:pt idx="12280">
                  <c:v>27842</c:v>
                </c:pt>
                <c:pt idx="12281">
                  <c:v>27841</c:v>
                </c:pt>
                <c:pt idx="12282">
                  <c:v>27838</c:v>
                </c:pt>
                <c:pt idx="12283">
                  <c:v>27837</c:v>
                </c:pt>
                <c:pt idx="12284">
                  <c:v>27836</c:v>
                </c:pt>
                <c:pt idx="12285">
                  <c:v>27835</c:v>
                </c:pt>
                <c:pt idx="12286">
                  <c:v>27834</c:v>
                </c:pt>
                <c:pt idx="12287">
                  <c:v>27831</c:v>
                </c:pt>
                <c:pt idx="12288">
                  <c:v>27830</c:v>
                </c:pt>
                <c:pt idx="12289">
                  <c:v>27829</c:v>
                </c:pt>
                <c:pt idx="12290">
                  <c:v>27828</c:v>
                </c:pt>
                <c:pt idx="12291">
                  <c:v>27827</c:v>
                </c:pt>
                <c:pt idx="12292">
                  <c:v>27824</c:v>
                </c:pt>
                <c:pt idx="12293">
                  <c:v>27823</c:v>
                </c:pt>
                <c:pt idx="12294">
                  <c:v>27822</c:v>
                </c:pt>
                <c:pt idx="12295">
                  <c:v>27821</c:v>
                </c:pt>
                <c:pt idx="12296">
                  <c:v>27820</c:v>
                </c:pt>
                <c:pt idx="12297">
                  <c:v>27817</c:v>
                </c:pt>
                <c:pt idx="12298">
                  <c:v>27816</c:v>
                </c:pt>
                <c:pt idx="12299">
                  <c:v>27815</c:v>
                </c:pt>
                <c:pt idx="12300">
                  <c:v>27814</c:v>
                </c:pt>
                <c:pt idx="12301">
                  <c:v>27813</c:v>
                </c:pt>
                <c:pt idx="12302">
                  <c:v>27810</c:v>
                </c:pt>
                <c:pt idx="12303">
                  <c:v>27809</c:v>
                </c:pt>
                <c:pt idx="12304">
                  <c:v>27808</c:v>
                </c:pt>
                <c:pt idx="12305">
                  <c:v>27807</c:v>
                </c:pt>
                <c:pt idx="12306">
                  <c:v>27806</c:v>
                </c:pt>
                <c:pt idx="12307">
                  <c:v>27803</c:v>
                </c:pt>
                <c:pt idx="12308">
                  <c:v>27802</c:v>
                </c:pt>
                <c:pt idx="12309">
                  <c:v>27801</c:v>
                </c:pt>
                <c:pt idx="12310">
                  <c:v>27800</c:v>
                </c:pt>
                <c:pt idx="12311">
                  <c:v>27799</c:v>
                </c:pt>
                <c:pt idx="12312">
                  <c:v>27796</c:v>
                </c:pt>
                <c:pt idx="12313">
                  <c:v>27795</c:v>
                </c:pt>
                <c:pt idx="12314">
                  <c:v>27794</c:v>
                </c:pt>
                <c:pt idx="12315">
                  <c:v>27793</c:v>
                </c:pt>
                <c:pt idx="12316">
                  <c:v>27792</c:v>
                </c:pt>
                <c:pt idx="12317">
                  <c:v>27789</c:v>
                </c:pt>
                <c:pt idx="12318">
                  <c:v>27788</c:v>
                </c:pt>
                <c:pt idx="12319">
                  <c:v>27787</c:v>
                </c:pt>
                <c:pt idx="12320">
                  <c:v>27786</c:v>
                </c:pt>
                <c:pt idx="12321">
                  <c:v>27785</c:v>
                </c:pt>
                <c:pt idx="12322">
                  <c:v>27782</c:v>
                </c:pt>
                <c:pt idx="12323">
                  <c:v>27781</c:v>
                </c:pt>
                <c:pt idx="12324">
                  <c:v>27780</c:v>
                </c:pt>
                <c:pt idx="12325">
                  <c:v>27779</c:v>
                </c:pt>
                <c:pt idx="12326">
                  <c:v>27778</c:v>
                </c:pt>
                <c:pt idx="12327">
                  <c:v>27775</c:v>
                </c:pt>
                <c:pt idx="12328">
                  <c:v>27774</c:v>
                </c:pt>
                <c:pt idx="12329">
                  <c:v>27773</c:v>
                </c:pt>
                <c:pt idx="12330">
                  <c:v>27772</c:v>
                </c:pt>
                <c:pt idx="12331">
                  <c:v>27771</c:v>
                </c:pt>
                <c:pt idx="12332">
                  <c:v>27768</c:v>
                </c:pt>
                <c:pt idx="12333">
                  <c:v>27767</c:v>
                </c:pt>
                <c:pt idx="12334">
                  <c:v>27766</c:v>
                </c:pt>
                <c:pt idx="12335">
                  <c:v>27765</c:v>
                </c:pt>
                <c:pt idx="12336">
                  <c:v>27764</c:v>
                </c:pt>
                <c:pt idx="12337">
                  <c:v>27761</c:v>
                </c:pt>
                <c:pt idx="12338">
                  <c:v>27760</c:v>
                </c:pt>
                <c:pt idx="12339">
                  <c:v>27759</c:v>
                </c:pt>
                <c:pt idx="12340">
                  <c:v>27758</c:v>
                </c:pt>
                <c:pt idx="12341">
                  <c:v>27757</c:v>
                </c:pt>
                <c:pt idx="12342">
                  <c:v>27754</c:v>
                </c:pt>
                <c:pt idx="12343">
                  <c:v>27753</c:v>
                </c:pt>
                <c:pt idx="12344">
                  <c:v>27752</c:v>
                </c:pt>
                <c:pt idx="12345">
                  <c:v>27751</c:v>
                </c:pt>
                <c:pt idx="12346">
                  <c:v>27750</c:v>
                </c:pt>
                <c:pt idx="12347">
                  <c:v>27747</c:v>
                </c:pt>
                <c:pt idx="12348">
                  <c:v>27746</c:v>
                </c:pt>
                <c:pt idx="12349">
                  <c:v>27745</c:v>
                </c:pt>
                <c:pt idx="12350">
                  <c:v>27744</c:v>
                </c:pt>
                <c:pt idx="12351">
                  <c:v>27743</c:v>
                </c:pt>
                <c:pt idx="12352">
                  <c:v>27740</c:v>
                </c:pt>
                <c:pt idx="12353">
                  <c:v>27739</c:v>
                </c:pt>
                <c:pt idx="12354">
                  <c:v>27738</c:v>
                </c:pt>
                <c:pt idx="12355">
                  <c:v>27737</c:v>
                </c:pt>
                <c:pt idx="12356">
                  <c:v>27736</c:v>
                </c:pt>
                <c:pt idx="12357">
                  <c:v>27733</c:v>
                </c:pt>
                <c:pt idx="12358">
                  <c:v>27732</c:v>
                </c:pt>
                <c:pt idx="12359">
                  <c:v>27731</c:v>
                </c:pt>
                <c:pt idx="12360">
                  <c:v>27730</c:v>
                </c:pt>
                <c:pt idx="12361">
                  <c:v>27729</c:v>
                </c:pt>
                <c:pt idx="12362">
                  <c:v>27726</c:v>
                </c:pt>
                <c:pt idx="12363">
                  <c:v>27725</c:v>
                </c:pt>
                <c:pt idx="12364">
                  <c:v>27724</c:v>
                </c:pt>
                <c:pt idx="12365">
                  <c:v>27723</c:v>
                </c:pt>
                <c:pt idx="12366">
                  <c:v>27722</c:v>
                </c:pt>
                <c:pt idx="12367">
                  <c:v>27719</c:v>
                </c:pt>
                <c:pt idx="12368">
                  <c:v>27718</c:v>
                </c:pt>
                <c:pt idx="12369">
                  <c:v>27717</c:v>
                </c:pt>
                <c:pt idx="12370">
                  <c:v>27716</c:v>
                </c:pt>
                <c:pt idx="12371">
                  <c:v>27715</c:v>
                </c:pt>
                <c:pt idx="12372">
                  <c:v>27712</c:v>
                </c:pt>
                <c:pt idx="12373">
                  <c:v>27711</c:v>
                </c:pt>
                <c:pt idx="12374">
                  <c:v>27710</c:v>
                </c:pt>
                <c:pt idx="12375">
                  <c:v>27709</c:v>
                </c:pt>
                <c:pt idx="12376">
                  <c:v>27708</c:v>
                </c:pt>
                <c:pt idx="12377">
                  <c:v>27705</c:v>
                </c:pt>
                <c:pt idx="12378">
                  <c:v>27704</c:v>
                </c:pt>
                <c:pt idx="12379">
                  <c:v>27703</c:v>
                </c:pt>
                <c:pt idx="12380">
                  <c:v>27702</c:v>
                </c:pt>
                <c:pt idx="12381">
                  <c:v>27701</c:v>
                </c:pt>
                <c:pt idx="12382">
                  <c:v>27698</c:v>
                </c:pt>
                <c:pt idx="12383">
                  <c:v>27697</c:v>
                </c:pt>
                <c:pt idx="12384">
                  <c:v>27696</c:v>
                </c:pt>
                <c:pt idx="12385">
                  <c:v>27695</c:v>
                </c:pt>
                <c:pt idx="12386">
                  <c:v>27694</c:v>
                </c:pt>
                <c:pt idx="12387">
                  <c:v>27691</c:v>
                </c:pt>
                <c:pt idx="12388">
                  <c:v>27690</c:v>
                </c:pt>
                <c:pt idx="12389">
                  <c:v>27689</c:v>
                </c:pt>
                <c:pt idx="12390">
                  <c:v>27688</c:v>
                </c:pt>
                <c:pt idx="12391">
                  <c:v>27687</c:v>
                </c:pt>
                <c:pt idx="12392">
                  <c:v>27684</c:v>
                </c:pt>
                <c:pt idx="12393">
                  <c:v>27683</c:v>
                </c:pt>
                <c:pt idx="12394">
                  <c:v>27682</c:v>
                </c:pt>
                <c:pt idx="12395">
                  <c:v>27681</c:v>
                </c:pt>
                <c:pt idx="12396">
                  <c:v>27680</c:v>
                </c:pt>
                <c:pt idx="12397">
                  <c:v>27677</c:v>
                </c:pt>
                <c:pt idx="12398">
                  <c:v>27676</c:v>
                </c:pt>
                <c:pt idx="12399">
                  <c:v>27675</c:v>
                </c:pt>
                <c:pt idx="12400">
                  <c:v>27674</c:v>
                </c:pt>
                <c:pt idx="12401">
                  <c:v>27673</c:v>
                </c:pt>
                <c:pt idx="12402">
                  <c:v>27670</c:v>
                </c:pt>
                <c:pt idx="12403">
                  <c:v>27669</c:v>
                </c:pt>
                <c:pt idx="12404">
                  <c:v>27668</c:v>
                </c:pt>
                <c:pt idx="12405">
                  <c:v>27667</c:v>
                </c:pt>
                <c:pt idx="12406">
                  <c:v>27666</c:v>
                </c:pt>
                <c:pt idx="12407">
                  <c:v>27663</c:v>
                </c:pt>
                <c:pt idx="12408">
                  <c:v>27662</c:v>
                </c:pt>
                <c:pt idx="12409">
                  <c:v>27661</c:v>
                </c:pt>
                <c:pt idx="12410">
                  <c:v>27660</c:v>
                </c:pt>
                <c:pt idx="12411">
                  <c:v>27659</c:v>
                </c:pt>
                <c:pt idx="12412">
                  <c:v>27656</c:v>
                </c:pt>
                <c:pt idx="12413">
                  <c:v>27655</c:v>
                </c:pt>
                <c:pt idx="12414">
                  <c:v>27654</c:v>
                </c:pt>
                <c:pt idx="12415">
                  <c:v>27653</c:v>
                </c:pt>
                <c:pt idx="12416">
                  <c:v>27652</c:v>
                </c:pt>
                <c:pt idx="12417">
                  <c:v>27649</c:v>
                </c:pt>
                <c:pt idx="12418">
                  <c:v>27648</c:v>
                </c:pt>
                <c:pt idx="12419">
                  <c:v>27647</c:v>
                </c:pt>
                <c:pt idx="12420">
                  <c:v>27646</c:v>
                </c:pt>
                <c:pt idx="12421">
                  <c:v>27645</c:v>
                </c:pt>
                <c:pt idx="12422">
                  <c:v>27642</c:v>
                </c:pt>
                <c:pt idx="12423">
                  <c:v>27641</c:v>
                </c:pt>
                <c:pt idx="12424">
                  <c:v>27640</c:v>
                </c:pt>
                <c:pt idx="12425">
                  <c:v>27639</c:v>
                </c:pt>
                <c:pt idx="12426">
                  <c:v>27638</c:v>
                </c:pt>
                <c:pt idx="12427">
                  <c:v>27635</c:v>
                </c:pt>
                <c:pt idx="12428">
                  <c:v>27634</c:v>
                </c:pt>
                <c:pt idx="12429">
                  <c:v>27633</c:v>
                </c:pt>
                <c:pt idx="12430">
                  <c:v>27632</c:v>
                </c:pt>
                <c:pt idx="12431">
                  <c:v>27631</c:v>
                </c:pt>
                <c:pt idx="12432">
                  <c:v>27628</c:v>
                </c:pt>
                <c:pt idx="12433">
                  <c:v>27627</c:v>
                </c:pt>
                <c:pt idx="12434">
                  <c:v>27626</c:v>
                </c:pt>
                <c:pt idx="12435">
                  <c:v>27625</c:v>
                </c:pt>
                <c:pt idx="12436">
                  <c:v>27624</c:v>
                </c:pt>
                <c:pt idx="12437">
                  <c:v>27621</c:v>
                </c:pt>
                <c:pt idx="12438">
                  <c:v>27620</c:v>
                </c:pt>
                <c:pt idx="12439">
                  <c:v>27619</c:v>
                </c:pt>
                <c:pt idx="12440">
                  <c:v>27618</c:v>
                </c:pt>
                <c:pt idx="12441">
                  <c:v>27617</c:v>
                </c:pt>
                <c:pt idx="12442">
                  <c:v>27614</c:v>
                </c:pt>
                <c:pt idx="12443">
                  <c:v>27613</c:v>
                </c:pt>
                <c:pt idx="12444">
                  <c:v>27612</c:v>
                </c:pt>
                <c:pt idx="12445">
                  <c:v>27611</c:v>
                </c:pt>
                <c:pt idx="12446">
                  <c:v>27610</c:v>
                </c:pt>
                <c:pt idx="12447">
                  <c:v>27607</c:v>
                </c:pt>
                <c:pt idx="12448">
                  <c:v>27606</c:v>
                </c:pt>
                <c:pt idx="12449">
                  <c:v>27605</c:v>
                </c:pt>
                <c:pt idx="12450">
                  <c:v>27604</c:v>
                </c:pt>
                <c:pt idx="12451">
                  <c:v>27603</c:v>
                </c:pt>
                <c:pt idx="12452">
                  <c:v>27600</c:v>
                </c:pt>
                <c:pt idx="12453">
                  <c:v>27599</c:v>
                </c:pt>
                <c:pt idx="12454">
                  <c:v>27598</c:v>
                </c:pt>
                <c:pt idx="12455">
                  <c:v>27597</c:v>
                </c:pt>
                <c:pt idx="12456">
                  <c:v>27596</c:v>
                </c:pt>
                <c:pt idx="12457">
                  <c:v>27593</c:v>
                </c:pt>
                <c:pt idx="12458">
                  <c:v>27592</c:v>
                </c:pt>
                <c:pt idx="12459">
                  <c:v>27591</c:v>
                </c:pt>
                <c:pt idx="12460">
                  <c:v>27590</c:v>
                </c:pt>
                <c:pt idx="12461">
                  <c:v>27589</c:v>
                </c:pt>
                <c:pt idx="12462">
                  <c:v>27586</c:v>
                </c:pt>
                <c:pt idx="12463">
                  <c:v>27585</c:v>
                </c:pt>
                <c:pt idx="12464">
                  <c:v>27584</c:v>
                </c:pt>
                <c:pt idx="12465">
                  <c:v>27583</c:v>
                </c:pt>
                <c:pt idx="12466">
                  <c:v>27582</c:v>
                </c:pt>
                <c:pt idx="12467">
                  <c:v>27579</c:v>
                </c:pt>
                <c:pt idx="12468">
                  <c:v>27578</c:v>
                </c:pt>
                <c:pt idx="12469">
                  <c:v>27577</c:v>
                </c:pt>
                <c:pt idx="12470">
                  <c:v>27576</c:v>
                </c:pt>
                <c:pt idx="12471">
                  <c:v>27575</c:v>
                </c:pt>
                <c:pt idx="12472">
                  <c:v>27572</c:v>
                </c:pt>
                <c:pt idx="12473">
                  <c:v>27571</c:v>
                </c:pt>
                <c:pt idx="12474">
                  <c:v>27570</c:v>
                </c:pt>
                <c:pt idx="12475">
                  <c:v>27569</c:v>
                </c:pt>
                <c:pt idx="12476">
                  <c:v>27568</c:v>
                </c:pt>
                <c:pt idx="12477">
                  <c:v>27565</c:v>
                </c:pt>
                <c:pt idx="12478">
                  <c:v>27564</c:v>
                </c:pt>
                <c:pt idx="12479">
                  <c:v>27563</c:v>
                </c:pt>
                <c:pt idx="12480">
                  <c:v>27562</c:v>
                </c:pt>
                <c:pt idx="12481">
                  <c:v>27561</c:v>
                </c:pt>
                <c:pt idx="12482">
                  <c:v>27558</c:v>
                </c:pt>
                <c:pt idx="12483">
                  <c:v>27557</c:v>
                </c:pt>
                <c:pt idx="12484">
                  <c:v>27556</c:v>
                </c:pt>
                <c:pt idx="12485">
                  <c:v>27555</c:v>
                </c:pt>
                <c:pt idx="12486">
                  <c:v>27554</c:v>
                </c:pt>
                <c:pt idx="12487">
                  <c:v>27551</c:v>
                </c:pt>
                <c:pt idx="12488">
                  <c:v>27550</c:v>
                </c:pt>
                <c:pt idx="12489">
                  <c:v>27549</c:v>
                </c:pt>
                <c:pt idx="12490">
                  <c:v>27548</c:v>
                </c:pt>
                <c:pt idx="12491">
                  <c:v>27547</c:v>
                </c:pt>
                <c:pt idx="12492">
                  <c:v>27544</c:v>
                </c:pt>
                <c:pt idx="12493">
                  <c:v>27543</c:v>
                </c:pt>
                <c:pt idx="12494">
                  <c:v>27542</c:v>
                </c:pt>
                <c:pt idx="12495">
                  <c:v>27541</c:v>
                </c:pt>
                <c:pt idx="12496">
                  <c:v>27540</c:v>
                </c:pt>
                <c:pt idx="12497">
                  <c:v>27537</c:v>
                </c:pt>
                <c:pt idx="12498">
                  <c:v>27536</c:v>
                </c:pt>
                <c:pt idx="12499">
                  <c:v>27535</c:v>
                </c:pt>
                <c:pt idx="12500">
                  <c:v>27534</c:v>
                </c:pt>
                <c:pt idx="12501">
                  <c:v>27533</c:v>
                </c:pt>
                <c:pt idx="12502">
                  <c:v>27530</c:v>
                </c:pt>
                <c:pt idx="12503">
                  <c:v>27529</c:v>
                </c:pt>
                <c:pt idx="12504">
                  <c:v>27528</c:v>
                </c:pt>
                <c:pt idx="12505">
                  <c:v>27527</c:v>
                </c:pt>
                <c:pt idx="12506">
                  <c:v>27526</c:v>
                </c:pt>
                <c:pt idx="12507">
                  <c:v>27523</c:v>
                </c:pt>
                <c:pt idx="12508">
                  <c:v>27522</c:v>
                </c:pt>
                <c:pt idx="12509">
                  <c:v>27521</c:v>
                </c:pt>
                <c:pt idx="12510">
                  <c:v>27520</c:v>
                </c:pt>
                <c:pt idx="12511">
                  <c:v>27519</c:v>
                </c:pt>
                <c:pt idx="12512">
                  <c:v>27516</c:v>
                </c:pt>
                <c:pt idx="12513">
                  <c:v>27515</c:v>
                </c:pt>
                <c:pt idx="12514">
                  <c:v>27514</c:v>
                </c:pt>
                <c:pt idx="12515">
                  <c:v>27513</c:v>
                </c:pt>
                <c:pt idx="12516">
                  <c:v>27512</c:v>
                </c:pt>
                <c:pt idx="12517">
                  <c:v>27509</c:v>
                </c:pt>
                <c:pt idx="12518">
                  <c:v>27508</c:v>
                </c:pt>
                <c:pt idx="12519">
                  <c:v>27507</c:v>
                </c:pt>
                <c:pt idx="12520">
                  <c:v>27506</c:v>
                </c:pt>
                <c:pt idx="12521">
                  <c:v>27505</c:v>
                </c:pt>
                <c:pt idx="12522">
                  <c:v>27502</c:v>
                </c:pt>
                <c:pt idx="12523">
                  <c:v>27501</c:v>
                </c:pt>
                <c:pt idx="12524">
                  <c:v>27500</c:v>
                </c:pt>
                <c:pt idx="12525">
                  <c:v>27499</c:v>
                </c:pt>
                <c:pt idx="12526">
                  <c:v>27498</c:v>
                </c:pt>
                <c:pt idx="12527">
                  <c:v>27495</c:v>
                </c:pt>
                <c:pt idx="12528">
                  <c:v>27494</c:v>
                </c:pt>
                <c:pt idx="12529">
                  <c:v>27493</c:v>
                </c:pt>
                <c:pt idx="12530">
                  <c:v>27492</c:v>
                </c:pt>
                <c:pt idx="12531">
                  <c:v>27491</c:v>
                </c:pt>
                <c:pt idx="12532">
                  <c:v>27488</c:v>
                </c:pt>
                <c:pt idx="12533">
                  <c:v>27487</c:v>
                </c:pt>
                <c:pt idx="12534">
                  <c:v>27486</c:v>
                </c:pt>
                <c:pt idx="12535">
                  <c:v>27485</c:v>
                </c:pt>
                <c:pt idx="12536">
                  <c:v>27484</c:v>
                </c:pt>
                <c:pt idx="12537">
                  <c:v>27481</c:v>
                </c:pt>
                <c:pt idx="12538">
                  <c:v>27480</c:v>
                </c:pt>
                <c:pt idx="12539">
                  <c:v>27479</c:v>
                </c:pt>
                <c:pt idx="12540">
                  <c:v>27478</c:v>
                </c:pt>
                <c:pt idx="12541">
                  <c:v>27477</c:v>
                </c:pt>
                <c:pt idx="12542">
                  <c:v>27474</c:v>
                </c:pt>
                <c:pt idx="12543">
                  <c:v>27473</c:v>
                </c:pt>
                <c:pt idx="12544">
                  <c:v>27472</c:v>
                </c:pt>
                <c:pt idx="12545">
                  <c:v>27471</c:v>
                </c:pt>
                <c:pt idx="12546">
                  <c:v>27470</c:v>
                </c:pt>
                <c:pt idx="12547">
                  <c:v>27467</c:v>
                </c:pt>
                <c:pt idx="12548">
                  <c:v>27466</c:v>
                </c:pt>
                <c:pt idx="12549">
                  <c:v>27465</c:v>
                </c:pt>
                <c:pt idx="12550">
                  <c:v>27464</c:v>
                </c:pt>
                <c:pt idx="12551">
                  <c:v>27463</c:v>
                </c:pt>
                <c:pt idx="12552">
                  <c:v>27460</c:v>
                </c:pt>
                <c:pt idx="12553">
                  <c:v>27459</c:v>
                </c:pt>
                <c:pt idx="12554">
                  <c:v>27458</c:v>
                </c:pt>
                <c:pt idx="12555">
                  <c:v>27457</c:v>
                </c:pt>
                <c:pt idx="12556">
                  <c:v>27456</c:v>
                </c:pt>
                <c:pt idx="12557">
                  <c:v>27453</c:v>
                </c:pt>
                <c:pt idx="12558">
                  <c:v>27452</c:v>
                </c:pt>
                <c:pt idx="12559">
                  <c:v>27451</c:v>
                </c:pt>
                <c:pt idx="12560">
                  <c:v>27450</c:v>
                </c:pt>
                <c:pt idx="12561">
                  <c:v>27449</c:v>
                </c:pt>
                <c:pt idx="12562">
                  <c:v>27446</c:v>
                </c:pt>
                <c:pt idx="12563">
                  <c:v>27445</c:v>
                </c:pt>
                <c:pt idx="12564">
                  <c:v>27444</c:v>
                </c:pt>
                <c:pt idx="12565">
                  <c:v>27443</c:v>
                </c:pt>
                <c:pt idx="12566">
                  <c:v>27442</c:v>
                </c:pt>
                <c:pt idx="12567">
                  <c:v>27439</c:v>
                </c:pt>
                <c:pt idx="12568">
                  <c:v>27438</c:v>
                </c:pt>
                <c:pt idx="12569">
                  <c:v>27437</c:v>
                </c:pt>
                <c:pt idx="12570">
                  <c:v>27436</c:v>
                </c:pt>
                <c:pt idx="12571">
                  <c:v>27435</c:v>
                </c:pt>
                <c:pt idx="12572">
                  <c:v>27432</c:v>
                </c:pt>
                <c:pt idx="12573">
                  <c:v>27431</c:v>
                </c:pt>
                <c:pt idx="12574">
                  <c:v>27430</c:v>
                </c:pt>
                <c:pt idx="12575">
                  <c:v>27429</c:v>
                </c:pt>
                <c:pt idx="12576">
                  <c:v>27428</c:v>
                </c:pt>
                <c:pt idx="12577">
                  <c:v>27425</c:v>
                </c:pt>
                <c:pt idx="12578">
                  <c:v>27424</c:v>
                </c:pt>
                <c:pt idx="12579">
                  <c:v>27423</c:v>
                </c:pt>
                <c:pt idx="12580">
                  <c:v>27422</c:v>
                </c:pt>
                <c:pt idx="12581">
                  <c:v>27421</c:v>
                </c:pt>
                <c:pt idx="12582">
                  <c:v>27418</c:v>
                </c:pt>
                <c:pt idx="12583">
                  <c:v>27417</c:v>
                </c:pt>
                <c:pt idx="12584">
                  <c:v>27416</c:v>
                </c:pt>
                <c:pt idx="12585">
                  <c:v>27415</c:v>
                </c:pt>
                <c:pt idx="12586">
                  <c:v>27414</c:v>
                </c:pt>
                <c:pt idx="12587">
                  <c:v>27411</c:v>
                </c:pt>
                <c:pt idx="12588">
                  <c:v>27410</c:v>
                </c:pt>
                <c:pt idx="12589">
                  <c:v>27409</c:v>
                </c:pt>
                <c:pt idx="12590">
                  <c:v>27408</c:v>
                </c:pt>
                <c:pt idx="12591">
                  <c:v>27407</c:v>
                </c:pt>
                <c:pt idx="12592">
                  <c:v>27404</c:v>
                </c:pt>
                <c:pt idx="12593">
                  <c:v>27403</c:v>
                </c:pt>
                <c:pt idx="12594">
                  <c:v>27402</c:v>
                </c:pt>
                <c:pt idx="12595">
                  <c:v>27401</c:v>
                </c:pt>
                <c:pt idx="12596">
                  <c:v>27400</c:v>
                </c:pt>
                <c:pt idx="12597">
                  <c:v>27397</c:v>
                </c:pt>
                <c:pt idx="12598">
                  <c:v>27396</c:v>
                </c:pt>
                <c:pt idx="12599">
                  <c:v>27395</c:v>
                </c:pt>
                <c:pt idx="12600">
                  <c:v>27394</c:v>
                </c:pt>
                <c:pt idx="12601">
                  <c:v>27393</c:v>
                </c:pt>
                <c:pt idx="12602">
                  <c:v>27390</c:v>
                </c:pt>
                <c:pt idx="12603">
                  <c:v>27389</c:v>
                </c:pt>
                <c:pt idx="12604">
                  <c:v>27388</c:v>
                </c:pt>
                <c:pt idx="12605">
                  <c:v>27387</c:v>
                </c:pt>
                <c:pt idx="12606">
                  <c:v>27386</c:v>
                </c:pt>
                <c:pt idx="12607">
                  <c:v>27383</c:v>
                </c:pt>
                <c:pt idx="12608">
                  <c:v>27382</c:v>
                </c:pt>
                <c:pt idx="12609">
                  <c:v>27381</c:v>
                </c:pt>
                <c:pt idx="12610">
                  <c:v>27380</c:v>
                </c:pt>
                <c:pt idx="12611">
                  <c:v>27379</c:v>
                </c:pt>
                <c:pt idx="12612">
                  <c:v>27376</c:v>
                </c:pt>
                <c:pt idx="12613">
                  <c:v>27375</c:v>
                </c:pt>
                <c:pt idx="12614">
                  <c:v>27374</c:v>
                </c:pt>
                <c:pt idx="12615">
                  <c:v>27373</c:v>
                </c:pt>
                <c:pt idx="12616">
                  <c:v>27372</c:v>
                </c:pt>
                <c:pt idx="12617">
                  <c:v>27369</c:v>
                </c:pt>
                <c:pt idx="12618">
                  <c:v>27368</c:v>
                </c:pt>
                <c:pt idx="12619">
                  <c:v>27367</c:v>
                </c:pt>
                <c:pt idx="12620">
                  <c:v>27366</c:v>
                </c:pt>
                <c:pt idx="12621">
                  <c:v>27365</c:v>
                </c:pt>
                <c:pt idx="12622">
                  <c:v>27362</c:v>
                </c:pt>
                <c:pt idx="12623">
                  <c:v>27361</c:v>
                </c:pt>
                <c:pt idx="12624">
                  <c:v>27360</c:v>
                </c:pt>
                <c:pt idx="12625">
                  <c:v>27359</c:v>
                </c:pt>
                <c:pt idx="12626">
                  <c:v>27358</c:v>
                </c:pt>
                <c:pt idx="12627">
                  <c:v>27355</c:v>
                </c:pt>
                <c:pt idx="12628">
                  <c:v>27354</c:v>
                </c:pt>
                <c:pt idx="12629">
                  <c:v>27353</c:v>
                </c:pt>
                <c:pt idx="12630">
                  <c:v>27352</c:v>
                </c:pt>
                <c:pt idx="12631">
                  <c:v>27351</c:v>
                </c:pt>
                <c:pt idx="12632">
                  <c:v>27348</c:v>
                </c:pt>
                <c:pt idx="12633">
                  <c:v>27347</c:v>
                </c:pt>
                <c:pt idx="12634">
                  <c:v>27346</c:v>
                </c:pt>
                <c:pt idx="12635">
                  <c:v>27345</c:v>
                </c:pt>
                <c:pt idx="12636">
                  <c:v>27344</c:v>
                </c:pt>
                <c:pt idx="12637">
                  <c:v>27341</c:v>
                </c:pt>
                <c:pt idx="12638">
                  <c:v>27340</c:v>
                </c:pt>
                <c:pt idx="12639">
                  <c:v>27339</c:v>
                </c:pt>
                <c:pt idx="12640">
                  <c:v>27338</c:v>
                </c:pt>
                <c:pt idx="12641">
                  <c:v>27337</c:v>
                </c:pt>
                <c:pt idx="12642">
                  <c:v>27334</c:v>
                </c:pt>
                <c:pt idx="12643">
                  <c:v>27333</c:v>
                </c:pt>
                <c:pt idx="12644">
                  <c:v>27332</c:v>
                </c:pt>
                <c:pt idx="12645">
                  <c:v>27331</c:v>
                </c:pt>
                <c:pt idx="12646">
                  <c:v>27330</c:v>
                </c:pt>
                <c:pt idx="12647">
                  <c:v>27327</c:v>
                </c:pt>
                <c:pt idx="12648">
                  <c:v>27326</c:v>
                </c:pt>
                <c:pt idx="12649">
                  <c:v>27325</c:v>
                </c:pt>
                <c:pt idx="12650">
                  <c:v>27324</c:v>
                </c:pt>
                <c:pt idx="12651">
                  <c:v>27323</c:v>
                </c:pt>
                <c:pt idx="12652">
                  <c:v>27320</c:v>
                </c:pt>
                <c:pt idx="12653">
                  <c:v>27319</c:v>
                </c:pt>
                <c:pt idx="12654">
                  <c:v>27318</c:v>
                </c:pt>
                <c:pt idx="12655">
                  <c:v>27317</c:v>
                </c:pt>
                <c:pt idx="12656">
                  <c:v>27316</c:v>
                </c:pt>
                <c:pt idx="12657">
                  <c:v>27313</c:v>
                </c:pt>
                <c:pt idx="12658">
                  <c:v>27312</c:v>
                </c:pt>
                <c:pt idx="12659">
                  <c:v>27311</c:v>
                </c:pt>
                <c:pt idx="12660">
                  <c:v>27310</c:v>
                </c:pt>
                <c:pt idx="12661">
                  <c:v>27309</c:v>
                </c:pt>
                <c:pt idx="12662">
                  <c:v>27306</c:v>
                </c:pt>
                <c:pt idx="12663">
                  <c:v>27305</c:v>
                </c:pt>
                <c:pt idx="12664">
                  <c:v>27304</c:v>
                </c:pt>
                <c:pt idx="12665">
                  <c:v>27303</c:v>
                </c:pt>
                <c:pt idx="12666">
                  <c:v>27302</c:v>
                </c:pt>
                <c:pt idx="12667">
                  <c:v>27299</c:v>
                </c:pt>
                <c:pt idx="12668">
                  <c:v>27298</c:v>
                </c:pt>
                <c:pt idx="12669">
                  <c:v>27297</c:v>
                </c:pt>
                <c:pt idx="12670">
                  <c:v>27296</c:v>
                </c:pt>
                <c:pt idx="12671">
                  <c:v>27295</c:v>
                </c:pt>
                <c:pt idx="12672">
                  <c:v>27292</c:v>
                </c:pt>
                <c:pt idx="12673">
                  <c:v>27291</c:v>
                </c:pt>
                <c:pt idx="12674">
                  <c:v>27290</c:v>
                </c:pt>
                <c:pt idx="12675">
                  <c:v>27289</c:v>
                </c:pt>
                <c:pt idx="12676">
                  <c:v>27288</c:v>
                </c:pt>
                <c:pt idx="12677">
                  <c:v>27285</c:v>
                </c:pt>
                <c:pt idx="12678">
                  <c:v>27284</c:v>
                </c:pt>
                <c:pt idx="12679">
                  <c:v>27283</c:v>
                </c:pt>
                <c:pt idx="12680">
                  <c:v>27282</c:v>
                </c:pt>
                <c:pt idx="12681">
                  <c:v>27281</c:v>
                </c:pt>
                <c:pt idx="12682">
                  <c:v>27278</c:v>
                </c:pt>
                <c:pt idx="12683">
                  <c:v>27277</c:v>
                </c:pt>
                <c:pt idx="12684">
                  <c:v>27276</c:v>
                </c:pt>
                <c:pt idx="12685">
                  <c:v>27275</c:v>
                </c:pt>
                <c:pt idx="12686">
                  <c:v>27274</c:v>
                </c:pt>
                <c:pt idx="12687">
                  <c:v>27271</c:v>
                </c:pt>
                <c:pt idx="12688">
                  <c:v>27270</c:v>
                </c:pt>
                <c:pt idx="12689">
                  <c:v>27269</c:v>
                </c:pt>
                <c:pt idx="12690">
                  <c:v>27268</c:v>
                </c:pt>
                <c:pt idx="12691">
                  <c:v>27267</c:v>
                </c:pt>
                <c:pt idx="12692">
                  <c:v>27264</c:v>
                </c:pt>
                <c:pt idx="12693">
                  <c:v>27263</c:v>
                </c:pt>
                <c:pt idx="12694">
                  <c:v>27262</c:v>
                </c:pt>
                <c:pt idx="12695">
                  <c:v>27261</c:v>
                </c:pt>
                <c:pt idx="12696">
                  <c:v>27260</c:v>
                </c:pt>
                <c:pt idx="12697">
                  <c:v>27257</c:v>
                </c:pt>
                <c:pt idx="12698">
                  <c:v>27256</c:v>
                </c:pt>
                <c:pt idx="12699">
                  <c:v>27255</c:v>
                </c:pt>
                <c:pt idx="12700">
                  <c:v>27254</c:v>
                </c:pt>
                <c:pt idx="12701">
                  <c:v>27253</c:v>
                </c:pt>
                <c:pt idx="12702">
                  <c:v>27250</c:v>
                </c:pt>
                <c:pt idx="12703">
                  <c:v>27249</c:v>
                </c:pt>
                <c:pt idx="12704">
                  <c:v>27248</c:v>
                </c:pt>
                <c:pt idx="12705">
                  <c:v>27247</c:v>
                </c:pt>
                <c:pt idx="12706">
                  <c:v>27246</c:v>
                </c:pt>
                <c:pt idx="12707">
                  <c:v>27243</c:v>
                </c:pt>
                <c:pt idx="12708">
                  <c:v>27242</c:v>
                </c:pt>
                <c:pt idx="12709">
                  <c:v>27241</c:v>
                </c:pt>
                <c:pt idx="12710">
                  <c:v>27240</c:v>
                </c:pt>
                <c:pt idx="12711">
                  <c:v>27239</c:v>
                </c:pt>
                <c:pt idx="12712">
                  <c:v>27236</c:v>
                </c:pt>
                <c:pt idx="12713">
                  <c:v>27235</c:v>
                </c:pt>
                <c:pt idx="12714">
                  <c:v>27234</c:v>
                </c:pt>
                <c:pt idx="12715">
                  <c:v>27233</c:v>
                </c:pt>
                <c:pt idx="12716">
                  <c:v>27232</c:v>
                </c:pt>
                <c:pt idx="12717">
                  <c:v>27229</c:v>
                </c:pt>
                <c:pt idx="12718">
                  <c:v>27228</c:v>
                </c:pt>
                <c:pt idx="12719">
                  <c:v>27227</c:v>
                </c:pt>
                <c:pt idx="12720">
                  <c:v>27226</c:v>
                </c:pt>
                <c:pt idx="12721">
                  <c:v>27225</c:v>
                </c:pt>
                <c:pt idx="12722">
                  <c:v>27222</c:v>
                </c:pt>
                <c:pt idx="12723">
                  <c:v>27221</c:v>
                </c:pt>
                <c:pt idx="12724">
                  <c:v>27220</c:v>
                </c:pt>
                <c:pt idx="12725">
                  <c:v>27219</c:v>
                </c:pt>
                <c:pt idx="12726">
                  <c:v>27218</c:v>
                </c:pt>
                <c:pt idx="12727">
                  <c:v>27215</c:v>
                </c:pt>
                <c:pt idx="12728">
                  <c:v>27214</c:v>
                </c:pt>
                <c:pt idx="12729">
                  <c:v>27213</c:v>
                </c:pt>
                <c:pt idx="12730">
                  <c:v>27212</c:v>
                </c:pt>
                <c:pt idx="12731">
                  <c:v>27211</c:v>
                </c:pt>
                <c:pt idx="12732">
                  <c:v>27208</c:v>
                </c:pt>
                <c:pt idx="12733">
                  <c:v>27207</c:v>
                </c:pt>
                <c:pt idx="12734">
                  <c:v>27206</c:v>
                </c:pt>
                <c:pt idx="12735">
                  <c:v>27205</c:v>
                </c:pt>
                <c:pt idx="12736">
                  <c:v>27204</c:v>
                </c:pt>
                <c:pt idx="12737">
                  <c:v>27201</c:v>
                </c:pt>
                <c:pt idx="12738">
                  <c:v>27200</c:v>
                </c:pt>
                <c:pt idx="12739">
                  <c:v>27199</c:v>
                </c:pt>
                <c:pt idx="12740">
                  <c:v>27198</c:v>
                </c:pt>
                <c:pt idx="12741">
                  <c:v>27197</c:v>
                </c:pt>
                <c:pt idx="12742">
                  <c:v>27194</c:v>
                </c:pt>
                <c:pt idx="12743">
                  <c:v>27193</c:v>
                </c:pt>
                <c:pt idx="12744">
                  <c:v>27192</c:v>
                </c:pt>
                <c:pt idx="12745">
                  <c:v>27191</c:v>
                </c:pt>
                <c:pt idx="12746">
                  <c:v>27190</c:v>
                </c:pt>
                <c:pt idx="12747">
                  <c:v>27187</c:v>
                </c:pt>
                <c:pt idx="12748">
                  <c:v>27186</c:v>
                </c:pt>
                <c:pt idx="12749">
                  <c:v>27185</c:v>
                </c:pt>
                <c:pt idx="12750">
                  <c:v>27184</c:v>
                </c:pt>
                <c:pt idx="12751">
                  <c:v>27183</c:v>
                </c:pt>
                <c:pt idx="12752">
                  <c:v>27180</c:v>
                </c:pt>
                <c:pt idx="12753">
                  <c:v>27179</c:v>
                </c:pt>
                <c:pt idx="12754">
                  <c:v>27178</c:v>
                </c:pt>
                <c:pt idx="12755">
                  <c:v>27177</c:v>
                </c:pt>
                <c:pt idx="12756">
                  <c:v>27176</c:v>
                </c:pt>
                <c:pt idx="12757">
                  <c:v>27173</c:v>
                </c:pt>
                <c:pt idx="12758">
                  <c:v>27172</c:v>
                </c:pt>
                <c:pt idx="12759">
                  <c:v>27171</c:v>
                </c:pt>
                <c:pt idx="12760">
                  <c:v>27170</c:v>
                </c:pt>
                <c:pt idx="12761">
                  <c:v>27169</c:v>
                </c:pt>
                <c:pt idx="12762">
                  <c:v>27166</c:v>
                </c:pt>
                <c:pt idx="12763">
                  <c:v>27165</c:v>
                </c:pt>
                <c:pt idx="12764">
                  <c:v>27164</c:v>
                </c:pt>
                <c:pt idx="12765">
                  <c:v>27163</c:v>
                </c:pt>
                <c:pt idx="12766">
                  <c:v>27162</c:v>
                </c:pt>
                <c:pt idx="12767">
                  <c:v>27159</c:v>
                </c:pt>
                <c:pt idx="12768">
                  <c:v>27158</c:v>
                </c:pt>
                <c:pt idx="12769">
                  <c:v>27157</c:v>
                </c:pt>
                <c:pt idx="12770">
                  <c:v>27156</c:v>
                </c:pt>
                <c:pt idx="12771">
                  <c:v>27155</c:v>
                </c:pt>
                <c:pt idx="12772">
                  <c:v>27152</c:v>
                </c:pt>
                <c:pt idx="12773">
                  <c:v>27151</c:v>
                </c:pt>
                <c:pt idx="12774">
                  <c:v>27150</c:v>
                </c:pt>
                <c:pt idx="12775">
                  <c:v>27149</c:v>
                </c:pt>
                <c:pt idx="12776">
                  <c:v>27148</c:v>
                </c:pt>
                <c:pt idx="12777">
                  <c:v>27145</c:v>
                </c:pt>
                <c:pt idx="12778">
                  <c:v>27144</c:v>
                </c:pt>
                <c:pt idx="12779">
                  <c:v>27143</c:v>
                </c:pt>
                <c:pt idx="12780">
                  <c:v>27142</c:v>
                </c:pt>
                <c:pt idx="12781">
                  <c:v>27141</c:v>
                </c:pt>
                <c:pt idx="12782">
                  <c:v>27138</c:v>
                </c:pt>
                <c:pt idx="12783">
                  <c:v>27137</c:v>
                </c:pt>
                <c:pt idx="12784">
                  <c:v>27136</c:v>
                </c:pt>
                <c:pt idx="12785">
                  <c:v>27135</c:v>
                </c:pt>
                <c:pt idx="12786">
                  <c:v>27134</c:v>
                </c:pt>
                <c:pt idx="12787">
                  <c:v>27131</c:v>
                </c:pt>
                <c:pt idx="12788">
                  <c:v>27130</c:v>
                </c:pt>
                <c:pt idx="12789">
                  <c:v>27129</c:v>
                </c:pt>
                <c:pt idx="12790">
                  <c:v>27128</c:v>
                </c:pt>
                <c:pt idx="12791">
                  <c:v>27127</c:v>
                </c:pt>
                <c:pt idx="12792">
                  <c:v>27124</c:v>
                </c:pt>
                <c:pt idx="12793">
                  <c:v>27123</c:v>
                </c:pt>
                <c:pt idx="12794">
                  <c:v>27122</c:v>
                </c:pt>
                <c:pt idx="12795">
                  <c:v>27121</c:v>
                </c:pt>
                <c:pt idx="12796">
                  <c:v>27120</c:v>
                </c:pt>
                <c:pt idx="12797">
                  <c:v>27117</c:v>
                </c:pt>
                <c:pt idx="12798">
                  <c:v>27116</c:v>
                </c:pt>
                <c:pt idx="12799">
                  <c:v>27115</c:v>
                </c:pt>
                <c:pt idx="12800">
                  <c:v>27114</c:v>
                </c:pt>
                <c:pt idx="12801">
                  <c:v>27113</c:v>
                </c:pt>
                <c:pt idx="12802">
                  <c:v>27110</c:v>
                </c:pt>
                <c:pt idx="12803">
                  <c:v>27109</c:v>
                </c:pt>
                <c:pt idx="12804">
                  <c:v>27108</c:v>
                </c:pt>
                <c:pt idx="12805">
                  <c:v>27107</c:v>
                </c:pt>
                <c:pt idx="12806">
                  <c:v>27106</c:v>
                </c:pt>
                <c:pt idx="12807">
                  <c:v>27103</c:v>
                </c:pt>
                <c:pt idx="12808">
                  <c:v>27102</c:v>
                </c:pt>
                <c:pt idx="12809">
                  <c:v>27101</c:v>
                </c:pt>
                <c:pt idx="12810">
                  <c:v>27100</c:v>
                </c:pt>
                <c:pt idx="12811">
                  <c:v>27099</c:v>
                </c:pt>
                <c:pt idx="12812">
                  <c:v>27096</c:v>
                </c:pt>
                <c:pt idx="12813">
                  <c:v>27095</c:v>
                </c:pt>
                <c:pt idx="12814">
                  <c:v>27094</c:v>
                </c:pt>
                <c:pt idx="12815">
                  <c:v>27093</c:v>
                </c:pt>
                <c:pt idx="12816">
                  <c:v>27092</c:v>
                </c:pt>
                <c:pt idx="12817">
                  <c:v>27089</c:v>
                </c:pt>
                <c:pt idx="12818">
                  <c:v>27088</c:v>
                </c:pt>
                <c:pt idx="12819">
                  <c:v>27087</c:v>
                </c:pt>
                <c:pt idx="12820">
                  <c:v>27086</c:v>
                </c:pt>
                <c:pt idx="12821">
                  <c:v>27085</c:v>
                </c:pt>
                <c:pt idx="12822">
                  <c:v>27082</c:v>
                </c:pt>
                <c:pt idx="12823">
                  <c:v>27081</c:v>
                </c:pt>
                <c:pt idx="12824">
                  <c:v>27080</c:v>
                </c:pt>
                <c:pt idx="12825">
                  <c:v>27079</c:v>
                </c:pt>
                <c:pt idx="12826">
                  <c:v>27078</c:v>
                </c:pt>
                <c:pt idx="12827">
                  <c:v>27075</c:v>
                </c:pt>
                <c:pt idx="12828">
                  <c:v>27074</c:v>
                </c:pt>
                <c:pt idx="12829">
                  <c:v>27073</c:v>
                </c:pt>
                <c:pt idx="12830">
                  <c:v>27072</c:v>
                </c:pt>
                <c:pt idx="12831">
                  <c:v>27071</c:v>
                </c:pt>
                <c:pt idx="12832">
                  <c:v>27068</c:v>
                </c:pt>
                <c:pt idx="12833">
                  <c:v>27067</c:v>
                </c:pt>
                <c:pt idx="12834">
                  <c:v>27066</c:v>
                </c:pt>
                <c:pt idx="12835">
                  <c:v>27065</c:v>
                </c:pt>
                <c:pt idx="12836">
                  <c:v>27064</c:v>
                </c:pt>
                <c:pt idx="12837">
                  <c:v>27061</c:v>
                </c:pt>
                <c:pt idx="12838">
                  <c:v>27060</c:v>
                </c:pt>
                <c:pt idx="12839">
                  <c:v>27059</c:v>
                </c:pt>
                <c:pt idx="12840">
                  <c:v>27058</c:v>
                </c:pt>
                <c:pt idx="12841">
                  <c:v>27057</c:v>
                </c:pt>
                <c:pt idx="12842">
                  <c:v>27054</c:v>
                </c:pt>
                <c:pt idx="12843">
                  <c:v>27053</c:v>
                </c:pt>
                <c:pt idx="12844">
                  <c:v>27052</c:v>
                </c:pt>
                <c:pt idx="12845">
                  <c:v>27051</c:v>
                </c:pt>
                <c:pt idx="12846">
                  <c:v>27050</c:v>
                </c:pt>
                <c:pt idx="12847">
                  <c:v>27047</c:v>
                </c:pt>
                <c:pt idx="12848">
                  <c:v>27046</c:v>
                </c:pt>
                <c:pt idx="12849">
                  <c:v>27045</c:v>
                </c:pt>
                <c:pt idx="12850">
                  <c:v>27044</c:v>
                </c:pt>
                <c:pt idx="12851">
                  <c:v>27043</c:v>
                </c:pt>
                <c:pt idx="12852">
                  <c:v>27040</c:v>
                </c:pt>
                <c:pt idx="12853">
                  <c:v>27039</c:v>
                </c:pt>
                <c:pt idx="12854">
                  <c:v>27038</c:v>
                </c:pt>
                <c:pt idx="12855">
                  <c:v>27037</c:v>
                </c:pt>
                <c:pt idx="12856">
                  <c:v>27036</c:v>
                </c:pt>
                <c:pt idx="12857">
                  <c:v>27033</c:v>
                </c:pt>
                <c:pt idx="12858">
                  <c:v>27032</c:v>
                </c:pt>
                <c:pt idx="12859">
                  <c:v>27031</c:v>
                </c:pt>
                <c:pt idx="12860">
                  <c:v>27030</c:v>
                </c:pt>
                <c:pt idx="12861">
                  <c:v>27029</c:v>
                </c:pt>
                <c:pt idx="12862">
                  <c:v>27026</c:v>
                </c:pt>
                <c:pt idx="12863">
                  <c:v>27025</c:v>
                </c:pt>
                <c:pt idx="12864">
                  <c:v>27024</c:v>
                </c:pt>
                <c:pt idx="12865">
                  <c:v>27023</c:v>
                </c:pt>
                <c:pt idx="12866">
                  <c:v>27022</c:v>
                </c:pt>
                <c:pt idx="12867">
                  <c:v>27019</c:v>
                </c:pt>
                <c:pt idx="12868">
                  <c:v>27018</c:v>
                </c:pt>
                <c:pt idx="12869">
                  <c:v>27017</c:v>
                </c:pt>
                <c:pt idx="12870">
                  <c:v>27016</c:v>
                </c:pt>
                <c:pt idx="12871">
                  <c:v>27015</c:v>
                </c:pt>
                <c:pt idx="12872">
                  <c:v>27012</c:v>
                </c:pt>
                <c:pt idx="12873">
                  <c:v>27011</c:v>
                </c:pt>
                <c:pt idx="12874">
                  <c:v>27010</c:v>
                </c:pt>
                <c:pt idx="12875">
                  <c:v>27009</c:v>
                </c:pt>
                <c:pt idx="12876">
                  <c:v>27008</c:v>
                </c:pt>
                <c:pt idx="12877">
                  <c:v>27005</c:v>
                </c:pt>
                <c:pt idx="12878">
                  <c:v>27004</c:v>
                </c:pt>
                <c:pt idx="12879">
                  <c:v>27003</c:v>
                </c:pt>
                <c:pt idx="12880">
                  <c:v>27002</c:v>
                </c:pt>
                <c:pt idx="12881">
                  <c:v>27001</c:v>
                </c:pt>
                <c:pt idx="12882">
                  <c:v>26998</c:v>
                </c:pt>
                <c:pt idx="12883">
                  <c:v>26997</c:v>
                </c:pt>
                <c:pt idx="12884">
                  <c:v>26996</c:v>
                </c:pt>
                <c:pt idx="12885">
                  <c:v>26995</c:v>
                </c:pt>
                <c:pt idx="12886">
                  <c:v>26994</c:v>
                </c:pt>
                <c:pt idx="12887">
                  <c:v>26991</c:v>
                </c:pt>
                <c:pt idx="12888">
                  <c:v>26990</c:v>
                </c:pt>
                <c:pt idx="12889">
                  <c:v>26989</c:v>
                </c:pt>
                <c:pt idx="12890">
                  <c:v>26988</c:v>
                </c:pt>
                <c:pt idx="12891">
                  <c:v>26987</c:v>
                </c:pt>
                <c:pt idx="12892">
                  <c:v>26984</c:v>
                </c:pt>
                <c:pt idx="12893">
                  <c:v>26983</c:v>
                </c:pt>
                <c:pt idx="12894">
                  <c:v>26982</c:v>
                </c:pt>
                <c:pt idx="12895">
                  <c:v>26981</c:v>
                </c:pt>
                <c:pt idx="12896">
                  <c:v>26980</c:v>
                </c:pt>
                <c:pt idx="12897">
                  <c:v>26977</c:v>
                </c:pt>
                <c:pt idx="12898">
                  <c:v>26976</c:v>
                </c:pt>
                <c:pt idx="12899">
                  <c:v>26975</c:v>
                </c:pt>
                <c:pt idx="12900">
                  <c:v>26974</c:v>
                </c:pt>
                <c:pt idx="12901">
                  <c:v>26973</c:v>
                </c:pt>
                <c:pt idx="12902">
                  <c:v>26970</c:v>
                </c:pt>
                <c:pt idx="12903">
                  <c:v>26969</c:v>
                </c:pt>
                <c:pt idx="12904">
                  <c:v>26968</c:v>
                </c:pt>
                <c:pt idx="12905">
                  <c:v>26967</c:v>
                </c:pt>
                <c:pt idx="12906">
                  <c:v>26966</c:v>
                </c:pt>
                <c:pt idx="12907">
                  <c:v>26963</c:v>
                </c:pt>
                <c:pt idx="12908">
                  <c:v>26962</c:v>
                </c:pt>
                <c:pt idx="12909">
                  <c:v>26961</c:v>
                </c:pt>
                <c:pt idx="12910">
                  <c:v>26960</c:v>
                </c:pt>
                <c:pt idx="12911">
                  <c:v>26959</c:v>
                </c:pt>
                <c:pt idx="12912">
                  <c:v>26956</c:v>
                </c:pt>
                <c:pt idx="12913">
                  <c:v>26955</c:v>
                </c:pt>
                <c:pt idx="12914">
                  <c:v>26954</c:v>
                </c:pt>
                <c:pt idx="12915">
                  <c:v>26953</c:v>
                </c:pt>
                <c:pt idx="12916">
                  <c:v>26952</c:v>
                </c:pt>
                <c:pt idx="12917">
                  <c:v>26949</c:v>
                </c:pt>
                <c:pt idx="12918">
                  <c:v>26948</c:v>
                </c:pt>
                <c:pt idx="12919">
                  <c:v>26947</c:v>
                </c:pt>
                <c:pt idx="12920">
                  <c:v>26946</c:v>
                </c:pt>
                <c:pt idx="12921">
                  <c:v>26945</c:v>
                </c:pt>
                <c:pt idx="12922">
                  <c:v>26942</c:v>
                </c:pt>
                <c:pt idx="12923">
                  <c:v>26941</c:v>
                </c:pt>
                <c:pt idx="12924">
                  <c:v>26940</c:v>
                </c:pt>
                <c:pt idx="12925">
                  <c:v>26939</c:v>
                </c:pt>
                <c:pt idx="12926">
                  <c:v>26938</c:v>
                </c:pt>
                <c:pt idx="12927">
                  <c:v>26935</c:v>
                </c:pt>
                <c:pt idx="12928">
                  <c:v>26934</c:v>
                </c:pt>
                <c:pt idx="12929">
                  <c:v>26933</c:v>
                </c:pt>
                <c:pt idx="12930">
                  <c:v>26932</c:v>
                </c:pt>
                <c:pt idx="12931">
                  <c:v>26931</c:v>
                </c:pt>
                <c:pt idx="12932">
                  <c:v>26928</c:v>
                </c:pt>
                <c:pt idx="12933">
                  <c:v>26927</c:v>
                </c:pt>
                <c:pt idx="12934">
                  <c:v>26926</c:v>
                </c:pt>
                <c:pt idx="12935">
                  <c:v>26925</c:v>
                </c:pt>
                <c:pt idx="12936">
                  <c:v>26924</c:v>
                </c:pt>
                <c:pt idx="12937">
                  <c:v>26921</c:v>
                </c:pt>
                <c:pt idx="12938">
                  <c:v>26920</c:v>
                </c:pt>
                <c:pt idx="12939">
                  <c:v>26919</c:v>
                </c:pt>
                <c:pt idx="12940">
                  <c:v>26918</c:v>
                </c:pt>
                <c:pt idx="12941">
                  <c:v>26917</c:v>
                </c:pt>
                <c:pt idx="12942">
                  <c:v>26914</c:v>
                </c:pt>
                <c:pt idx="12943">
                  <c:v>26913</c:v>
                </c:pt>
                <c:pt idx="12944">
                  <c:v>26912</c:v>
                </c:pt>
                <c:pt idx="12945">
                  <c:v>26911</c:v>
                </c:pt>
                <c:pt idx="12946">
                  <c:v>26910</c:v>
                </c:pt>
                <c:pt idx="12947">
                  <c:v>26907</c:v>
                </c:pt>
                <c:pt idx="12948">
                  <c:v>26906</c:v>
                </c:pt>
                <c:pt idx="12949">
                  <c:v>26905</c:v>
                </c:pt>
                <c:pt idx="12950">
                  <c:v>26904</c:v>
                </c:pt>
                <c:pt idx="12951">
                  <c:v>26903</c:v>
                </c:pt>
                <c:pt idx="12952">
                  <c:v>26900</c:v>
                </c:pt>
                <c:pt idx="12953">
                  <c:v>26899</c:v>
                </c:pt>
                <c:pt idx="12954">
                  <c:v>26898</c:v>
                </c:pt>
                <c:pt idx="12955">
                  <c:v>26897</c:v>
                </c:pt>
                <c:pt idx="12956">
                  <c:v>26896</c:v>
                </c:pt>
                <c:pt idx="12957">
                  <c:v>26893</c:v>
                </c:pt>
                <c:pt idx="12958">
                  <c:v>26892</c:v>
                </c:pt>
                <c:pt idx="12959">
                  <c:v>26891</c:v>
                </c:pt>
                <c:pt idx="12960">
                  <c:v>26890</c:v>
                </c:pt>
                <c:pt idx="12961">
                  <c:v>26889</c:v>
                </c:pt>
                <c:pt idx="12962">
                  <c:v>26886</c:v>
                </c:pt>
                <c:pt idx="12963">
                  <c:v>26885</c:v>
                </c:pt>
                <c:pt idx="12964">
                  <c:v>26884</c:v>
                </c:pt>
                <c:pt idx="12965">
                  <c:v>26883</c:v>
                </c:pt>
                <c:pt idx="12966">
                  <c:v>26882</c:v>
                </c:pt>
                <c:pt idx="12967">
                  <c:v>26879</c:v>
                </c:pt>
                <c:pt idx="12968">
                  <c:v>26878</c:v>
                </c:pt>
                <c:pt idx="12969">
                  <c:v>26877</c:v>
                </c:pt>
                <c:pt idx="12970">
                  <c:v>26876</c:v>
                </c:pt>
                <c:pt idx="12971">
                  <c:v>26875</c:v>
                </c:pt>
                <c:pt idx="12972">
                  <c:v>26872</c:v>
                </c:pt>
                <c:pt idx="12973">
                  <c:v>26871</c:v>
                </c:pt>
                <c:pt idx="12974">
                  <c:v>26870</c:v>
                </c:pt>
                <c:pt idx="12975">
                  <c:v>26869</c:v>
                </c:pt>
                <c:pt idx="12976">
                  <c:v>26868</c:v>
                </c:pt>
                <c:pt idx="12977">
                  <c:v>26865</c:v>
                </c:pt>
                <c:pt idx="12978">
                  <c:v>26864</c:v>
                </c:pt>
                <c:pt idx="12979">
                  <c:v>26863</c:v>
                </c:pt>
                <c:pt idx="12980">
                  <c:v>26862</c:v>
                </c:pt>
                <c:pt idx="12981">
                  <c:v>26861</c:v>
                </c:pt>
                <c:pt idx="12982">
                  <c:v>26858</c:v>
                </c:pt>
                <c:pt idx="12983">
                  <c:v>26857</c:v>
                </c:pt>
                <c:pt idx="12984">
                  <c:v>26856</c:v>
                </c:pt>
                <c:pt idx="12985">
                  <c:v>26855</c:v>
                </c:pt>
                <c:pt idx="12986">
                  <c:v>26854</c:v>
                </c:pt>
                <c:pt idx="12987">
                  <c:v>26851</c:v>
                </c:pt>
                <c:pt idx="12988">
                  <c:v>26850</c:v>
                </c:pt>
                <c:pt idx="12989">
                  <c:v>26849</c:v>
                </c:pt>
                <c:pt idx="12990">
                  <c:v>26848</c:v>
                </c:pt>
                <c:pt idx="12991">
                  <c:v>26847</c:v>
                </c:pt>
                <c:pt idx="12992">
                  <c:v>26844</c:v>
                </c:pt>
                <c:pt idx="12993">
                  <c:v>26843</c:v>
                </c:pt>
                <c:pt idx="12994">
                  <c:v>26842</c:v>
                </c:pt>
                <c:pt idx="12995">
                  <c:v>26841</c:v>
                </c:pt>
                <c:pt idx="12996">
                  <c:v>26840</c:v>
                </c:pt>
                <c:pt idx="12997">
                  <c:v>26837</c:v>
                </c:pt>
                <c:pt idx="12998">
                  <c:v>26836</c:v>
                </c:pt>
                <c:pt idx="12999">
                  <c:v>26835</c:v>
                </c:pt>
                <c:pt idx="13000">
                  <c:v>26834</c:v>
                </c:pt>
                <c:pt idx="13001">
                  <c:v>26833</c:v>
                </c:pt>
                <c:pt idx="13002">
                  <c:v>26830</c:v>
                </c:pt>
                <c:pt idx="13003">
                  <c:v>26829</c:v>
                </c:pt>
                <c:pt idx="13004">
                  <c:v>26828</c:v>
                </c:pt>
                <c:pt idx="13005">
                  <c:v>26827</c:v>
                </c:pt>
                <c:pt idx="13006">
                  <c:v>26826</c:v>
                </c:pt>
                <c:pt idx="13007">
                  <c:v>26823</c:v>
                </c:pt>
                <c:pt idx="13008">
                  <c:v>26822</c:v>
                </c:pt>
                <c:pt idx="13009">
                  <c:v>26821</c:v>
                </c:pt>
                <c:pt idx="13010">
                  <c:v>26820</c:v>
                </c:pt>
                <c:pt idx="13011">
                  <c:v>26819</c:v>
                </c:pt>
                <c:pt idx="13012">
                  <c:v>26816</c:v>
                </c:pt>
                <c:pt idx="13013">
                  <c:v>26815</c:v>
                </c:pt>
                <c:pt idx="13014">
                  <c:v>26814</c:v>
                </c:pt>
                <c:pt idx="13015">
                  <c:v>26813</c:v>
                </c:pt>
                <c:pt idx="13016">
                  <c:v>26812</c:v>
                </c:pt>
                <c:pt idx="13017">
                  <c:v>26809</c:v>
                </c:pt>
                <c:pt idx="13018">
                  <c:v>26808</c:v>
                </c:pt>
                <c:pt idx="13019">
                  <c:v>26807</c:v>
                </c:pt>
                <c:pt idx="13020">
                  <c:v>26806</c:v>
                </c:pt>
                <c:pt idx="13021">
                  <c:v>26805</c:v>
                </c:pt>
                <c:pt idx="13022">
                  <c:v>26802</c:v>
                </c:pt>
                <c:pt idx="13023">
                  <c:v>26801</c:v>
                </c:pt>
                <c:pt idx="13024">
                  <c:v>26800</c:v>
                </c:pt>
                <c:pt idx="13025">
                  <c:v>26799</c:v>
                </c:pt>
                <c:pt idx="13026">
                  <c:v>26798</c:v>
                </c:pt>
                <c:pt idx="13027">
                  <c:v>26795</c:v>
                </c:pt>
                <c:pt idx="13028">
                  <c:v>26794</c:v>
                </c:pt>
                <c:pt idx="13029">
                  <c:v>26793</c:v>
                </c:pt>
                <c:pt idx="13030">
                  <c:v>26792</c:v>
                </c:pt>
                <c:pt idx="13031">
                  <c:v>26791</c:v>
                </c:pt>
                <c:pt idx="13032">
                  <c:v>26788</c:v>
                </c:pt>
                <c:pt idx="13033">
                  <c:v>26787</c:v>
                </c:pt>
                <c:pt idx="13034">
                  <c:v>26786</c:v>
                </c:pt>
                <c:pt idx="13035">
                  <c:v>26785</c:v>
                </c:pt>
                <c:pt idx="13036">
                  <c:v>26784</c:v>
                </c:pt>
                <c:pt idx="13037">
                  <c:v>26781</c:v>
                </c:pt>
                <c:pt idx="13038">
                  <c:v>26780</c:v>
                </c:pt>
                <c:pt idx="13039">
                  <c:v>26779</c:v>
                </c:pt>
                <c:pt idx="13040">
                  <c:v>26778</c:v>
                </c:pt>
                <c:pt idx="13041">
                  <c:v>26777</c:v>
                </c:pt>
                <c:pt idx="13042">
                  <c:v>26774</c:v>
                </c:pt>
                <c:pt idx="13043">
                  <c:v>26773</c:v>
                </c:pt>
                <c:pt idx="13044">
                  <c:v>26772</c:v>
                </c:pt>
                <c:pt idx="13045">
                  <c:v>26771</c:v>
                </c:pt>
                <c:pt idx="13046">
                  <c:v>26770</c:v>
                </c:pt>
                <c:pt idx="13047">
                  <c:v>26767</c:v>
                </c:pt>
                <c:pt idx="13048">
                  <c:v>26766</c:v>
                </c:pt>
                <c:pt idx="13049">
                  <c:v>26765</c:v>
                </c:pt>
                <c:pt idx="13050">
                  <c:v>26764</c:v>
                </c:pt>
                <c:pt idx="13051">
                  <c:v>26763</c:v>
                </c:pt>
                <c:pt idx="13052">
                  <c:v>26760</c:v>
                </c:pt>
                <c:pt idx="13053">
                  <c:v>26759</c:v>
                </c:pt>
                <c:pt idx="13054">
                  <c:v>26758</c:v>
                </c:pt>
                <c:pt idx="13055">
                  <c:v>26757</c:v>
                </c:pt>
                <c:pt idx="13056">
                  <c:v>26756</c:v>
                </c:pt>
                <c:pt idx="13057">
                  <c:v>26753</c:v>
                </c:pt>
                <c:pt idx="13058">
                  <c:v>26752</c:v>
                </c:pt>
                <c:pt idx="13059">
                  <c:v>26751</c:v>
                </c:pt>
                <c:pt idx="13060">
                  <c:v>26750</c:v>
                </c:pt>
                <c:pt idx="13061">
                  <c:v>26749</c:v>
                </c:pt>
                <c:pt idx="13062">
                  <c:v>26746</c:v>
                </c:pt>
                <c:pt idx="13063">
                  <c:v>26745</c:v>
                </c:pt>
                <c:pt idx="13064">
                  <c:v>26744</c:v>
                </c:pt>
                <c:pt idx="13065">
                  <c:v>26743</c:v>
                </c:pt>
                <c:pt idx="13066">
                  <c:v>26742</c:v>
                </c:pt>
                <c:pt idx="13067">
                  <c:v>26739</c:v>
                </c:pt>
                <c:pt idx="13068">
                  <c:v>26738</c:v>
                </c:pt>
                <c:pt idx="13069">
                  <c:v>26737</c:v>
                </c:pt>
                <c:pt idx="13070">
                  <c:v>26736</c:v>
                </c:pt>
                <c:pt idx="13071">
                  <c:v>26735</c:v>
                </c:pt>
                <c:pt idx="13072">
                  <c:v>26732</c:v>
                </c:pt>
                <c:pt idx="13073">
                  <c:v>26731</c:v>
                </c:pt>
                <c:pt idx="13074">
                  <c:v>26730</c:v>
                </c:pt>
                <c:pt idx="13075">
                  <c:v>26729</c:v>
                </c:pt>
                <c:pt idx="13076">
                  <c:v>26728</c:v>
                </c:pt>
                <c:pt idx="13077">
                  <c:v>26725</c:v>
                </c:pt>
                <c:pt idx="13078">
                  <c:v>26724</c:v>
                </c:pt>
                <c:pt idx="13079">
                  <c:v>26723</c:v>
                </c:pt>
                <c:pt idx="13080">
                  <c:v>26722</c:v>
                </c:pt>
                <c:pt idx="13081">
                  <c:v>26721</c:v>
                </c:pt>
                <c:pt idx="13082">
                  <c:v>26718</c:v>
                </c:pt>
                <c:pt idx="13083">
                  <c:v>26717</c:v>
                </c:pt>
                <c:pt idx="13084">
                  <c:v>26716</c:v>
                </c:pt>
                <c:pt idx="13085">
                  <c:v>26715</c:v>
                </c:pt>
                <c:pt idx="13086">
                  <c:v>26714</c:v>
                </c:pt>
                <c:pt idx="13087">
                  <c:v>26711</c:v>
                </c:pt>
                <c:pt idx="13088">
                  <c:v>26710</c:v>
                </c:pt>
                <c:pt idx="13089">
                  <c:v>26709</c:v>
                </c:pt>
                <c:pt idx="13090">
                  <c:v>26708</c:v>
                </c:pt>
                <c:pt idx="13091">
                  <c:v>26707</c:v>
                </c:pt>
                <c:pt idx="13092">
                  <c:v>26704</c:v>
                </c:pt>
                <c:pt idx="13093">
                  <c:v>26703</c:v>
                </c:pt>
                <c:pt idx="13094">
                  <c:v>26702</c:v>
                </c:pt>
                <c:pt idx="13095">
                  <c:v>26701</c:v>
                </c:pt>
                <c:pt idx="13096">
                  <c:v>26700</c:v>
                </c:pt>
                <c:pt idx="13097">
                  <c:v>26697</c:v>
                </c:pt>
                <c:pt idx="13098">
                  <c:v>26696</c:v>
                </c:pt>
                <c:pt idx="13099">
                  <c:v>26695</c:v>
                </c:pt>
                <c:pt idx="13100">
                  <c:v>26694</c:v>
                </c:pt>
                <c:pt idx="13101">
                  <c:v>26693</c:v>
                </c:pt>
                <c:pt idx="13102">
                  <c:v>26690</c:v>
                </c:pt>
                <c:pt idx="13103">
                  <c:v>26689</c:v>
                </c:pt>
                <c:pt idx="13104">
                  <c:v>26688</c:v>
                </c:pt>
                <c:pt idx="13105">
                  <c:v>26687</c:v>
                </c:pt>
                <c:pt idx="13106">
                  <c:v>26686</c:v>
                </c:pt>
                <c:pt idx="13107">
                  <c:v>26683</c:v>
                </c:pt>
                <c:pt idx="13108">
                  <c:v>26682</c:v>
                </c:pt>
                <c:pt idx="13109">
                  <c:v>26681</c:v>
                </c:pt>
                <c:pt idx="13110">
                  <c:v>26680</c:v>
                </c:pt>
                <c:pt idx="13111">
                  <c:v>26679</c:v>
                </c:pt>
                <c:pt idx="13112">
                  <c:v>26676</c:v>
                </c:pt>
                <c:pt idx="13113">
                  <c:v>26675</c:v>
                </c:pt>
                <c:pt idx="13114">
                  <c:v>26674</c:v>
                </c:pt>
                <c:pt idx="13115">
                  <c:v>26673</c:v>
                </c:pt>
                <c:pt idx="13116">
                  <c:v>26672</c:v>
                </c:pt>
                <c:pt idx="13117">
                  <c:v>26669</c:v>
                </c:pt>
                <c:pt idx="13118">
                  <c:v>26668</c:v>
                </c:pt>
                <c:pt idx="13119">
                  <c:v>26667</c:v>
                </c:pt>
                <c:pt idx="13120">
                  <c:v>26666</c:v>
                </c:pt>
                <c:pt idx="13121">
                  <c:v>26665</c:v>
                </c:pt>
                <c:pt idx="13122">
                  <c:v>26662</c:v>
                </c:pt>
                <c:pt idx="13123">
                  <c:v>26661</c:v>
                </c:pt>
                <c:pt idx="13124">
                  <c:v>26660</c:v>
                </c:pt>
                <c:pt idx="13125">
                  <c:v>26659</c:v>
                </c:pt>
                <c:pt idx="13126">
                  <c:v>26658</c:v>
                </c:pt>
                <c:pt idx="13127">
                  <c:v>26655</c:v>
                </c:pt>
                <c:pt idx="13128">
                  <c:v>26654</c:v>
                </c:pt>
                <c:pt idx="13129">
                  <c:v>26653</c:v>
                </c:pt>
                <c:pt idx="13130">
                  <c:v>26652</c:v>
                </c:pt>
                <c:pt idx="13131">
                  <c:v>26651</c:v>
                </c:pt>
                <c:pt idx="13132">
                  <c:v>26648</c:v>
                </c:pt>
                <c:pt idx="13133">
                  <c:v>26647</c:v>
                </c:pt>
                <c:pt idx="13134">
                  <c:v>26646</c:v>
                </c:pt>
                <c:pt idx="13135">
                  <c:v>26645</c:v>
                </c:pt>
                <c:pt idx="13136">
                  <c:v>26644</c:v>
                </c:pt>
                <c:pt idx="13137">
                  <c:v>26641</c:v>
                </c:pt>
                <c:pt idx="13138">
                  <c:v>26640</c:v>
                </c:pt>
                <c:pt idx="13139">
                  <c:v>26639</c:v>
                </c:pt>
                <c:pt idx="13140">
                  <c:v>26638</c:v>
                </c:pt>
                <c:pt idx="13141">
                  <c:v>26637</c:v>
                </c:pt>
                <c:pt idx="13142">
                  <c:v>26634</c:v>
                </c:pt>
                <c:pt idx="13143">
                  <c:v>26633</c:v>
                </c:pt>
                <c:pt idx="13144">
                  <c:v>26632</c:v>
                </c:pt>
                <c:pt idx="13145">
                  <c:v>26631</c:v>
                </c:pt>
                <c:pt idx="13146">
                  <c:v>26630</c:v>
                </c:pt>
                <c:pt idx="13147">
                  <c:v>26627</c:v>
                </c:pt>
                <c:pt idx="13148">
                  <c:v>26626</c:v>
                </c:pt>
                <c:pt idx="13149">
                  <c:v>26625</c:v>
                </c:pt>
                <c:pt idx="13150">
                  <c:v>26624</c:v>
                </c:pt>
                <c:pt idx="13151">
                  <c:v>26623</c:v>
                </c:pt>
                <c:pt idx="13152">
                  <c:v>26620</c:v>
                </c:pt>
                <c:pt idx="13153">
                  <c:v>26619</c:v>
                </c:pt>
                <c:pt idx="13154">
                  <c:v>26618</c:v>
                </c:pt>
                <c:pt idx="13155">
                  <c:v>26617</c:v>
                </c:pt>
                <c:pt idx="13156">
                  <c:v>26616</c:v>
                </c:pt>
                <c:pt idx="13157">
                  <c:v>26613</c:v>
                </c:pt>
                <c:pt idx="13158">
                  <c:v>26612</c:v>
                </c:pt>
                <c:pt idx="13159">
                  <c:v>26611</c:v>
                </c:pt>
                <c:pt idx="13160">
                  <c:v>26610</c:v>
                </c:pt>
                <c:pt idx="13161">
                  <c:v>26609</c:v>
                </c:pt>
                <c:pt idx="13162">
                  <c:v>26606</c:v>
                </c:pt>
                <c:pt idx="13163">
                  <c:v>26605</c:v>
                </c:pt>
                <c:pt idx="13164">
                  <c:v>26604</c:v>
                </c:pt>
                <c:pt idx="13165">
                  <c:v>26603</c:v>
                </c:pt>
                <c:pt idx="13166">
                  <c:v>26602</c:v>
                </c:pt>
                <c:pt idx="13167">
                  <c:v>26599</c:v>
                </c:pt>
                <c:pt idx="13168">
                  <c:v>26598</c:v>
                </c:pt>
                <c:pt idx="13169">
                  <c:v>26597</c:v>
                </c:pt>
                <c:pt idx="13170">
                  <c:v>26596</c:v>
                </c:pt>
                <c:pt idx="13171">
                  <c:v>26595</c:v>
                </c:pt>
                <c:pt idx="13172">
                  <c:v>26592</c:v>
                </c:pt>
                <c:pt idx="13173">
                  <c:v>26591</c:v>
                </c:pt>
                <c:pt idx="13174">
                  <c:v>26590</c:v>
                </c:pt>
                <c:pt idx="13175">
                  <c:v>26589</c:v>
                </c:pt>
                <c:pt idx="13176">
                  <c:v>26588</c:v>
                </c:pt>
                <c:pt idx="13177">
                  <c:v>26585</c:v>
                </c:pt>
                <c:pt idx="13178">
                  <c:v>26584</c:v>
                </c:pt>
                <c:pt idx="13179">
                  <c:v>26583</c:v>
                </c:pt>
                <c:pt idx="13180">
                  <c:v>26582</c:v>
                </c:pt>
                <c:pt idx="13181">
                  <c:v>26581</c:v>
                </c:pt>
                <c:pt idx="13182">
                  <c:v>26578</c:v>
                </c:pt>
                <c:pt idx="13183">
                  <c:v>26577</c:v>
                </c:pt>
                <c:pt idx="13184">
                  <c:v>26576</c:v>
                </c:pt>
                <c:pt idx="13185">
                  <c:v>26575</c:v>
                </c:pt>
                <c:pt idx="13186">
                  <c:v>26574</c:v>
                </c:pt>
                <c:pt idx="13187">
                  <c:v>26571</c:v>
                </c:pt>
                <c:pt idx="13188">
                  <c:v>26570</c:v>
                </c:pt>
                <c:pt idx="13189">
                  <c:v>26569</c:v>
                </c:pt>
                <c:pt idx="13190">
                  <c:v>26568</c:v>
                </c:pt>
                <c:pt idx="13191">
                  <c:v>26567</c:v>
                </c:pt>
                <c:pt idx="13192">
                  <c:v>26564</c:v>
                </c:pt>
                <c:pt idx="13193">
                  <c:v>26563</c:v>
                </c:pt>
                <c:pt idx="13194">
                  <c:v>26562</c:v>
                </c:pt>
                <c:pt idx="13195">
                  <c:v>26561</c:v>
                </c:pt>
                <c:pt idx="13196">
                  <c:v>26560</c:v>
                </c:pt>
                <c:pt idx="13197">
                  <c:v>26557</c:v>
                </c:pt>
                <c:pt idx="13198">
                  <c:v>26556</c:v>
                </c:pt>
                <c:pt idx="13199">
                  <c:v>26555</c:v>
                </c:pt>
                <c:pt idx="13200">
                  <c:v>26554</c:v>
                </c:pt>
                <c:pt idx="13201">
                  <c:v>26553</c:v>
                </c:pt>
                <c:pt idx="13202">
                  <c:v>26550</c:v>
                </c:pt>
                <c:pt idx="13203">
                  <c:v>26549</c:v>
                </c:pt>
                <c:pt idx="13204">
                  <c:v>26548</c:v>
                </c:pt>
                <c:pt idx="13205">
                  <c:v>26547</c:v>
                </c:pt>
                <c:pt idx="13206">
                  <c:v>26546</c:v>
                </c:pt>
                <c:pt idx="13207">
                  <c:v>26543</c:v>
                </c:pt>
                <c:pt idx="13208">
                  <c:v>26542</c:v>
                </c:pt>
                <c:pt idx="13209">
                  <c:v>26541</c:v>
                </c:pt>
                <c:pt idx="13210">
                  <c:v>26540</c:v>
                </c:pt>
                <c:pt idx="13211">
                  <c:v>26539</c:v>
                </c:pt>
                <c:pt idx="13212">
                  <c:v>26536</c:v>
                </c:pt>
                <c:pt idx="13213">
                  <c:v>26535</c:v>
                </c:pt>
                <c:pt idx="13214">
                  <c:v>26534</c:v>
                </c:pt>
                <c:pt idx="13215">
                  <c:v>26533</c:v>
                </c:pt>
                <c:pt idx="13216">
                  <c:v>26532</c:v>
                </c:pt>
                <c:pt idx="13217">
                  <c:v>26529</c:v>
                </c:pt>
                <c:pt idx="13218">
                  <c:v>26528</c:v>
                </c:pt>
                <c:pt idx="13219">
                  <c:v>26527</c:v>
                </c:pt>
                <c:pt idx="13220">
                  <c:v>26526</c:v>
                </c:pt>
                <c:pt idx="13221">
                  <c:v>26525</c:v>
                </c:pt>
                <c:pt idx="13222">
                  <c:v>26522</c:v>
                </c:pt>
                <c:pt idx="13223">
                  <c:v>26521</c:v>
                </c:pt>
                <c:pt idx="13224">
                  <c:v>26520</c:v>
                </c:pt>
                <c:pt idx="13225">
                  <c:v>26519</c:v>
                </c:pt>
                <c:pt idx="13226">
                  <c:v>26518</c:v>
                </c:pt>
                <c:pt idx="13227">
                  <c:v>26515</c:v>
                </c:pt>
                <c:pt idx="13228">
                  <c:v>26514</c:v>
                </c:pt>
                <c:pt idx="13229">
                  <c:v>26513</c:v>
                </c:pt>
                <c:pt idx="13230">
                  <c:v>26512</c:v>
                </c:pt>
                <c:pt idx="13231">
                  <c:v>26511</c:v>
                </c:pt>
                <c:pt idx="13232">
                  <c:v>26508</c:v>
                </c:pt>
                <c:pt idx="13233">
                  <c:v>26507</c:v>
                </c:pt>
                <c:pt idx="13234">
                  <c:v>26506</c:v>
                </c:pt>
                <c:pt idx="13235">
                  <c:v>26505</c:v>
                </c:pt>
                <c:pt idx="13236">
                  <c:v>26504</c:v>
                </c:pt>
                <c:pt idx="13237">
                  <c:v>26501</c:v>
                </c:pt>
                <c:pt idx="13238">
                  <c:v>26500</c:v>
                </c:pt>
                <c:pt idx="13239">
                  <c:v>26499</c:v>
                </c:pt>
                <c:pt idx="13240">
                  <c:v>26498</c:v>
                </c:pt>
                <c:pt idx="13241">
                  <c:v>26497</c:v>
                </c:pt>
                <c:pt idx="13242">
                  <c:v>26494</c:v>
                </c:pt>
                <c:pt idx="13243">
                  <c:v>26493</c:v>
                </c:pt>
                <c:pt idx="13244">
                  <c:v>26492</c:v>
                </c:pt>
                <c:pt idx="13245">
                  <c:v>26491</c:v>
                </c:pt>
                <c:pt idx="13246">
                  <c:v>26490</c:v>
                </c:pt>
                <c:pt idx="13247">
                  <c:v>26487</c:v>
                </c:pt>
                <c:pt idx="13248">
                  <c:v>26486</c:v>
                </c:pt>
                <c:pt idx="13249">
                  <c:v>26485</c:v>
                </c:pt>
                <c:pt idx="13250">
                  <c:v>26484</c:v>
                </c:pt>
                <c:pt idx="13251">
                  <c:v>26483</c:v>
                </c:pt>
                <c:pt idx="13252">
                  <c:v>26480</c:v>
                </c:pt>
                <c:pt idx="13253">
                  <c:v>26479</c:v>
                </c:pt>
                <c:pt idx="13254">
                  <c:v>26478</c:v>
                </c:pt>
                <c:pt idx="13255">
                  <c:v>26477</c:v>
                </c:pt>
                <c:pt idx="13256">
                  <c:v>26476</c:v>
                </c:pt>
                <c:pt idx="13257">
                  <c:v>26473</c:v>
                </c:pt>
                <c:pt idx="13258">
                  <c:v>26472</c:v>
                </c:pt>
                <c:pt idx="13259">
                  <c:v>26471</c:v>
                </c:pt>
                <c:pt idx="13260">
                  <c:v>26470</c:v>
                </c:pt>
                <c:pt idx="13261">
                  <c:v>26469</c:v>
                </c:pt>
                <c:pt idx="13262">
                  <c:v>26466</c:v>
                </c:pt>
                <c:pt idx="13263">
                  <c:v>26465</c:v>
                </c:pt>
                <c:pt idx="13264">
                  <c:v>26464</c:v>
                </c:pt>
                <c:pt idx="13265">
                  <c:v>26463</c:v>
                </c:pt>
                <c:pt idx="13266">
                  <c:v>26462</c:v>
                </c:pt>
                <c:pt idx="13267">
                  <c:v>26459</c:v>
                </c:pt>
                <c:pt idx="13268">
                  <c:v>26458</c:v>
                </c:pt>
                <c:pt idx="13269">
                  <c:v>26457</c:v>
                </c:pt>
                <c:pt idx="13270">
                  <c:v>26456</c:v>
                </c:pt>
                <c:pt idx="13271">
                  <c:v>26455</c:v>
                </c:pt>
                <c:pt idx="13272">
                  <c:v>26452</c:v>
                </c:pt>
                <c:pt idx="13273">
                  <c:v>26451</c:v>
                </c:pt>
                <c:pt idx="13274">
                  <c:v>26450</c:v>
                </c:pt>
                <c:pt idx="13275">
                  <c:v>26449</c:v>
                </c:pt>
                <c:pt idx="13276">
                  <c:v>26448</c:v>
                </c:pt>
                <c:pt idx="13277">
                  <c:v>26445</c:v>
                </c:pt>
                <c:pt idx="13278">
                  <c:v>26444</c:v>
                </c:pt>
                <c:pt idx="13279">
                  <c:v>26443</c:v>
                </c:pt>
                <c:pt idx="13280">
                  <c:v>26442</c:v>
                </c:pt>
                <c:pt idx="13281">
                  <c:v>26441</c:v>
                </c:pt>
                <c:pt idx="13282">
                  <c:v>26438</c:v>
                </c:pt>
                <c:pt idx="13283">
                  <c:v>26437</c:v>
                </c:pt>
                <c:pt idx="13284">
                  <c:v>26436</c:v>
                </c:pt>
                <c:pt idx="13285">
                  <c:v>26435</c:v>
                </c:pt>
                <c:pt idx="13286">
                  <c:v>26434</c:v>
                </c:pt>
                <c:pt idx="13287">
                  <c:v>26431</c:v>
                </c:pt>
                <c:pt idx="13288">
                  <c:v>26430</c:v>
                </c:pt>
                <c:pt idx="13289">
                  <c:v>26429</c:v>
                </c:pt>
                <c:pt idx="13290">
                  <c:v>26428</c:v>
                </c:pt>
                <c:pt idx="13291">
                  <c:v>26427</c:v>
                </c:pt>
                <c:pt idx="13292">
                  <c:v>26424</c:v>
                </c:pt>
                <c:pt idx="13293">
                  <c:v>26423</c:v>
                </c:pt>
                <c:pt idx="13294">
                  <c:v>26422</c:v>
                </c:pt>
                <c:pt idx="13295">
                  <c:v>26421</c:v>
                </c:pt>
                <c:pt idx="13296">
                  <c:v>26420</c:v>
                </c:pt>
                <c:pt idx="13297">
                  <c:v>26417</c:v>
                </c:pt>
                <c:pt idx="13298">
                  <c:v>26416</c:v>
                </c:pt>
                <c:pt idx="13299">
                  <c:v>26415</c:v>
                </c:pt>
                <c:pt idx="13300">
                  <c:v>26414</c:v>
                </c:pt>
                <c:pt idx="13301">
                  <c:v>26413</c:v>
                </c:pt>
                <c:pt idx="13302">
                  <c:v>26410</c:v>
                </c:pt>
                <c:pt idx="13303">
                  <c:v>26409</c:v>
                </c:pt>
                <c:pt idx="13304">
                  <c:v>26408</c:v>
                </c:pt>
                <c:pt idx="13305">
                  <c:v>26407</c:v>
                </c:pt>
                <c:pt idx="13306">
                  <c:v>26406</c:v>
                </c:pt>
                <c:pt idx="13307">
                  <c:v>26403</c:v>
                </c:pt>
                <c:pt idx="13308">
                  <c:v>26402</c:v>
                </c:pt>
                <c:pt idx="13309">
                  <c:v>26401</c:v>
                </c:pt>
                <c:pt idx="13310">
                  <c:v>26400</c:v>
                </c:pt>
                <c:pt idx="13311">
                  <c:v>26399</c:v>
                </c:pt>
                <c:pt idx="13312">
                  <c:v>26396</c:v>
                </c:pt>
                <c:pt idx="13313">
                  <c:v>26395</c:v>
                </c:pt>
                <c:pt idx="13314">
                  <c:v>26394</c:v>
                </c:pt>
                <c:pt idx="13315">
                  <c:v>26393</c:v>
                </c:pt>
                <c:pt idx="13316">
                  <c:v>26392</c:v>
                </c:pt>
                <c:pt idx="13317">
                  <c:v>26389</c:v>
                </c:pt>
                <c:pt idx="13318">
                  <c:v>26388</c:v>
                </c:pt>
                <c:pt idx="13319">
                  <c:v>26387</c:v>
                </c:pt>
                <c:pt idx="13320">
                  <c:v>26386</c:v>
                </c:pt>
                <c:pt idx="13321">
                  <c:v>26385</c:v>
                </c:pt>
                <c:pt idx="13322">
                  <c:v>26382</c:v>
                </c:pt>
                <c:pt idx="13323">
                  <c:v>26381</c:v>
                </c:pt>
                <c:pt idx="13324">
                  <c:v>26380</c:v>
                </c:pt>
                <c:pt idx="13325">
                  <c:v>26379</c:v>
                </c:pt>
                <c:pt idx="13326">
                  <c:v>26378</c:v>
                </c:pt>
                <c:pt idx="13327">
                  <c:v>26375</c:v>
                </c:pt>
                <c:pt idx="13328">
                  <c:v>26374</c:v>
                </c:pt>
                <c:pt idx="13329">
                  <c:v>26373</c:v>
                </c:pt>
                <c:pt idx="13330">
                  <c:v>26372</c:v>
                </c:pt>
                <c:pt idx="13331">
                  <c:v>26371</c:v>
                </c:pt>
                <c:pt idx="13332">
                  <c:v>26368</c:v>
                </c:pt>
                <c:pt idx="13333">
                  <c:v>26367</c:v>
                </c:pt>
                <c:pt idx="13334">
                  <c:v>26366</c:v>
                </c:pt>
                <c:pt idx="13335">
                  <c:v>26365</c:v>
                </c:pt>
                <c:pt idx="13336">
                  <c:v>26364</c:v>
                </c:pt>
                <c:pt idx="13337">
                  <c:v>26361</c:v>
                </c:pt>
                <c:pt idx="13338">
                  <c:v>26360</c:v>
                </c:pt>
                <c:pt idx="13339">
                  <c:v>26359</c:v>
                </c:pt>
                <c:pt idx="13340">
                  <c:v>26358</c:v>
                </c:pt>
                <c:pt idx="13341">
                  <c:v>26357</c:v>
                </c:pt>
                <c:pt idx="13342">
                  <c:v>26354</c:v>
                </c:pt>
                <c:pt idx="13343">
                  <c:v>26353</c:v>
                </c:pt>
                <c:pt idx="13344">
                  <c:v>26352</c:v>
                </c:pt>
                <c:pt idx="13345">
                  <c:v>26351</c:v>
                </c:pt>
                <c:pt idx="13346">
                  <c:v>26350</c:v>
                </c:pt>
                <c:pt idx="13347">
                  <c:v>26347</c:v>
                </c:pt>
                <c:pt idx="13348">
                  <c:v>26346</c:v>
                </c:pt>
                <c:pt idx="13349">
                  <c:v>26345</c:v>
                </c:pt>
                <c:pt idx="13350">
                  <c:v>26344</c:v>
                </c:pt>
                <c:pt idx="13351">
                  <c:v>26343</c:v>
                </c:pt>
                <c:pt idx="13352">
                  <c:v>26340</c:v>
                </c:pt>
                <c:pt idx="13353">
                  <c:v>26339</c:v>
                </c:pt>
                <c:pt idx="13354">
                  <c:v>26338</c:v>
                </c:pt>
                <c:pt idx="13355">
                  <c:v>26337</c:v>
                </c:pt>
                <c:pt idx="13356">
                  <c:v>26336</c:v>
                </c:pt>
                <c:pt idx="13357">
                  <c:v>26333</c:v>
                </c:pt>
                <c:pt idx="13358">
                  <c:v>26332</c:v>
                </c:pt>
                <c:pt idx="13359">
                  <c:v>26331</c:v>
                </c:pt>
                <c:pt idx="13360">
                  <c:v>26330</c:v>
                </c:pt>
                <c:pt idx="13361">
                  <c:v>26329</c:v>
                </c:pt>
                <c:pt idx="13362">
                  <c:v>26326</c:v>
                </c:pt>
                <c:pt idx="13363">
                  <c:v>26325</c:v>
                </c:pt>
                <c:pt idx="13364">
                  <c:v>26324</c:v>
                </c:pt>
                <c:pt idx="13365">
                  <c:v>26323</c:v>
                </c:pt>
                <c:pt idx="13366">
                  <c:v>26322</c:v>
                </c:pt>
                <c:pt idx="13367">
                  <c:v>26319</c:v>
                </c:pt>
                <c:pt idx="13368">
                  <c:v>26318</c:v>
                </c:pt>
                <c:pt idx="13369">
                  <c:v>26317</c:v>
                </c:pt>
                <c:pt idx="13370">
                  <c:v>26316</c:v>
                </c:pt>
                <c:pt idx="13371">
                  <c:v>26315</c:v>
                </c:pt>
                <c:pt idx="13372">
                  <c:v>26312</c:v>
                </c:pt>
                <c:pt idx="13373">
                  <c:v>26311</c:v>
                </c:pt>
                <c:pt idx="13374">
                  <c:v>26310</c:v>
                </c:pt>
                <c:pt idx="13375">
                  <c:v>26309</c:v>
                </c:pt>
                <c:pt idx="13376">
                  <c:v>26308</c:v>
                </c:pt>
                <c:pt idx="13377">
                  <c:v>26305</c:v>
                </c:pt>
                <c:pt idx="13378">
                  <c:v>26304</c:v>
                </c:pt>
                <c:pt idx="13379">
                  <c:v>26303</c:v>
                </c:pt>
                <c:pt idx="13380">
                  <c:v>26302</c:v>
                </c:pt>
                <c:pt idx="13381">
                  <c:v>26301</c:v>
                </c:pt>
                <c:pt idx="13382">
                  <c:v>26298</c:v>
                </c:pt>
                <c:pt idx="13383">
                  <c:v>26297</c:v>
                </c:pt>
                <c:pt idx="13384">
                  <c:v>26296</c:v>
                </c:pt>
                <c:pt idx="13385">
                  <c:v>26295</c:v>
                </c:pt>
                <c:pt idx="13386">
                  <c:v>26294</c:v>
                </c:pt>
                <c:pt idx="13387">
                  <c:v>26291</c:v>
                </c:pt>
                <c:pt idx="13388">
                  <c:v>26290</c:v>
                </c:pt>
                <c:pt idx="13389">
                  <c:v>26289</c:v>
                </c:pt>
                <c:pt idx="13390">
                  <c:v>26288</c:v>
                </c:pt>
                <c:pt idx="13391">
                  <c:v>26287</c:v>
                </c:pt>
                <c:pt idx="13392">
                  <c:v>26284</c:v>
                </c:pt>
                <c:pt idx="13393">
                  <c:v>26283</c:v>
                </c:pt>
                <c:pt idx="13394">
                  <c:v>26282</c:v>
                </c:pt>
                <c:pt idx="13395">
                  <c:v>26281</c:v>
                </c:pt>
                <c:pt idx="13396">
                  <c:v>26280</c:v>
                </c:pt>
                <c:pt idx="13397">
                  <c:v>26277</c:v>
                </c:pt>
                <c:pt idx="13398">
                  <c:v>26276</c:v>
                </c:pt>
                <c:pt idx="13399">
                  <c:v>26275</c:v>
                </c:pt>
                <c:pt idx="13400">
                  <c:v>26274</c:v>
                </c:pt>
                <c:pt idx="13401">
                  <c:v>26273</c:v>
                </c:pt>
                <c:pt idx="13402">
                  <c:v>26270</c:v>
                </c:pt>
                <c:pt idx="13403">
                  <c:v>26269</c:v>
                </c:pt>
                <c:pt idx="13404">
                  <c:v>26268</c:v>
                </c:pt>
                <c:pt idx="13405">
                  <c:v>26267</c:v>
                </c:pt>
                <c:pt idx="13406">
                  <c:v>26266</c:v>
                </c:pt>
                <c:pt idx="13407">
                  <c:v>26263</c:v>
                </c:pt>
                <c:pt idx="13408">
                  <c:v>26262</c:v>
                </c:pt>
                <c:pt idx="13409">
                  <c:v>26261</c:v>
                </c:pt>
                <c:pt idx="13410">
                  <c:v>26260</c:v>
                </c:pt>
                <c:pt idx="13411">
                  <c:v>26259</c:v>
                </c:pt>
                <c:pt idx="13412">
                  <c:v>26256</c:v>
                </c:pt>
                <c:pt idx="13413">
                  <c:v>26255</c:v>
                </c:pt>
                <c:pt idx="13414">
                  <c:v>26254</c:v>
                </c:pt>
                <c:pt idx="13415">
                  <c:v>26253</c:v>
                </c:pt>
                <c:pt idx="13416">
                  <c:v>26252</c:v>
                </c:pt>
                <c:pt idx="13417">
                  <c:v>26249</c:v>
                </c:pt>
                <c:pt idx="13418">
                  <c:v>26248</c:v>
                </c:pt>
                <c:pt idx="13419">
                  <c:v>26247</c:v>
                </c:pt>
                <c:pt idx="13420">
                  <c:v>26246</c:v>
                </c:pt>
                <c:pt idx="13421">
                  <c:v>26245</c:v>
                </c:pt>
                <c:pt idx="13422">
                  <c:v>26242</c:v>
                </c:pt>
                <c:pt idx="13423">
                  <c:v>26241</c:v>
                </c:pt>
                <c:pt idx="13424">
                  <c:v>26240</c:v>
                </c:pt>
                <c:pt idx="13425">
                  <c:v>26239</c:v>
                </c:pt>
                <c:pt idx="13426">
                  <c:v>26238</c:v>
                </c:pt>
                <c:pt idx="13427">
                  <c:v>26235</c:v>
                </c:pt>
                <c:pt idx="13428">
                  <c:v>26234</c:v>
                </c:pt>
                <c:pt idx="13429">
                  <c:v>26233</c:v>
                </c:pt>
                <c:pt idx="13430">
                  <c:v>26232</c:v>
                </c:pt>
                <c:pt idx="13431">
                  <c:v>26231</c:v>
                </c:pt>
                <c:pt idx="13432">
                  <c:v>26228</c:v>
                </c:pt>
                <c:pt idx="13433">
                  <c:v>26227</c:v>
                </c:pt>
                <c:pt idx="13434">
                  <c:v>26226</c:v>
                </c:pt>
                <c:pt idx="13435">
                  <c:v>26225</c:v>
                </c:pt>
                <c:pt idx="13436">
                  <c:v>26224</c:v>
                </c:pt>
                <c:pt idx="13437">
                  <c:v>26221</c:v>
                </c:pt>
                <c:pt idx="13438">
                  <c:v>26220</c:v>
                </c:pt>
                <c:pt idx="13439">
                  <c:v>26219</c:v>
                </c:pt>
                <c:pt idx="13440">
                  <c:v>26218</c:v>
                </c:pt>
                <c:pt idx="13441">
                  <c:v>26217</c:v>
                </c:pt>
                <c:pt idx="13442">
                  <c:v>26214</c:v>
                </c:pt>
                <c:pt idx="13443">
                  <c:v>26213</c:v>
                </c:pt>
                <c:pt idx="13444">
                  <c:v>26212</c:v>
                </c:pt>
                <c:pt idx="13445">
                  <c:v>26211</c:v>
                </c:pt>
                <c:pt idx="13446">
                  <c:v>26210</c:v>
                </c:pt>
                <c:pt idx="13447">
                  <c:v>26207</c:v>
                </c:pt>
                <c:pt idx="13448">
                  <c:v>26206</c:v>
                </c:pt>
                <c:pt idx="13449">
                  <c:v>26205</c:v>
                </c:pt>
                <c:pt idx="13450">
                  <c:v>26204</c:v>
                </c:pt>
                <c:pt idx="13451">
                  <c:v>26203</c:v>
                </c:pt>
                <c:pt idx="13452">
                  <c:v>26200</c:v>
                </c:pt>
                <c:pt idx="13453">
                  <c:v>26199</c:v>
                </c:pt>
                <c:pt idx="13454">
                  <c:v>26198</c:v>
                </c:pt>
                <c:pt idx="13455">
                  <c:v>26197</c:v>
                </c:pt>
                <c:pt idx="13456">
                  <c:v>26196</c:v>
                </c:pt>
                <c:pt idx="13457">
                  <c:v>26193</c:v>
                </c:pt>
                <c:pt idx="13458">
                  <c:v>26192</c:v>
                </c:pt>
                <c:pt idx="13459">
                  <c:v>26191</c:v>
                </c:pt>
                <c:pt idx="13460">
                  <c:v>26190</c:v>
                </c:pt>
                <c:pt idx="13461">
                  <c:v>26189</c:v>
                </c:pt>
                <c:pt idx="13462">
                  <c:v>26186</c:v>
                </c:pt>
                <c:pt idx="13463">
                  <c:v>26185</c:v>
                </c:pt>
                <c:pt idx="13464">
                  <c:v>26184</c:v>
                </c:pt>
                <c:pt idx="13465">
                  <c:v>26183</c:v>
                </c:pt>
                <c:pt idx="13466">
                  <c:v>26182</c:v>
                </c:pt>
                <c:pt idx="13467">
                  <c:v>26179</c:v>
                </c:pt>
                <c:pt idx="13468">
                  <c:v>26178</c:v>
                </c:pt>
                <c:pt idx="13469">
                  <c:v>26177</c:v>
                </c:pt>
                <c:pt idx="13470">
                  <c:v>26176</c:v>
                </c:pt>
                <c:pt idx="13471">
                  <c:v>26175</c:v>
                </c:pt>
                <c:pt idx="13472">
                  <c:v>26172</c:v>
                </c:pt>
                <c:pt idx="13473">
                  <c:v>26171</c:v>
                </c:pt>
                <c:pt idx="13474">
                  <c:v>26170</c:v>
                </c:pt>
                <c:pt idx="13475">
                  <c:v>26169</c:v>
                </c:pt>
                <c:pt idx="13476">
                  <c:v>26168</c:v>
                </c:pt>
                <c:pt idx="13477">
                  <c:v>26165</c:v>
                </c:pt>
                <c:pt idx="13478">
                  <c:v>26164</c:v>
                </c:pt>
                <c:pt idx="13479">
                  <c:v>26163</c:v>
                </c:pt>
                <c:pt idx="13480">
                  <c:v>26162</c:v>
                </c:pt>
                <c:pt idx="13481">
                  <c:v>26161</c:v>
                </c:pt>
                <c:pt idx="13482">
                  <c:v>26158</c:v>
                </c:pt>
                <c:pt idx="13483">
                  <c:v>26157</c:v>
                </c:pt>
                <c:pt idx="13484">
                  <c:v>26156</c:v>
                </c:pt>
                <c:pt idx="13485">
                  <c:v>26155</c:v>
                </c:pt>
                <c:pt idx="13486">
                  <c:v>26154</c:v>
                </c:pt>
                <c:pt idx="13487">
                  <c:v>26151</c:v>
                </c:pt>
                <c:pt idx="13488">
                  <c:v>26150</c:v>
                </c:pt>
                <c:pt idx="13489">
                  <c:v>26149</c:v>
                </c:pt>
                <c:pt idx="13490">
                  <c:v>26148</c:v>
                </c:pt>
                <c:pt idx="13491">
                  <c:v>26147</c:v>
                </c:pt>
                <c:pt idx="13492">
                  <c:v>26144</c:v>
                </c:pt>
                <c:pt idx="13493">
                  <c:v>26143</c:v>
                </c:pt>
                <c:pt idx="13494">
                  <c:v>26142</c:v>
                </c:pt>
                <c:pt idx="13495">
                  <c:v>26141</c:v>
                </c:pt>
                <c:pt idx="13496">
                  <c:v>26140</c:v>
                </c:pt>
                <c:pt idx="13497">
                  <c:v>26137</c:v>
                </c:pt>
                <c:pt idx="13498">
                  <c:v>26136</c:v>
                </c:pt>
                <c:pt idx="13499">
                  <c:v>26135</c:v>
                </c:pt>
                <c:pt idx="13500">
                  <c:v>26134</c:v>
                </c:pt>
                <c:pt idx="13501">
                  <c:v>26133</c:v>
                </c:pt>
                <c:pt idx="13502">
                  <c:v>26130</c:v>
                </c:pt>
                <c:pt idx="13503">
                  <c:v>26129</c:v>
                </c:pt>
                <c:pt idx="13504">
                  <c:v>26128</c:v>
                </c:pt>
                <c:pt idx="13505">
                  <c:v>26127</c:v>
                </c:pt>
                <c:pt idx="13506">
                  <c:v>26126</c:v>
                </c:pt>
                <c:pt idx="13507">
                  <c:v>26123</c:v>
                </c:pt>
                <c:pt idx="13508">
                  <c:v>26122</c:v>
                </c:pt>
                <c:pt idx="13509">
                  <c:v>26121</c:v>
                </c:pt>
                <c:pt idx="13510">
                  <c:v>26120</c:v>
                </c:pt>
                <c:pt idx="13511">
                  <c:v>26119</c:v>
                </c:pt>
                <c:pt idx="13512">
                  <c:v>26116</c:v>
                </c:pt>
                <c:pt idx="13513">
                  <c:v>26115</c:v>
                </c:pt>
                <c:pt idx="13514">
                  <c:v>26114</c:v>
                </c:pt>
                <c:pt idx="13515">
                  <c:v>26113</c:v>
                </c:pt>
                <c:pt idx="13516">
                  <c:v>26112</c:v>
                </c:pt>
                <c:pt idx="13517">
                  <c:v>26109</c:v>
                </c:pt>
                <c:pt idx="13518">
                  <c:v>26108</c:v>
                </c:pt>
                <c:pt idx="13519">
                  <c:v>26107</c:v>
                </c:pt>
                <c:pt idx="13520">
                  <c:v>26106</c:v>
                </c:pt>
                <c:pt idx="13521">
                  <c:v>26105</c:v>
                </c:pt>
                <c:pt idx="13522">
                  <c:v>26102</c:v>
                </c:pt>
                <c:pt idx="13523">
                  <c:v>26101</c:v>
                </c:pt>
                <c:pt idx="13524">
                  <c:v>26100</c:v>
                </c:pt>
                <c:pt idx="13525">
                  <c:v>26099</c:v>
                </c:pt>
                <c:pt idx="13526">
                  <c:v>26098</c:v>
                </c:pt>
                <c:pt idx="13527">
                  <c:v>26095</c:v>
                </c:pt>
                <c:pt idx="13528">
                  <c:v>26094</c:v>
                </c:pt>
                <c:pt idx="13529">
                  <c:v>26093</c:v>
                </c:pt>
                <c:pt idx="13530">
                  <c:v>26092</c:v>
                </c:pt>
                <c:pt idx="13531">
                  <c:v>26091</c:v>
                </c:pt>
                <c:pt idx="13532">
                  <c:v>26088</c:v>
                </c:pt>
                <c:pt idx="13533">
                  <c:v>26087</c:v>
                </c:pt>
                <c:pt idx="13534">
                  <c:v>26086</c:v>
                </c:pt>
                <c:pt idx="13535">
                  <c:v>26085</c:v>
                </c:pt>
                <c:pt idx="13536">
                  <c:v>26084</c:v>
                </c:pt>
                <c:pt idx="13537">
                  <c:v>26081</c:v>
                </c:pt>
                <c:pt idx="13538">
                  <c:v>26080</c:v>
                </c:pt>
                <c:pt idx="13539">
                  <c:v>26079</c:v>
                </c:pt>
                <c:pt idx="13540">
                  <c:v>26078</c:v>
                </c:pt>
                <c:pt idx="13541">
                  <c:v>26077</c:v>
                </c:pt>
                <c:pt idx="13542">
                  <c:v>26074</c:v>
                </c:pt>
                <c:pt idx="13543">
                  <c:v>26073</c:v>
                </c:pt>
                <c:pt idx="13544">
                  <c:v>26072</c:v>
                </c:pt>
                <c:pt idx="13545">
                  <c:v>26071</c:v>
                </c:pt>
                <c:pt idx="13546">
                  <c:v>26070</c:v>
                </c:pt>
                <c:pt idx="13547">
                  <c:v>26067</c:v>
                </c:pt>
                <c:pt idx="13548">
                  <c:v>26066</c:v>
                </c:pt>
                <c:pt idx="13549">
                  <c:v>26065</c:v>
                </c:pt>
                <c:pt idx="13550">
                  <c:v>26064</c:v>
                </c:pt>
                <c:pt idx="13551">
                  <c:v>26063</c:v>
                </c:pt>
                <c:pt idx="13552">
                  <c:v>26060</c:v>
                </c:pt>
                <c:pt idx="13553">
                  <c:v>26059</c:v>
                </c:pt>
                <c:pt idx="13554">
                  <c:v>26058</c:v>
                </c:pt>
                <c:pt idx="13555">
                  <c:v>26057</c:v>
                </c:pt>
                <c:pt idx="13556">
                  <c:v>26056</c:v>
                </c:pt>
                <c:pt idx="13557">
                  <c:v>26053</c:v>
                </c:pt>
                <c:pt idx="13558">
                  <c:v>26052</c:v>
                </c:pt>
                <c:pt idx="13559">
                  <c:v>26051</c:v>
                </c:pt>
                <c:pt idx="13560">
                  <c:v>26050</c:v>
                </c:pt>
                <c:pt idx="13561">
                  <c:v>26049</c:v>
                </c:pt>
                <c:pt idx="13562">
                  <c:v>26046</c:v>
                </c:pt>
                <c:pt idx="13563">
                  <c:v>26045</c:v>
                </c:pt>
                <c:pt idx="13564">
                  <c:v>26044</c:v>
                </c:pt>
                <c:pt idx="13565">
                  <c:v>26043</c:v>
                </c:pt>
                <c:pt idx="13566">
                  <c:v>26042</c:v>
                </c:pt>
                <c:pt idx="13567">
                  <c:v>26039</c:v>
                </c:pt>
                <c:pt idx="13568">
                  <c:v>26038</c:v>
                </c:pt>
                <c:pt idx="13569">
                  <c:v>26037</c:v>
                </c:pt>
                <c:pt idx="13570">
                  <c:v>26036</c:v>
                </c:pt>
                <c:pt idx="13571">
                  <c:v>26035</c:v>
                </c:pt>
                <c:pt idx="13572">
                  <c:v>26032</c:v>
                </c:pt>
                <c:pt idx="13573">
                  <c:v>26031</c:v>
                </c:pt>
                <c:pt idx="13574">
                  <c:v>26030</c:v>
                </c:pt>
                <c:pt idx="13575">
                  <c:v>26029</c:v>
                </c:pt>
                <c:pt idx="13576">
                  <c:v>26028</c:v>
                </c:pt>
                <c:pt idx="13577">
                  <c:v>26025</c:v>
                </c:pt>
                <c:pt idx="13578">
                  <c:v>26024</c:v>
                </c:pt>
                <c:pt idx="13579">
                  <c:v>26023</c:v>
                </c:pt>
                <c:pt idx="13580">
                  <c:v>26022</c:v>
                </c:pt>
                <c:pt idx="13581">
                  <c:v>26021</c:v>
                </c:pt>
                <c:pt idx="13582">
                  <c:v>26018</c:v>
                </c:pt>
                <c:pt idx="13583">
                  <c:v>26017</c:v>
                </c:pt>
                <c:pt idx="13584">
                  <c:v>26016</c:v>
                </c:pt>
                <c:pt idx="13585">
                  <c:v>26015</c:v>
                </c:pt>
                <c:pt idx="13586">
                  <c:v>26014</c:v>
                </c:pt>
                <c:pt idx="13587">
                  <c:v>26011</c:v>
                </c:pt>
                <c:pt idx="13588">
                  <c:v>26010</c:v>
                </c:pt>
                <c:pt idx="13589">
                  <c:v>26009</c:v>
                </c:pt>
                <c:pt idx="13590">
                  <c:v>26008</c:v>
                </c:pt>
                <c:pt idx="13591">
                  <c:v>26007</c:v>
                </c:pt>
                <c:pt idx="13592">
                  <c:v>26004</c:v>
                </c:pt>
                <c:pt idx="13593">
                  <c:v>26003</c:v>
                </c:pt>
                <c:pt idx="13594">
                  <c:v>26002</c:v>
                </c:pt>
                <c:pt idx="13595">
                  <c:v>26001</c:v>
                </c:pt>
                <c:pt idx="13596">
                  <c:v>26000</c:v>
                </c:pt>
                <c:pt idx="13597">
                  <c:v>25997</c:v>
                </c:pt>
                <c:pt idx="13598">
                  <c:v>25996</c:v>
                </c:pt>
                <c:pt idx="13599">
                  <c:v>25995</c:v>
                </c:pt>
                <c:pt idx="13600">
                  <c:v>25994</c:v>
                </c:pt>
                <c:pt idx="13601">
                  <c:v>25993</c:v>
                </c:pt>
                <c:pt idx="13602">
                  <c:v>25990</c:v>
                </c:pt>
                <c:pt idx="13603">
                  <c:v>25989</c:v>
                </c:pt>
                <c:pt idx="13604">
                  <c:v>25988</c:v>
                </c:pt>
                <c:pt idx="13605">
                  <c:v>25987</c:v>
                </c:pt>
                <c:pt idx="13606">
                  <c:v>25986</c:v>
                </c:pt>
                <c:pt idx="13607">
                  <c:v>25983</c:v>
                </c:pt>
                <c:pt idx="13608">
                  <c:v>25982</c:v>
                </c:pt>
                <c:pt idx="13609">
                  <c:v>25981</c:v>
                </c:pt>
                <c:pt idx="13610">
                  <c:v>25980</c:v>
                </c:pt>
                <c:pt idx="13611">
                  <c:v>25979</c:v>
                </c:pt>
                <c:pt idx="13612">
                  <c:v>25976</c:v>
                </c:pt>
                <c:pt idx="13613">
                  <c:v>25975</c:v>
                </c:pt>
                <c:pt idx="13614">
                  <c:v>25974</c:v>
                </c:pt>
                <c:pt idx="13615">
                  <c:v>25973</c:v>
                </c:pt>
                <c:pt idx="13616">
                  <c:v>25972</c:v>
                </c:pt>
                <c:pt idx="13617">
                  <c:v>25969</c:v>
                </c:pt>
                <c:pt idx="13618">
                  <c:v>25968</c:v>
                </c:pt>
                <c:pt idx="13619">
                  <c:v>25967</c:v>
                </c:pt>
                <c:pt idx="13620">
                  <c:v>25966</c:v>
                </c:pt>
                <c:pt idx="13621">
                  <c:v>25965</c:v>
                </c:pt>
                <c:pt idx="13622">
                  <c:v>25962</c:v>
                </c:pt>
                <c:pt idx="13623">
                  <c:v>25961</c:v>
                </c:pt>
                <c:pt idx="13624">
                  <c:v>25960</c:v>
                </c:pt>
                <c:pt idx="13625">
                  <c:v>25959</c:v>
                </c:pt>
                <c:pt idx="13626">
                  <c:v>25958</c:v>
                </c:pt>
                <c:pt idx="13627">
                  <c:v>25955</c:v>
                </c:pt>
                <c:pt idx="13628">
                  <c:v>25954</c:v>
                </c:pt>
                <c:pt idx="13629">
                  <c:v>25953</c:v>
                </c:pt>
                <c:pt idx="13630">
                  <c:v>25952</c:v>
                </c:pt>
                <c:pt idx="13631">
                  <c:v>25951</c:v>
                </c:pt>
                <c:pt idx="13632">
                  <c:v>25948</c:v>
                </c:pt>
                <c:pt idx="13633">
                  <c:v>25947</c:v>
                </c:pt>
                <c:pt idx="13634">
                  <c:v>25946</c:v>
                </c:pt>
                <c:pt idx="13635">
                  <c:v>25945</c:v>
                </c:pt>
                <c:pt idx="13636">
                  <c:v>25944</c:v>
                </c:pt>
                <c:pt idx="13637">
                  <c:v>25941</c:v>
                </c:pt>
                <c:pt idx="13638">
                  <c:v>25940</c:v>
                </c:pt>
                <c:pt idx="13639">
                  <c:v>25939</c:v>
                </c:pt>
                <c:pt idx="13640">
                  <c:v>25938</c:v>
                </c:pt>
                <c:pt idx="13641">
                  <c:v>25937</c:v>
                </c:pt>
                <c:pt idx="13642">
                  <c:v>25934</c:v>
                </c:pt>
                <c:pt idx="13643">
                  <c:v>25933</c:v>
                </c:pt>
                <c:pt idx="13644">
                  <c:v>25932</c:v>
                </c:pt>
                <c:pt idx="13645">
                  <c:v>25931</c:v>
                </c:pt>
                <c:pt idx="13646">
                  <c:v>25930</c:v>
                </c:pt>
                <c:pt idx="13647">
                  <c:v>25927</c:v>
                </c:pt>
                <c:pt idx="13648">
                  <c:v>25926</c:v>
                </c:pt>
                <c:pt idx="13649">
                  <c:v>25925</c:v>
                </c:pt>
                <c:pt idx="13650">
                  <c:v>25924</c:v>
                </c:pt>
                <c:pt idx="13651">
                  <c:v>25923</c:v>
                </c:pt>
                <c:pt idx="13652">
                  <c:v>25920</c:v>
                </c:pt>
                <c:pt idx="13653">
                  <c:v>25919</c:v>
                </c:pt>
                <c:pt idx="13654">
                  <c:v>25918</c:v>
                </c:pt>
                <c:pt idx="13655">
                  <c:v>25917</c:v>
                </c:pt>
                <c:pt idx="13656">
                  <c:v>25916</c:v>
                </c:pt>
                <c:pt idx="13657">
                  <c:v>25913</c:v>
                </c:pt>
                <c:pt idx="13658">
                  <c:v>25912</c:v>
                </c:pt>
                <c:pt idx="13659">
                  <c:v>25911</c:v>
                </c:pt>
                <c:pt idx="13660">
                  <c:v>25910</c:v>
                </c:pt>
                <c:pt idx="13661">
                  <c:v>25909</c:v>
                </c:pt>
                <c:pt idx="13662">
                  <c:v>25906</c:v>
                </c:pt>
                <c:pt idx="13663">
                  <c:v>25905</c:v>
                </c:pt>
                <c:pt idx="13664">
                  <c:v>25904</c:v>
                </c:pt>
                <c:pt idx="13665">
                  <c:v>25903</c:v>
                </c:pt>
                <c:pt idx="13666">
                  <c:v>25902</c:v>
                </c:pt>
                <c:pt idx="13667">
                  <c:v>25899</c:v>
                </c:pt>
                <c:pt idx="13668">
                  <c:v>25898</c:v>
                </c:pt>
                <c:pt idx="13669">
                  <c:v>25897</c:v>
                </c:pt>
                <c:pt idx="13670">
                  <c:v>25896</c:v>
                </c:pt>
                <c:pt idx="13671">
                  <c:v>25895</c:v>
                </c:pt>
                <c:pt idx="13672">
                  <c:v>25892</c:v>
                </c:pt>
                <c:pt idx="13673">
                  <c:v>25891</c:v>
                </c:pt>
                <c:pt idx="13674">
                  <c:v>25890</c:v>
                </c:pt>
                <c:pt idx="13675">
                  <c:v>25889</c:v>
                </c:pt>
                <c:pt idx="13676">
                  <c:v>25888</c:v>
                </c:pt>
                <c:pt idx="13677">
                  <c:v>25885</c:v>
                </c:pt>
                <c:pt idx="13678">
                  <c:v>25884</c:v>
                </c:pt>
                <c:pt idx="13679">
                  <c:v>25883</c:v>
                </c:pt>
                <c:pt idx="13680">
                  <c:v>25882</c:v>
                </c:pt>
                <c:pt idx="13681">
                  <c:v>25881</c:v>
                </c:pt>
                <c:pt idx="13682">
                  <c:v>25878</c:v>
                </c:pt>
                <c:pt idx="13683">
                  <c:v>25877</c:v>
                </c:pt>
                <c:pt idx="13684">
                  <c:v>25876</c:v>
                </c:pt>
                <c:pt idx="13685">
                  <c:v>25875</c:v>
                </c:pt>
                <c:pt idx="13686">
                  <c:v>25874</c:v>
                </c:pt>
                <c:pt idx="13687">
                  <c:v>25871</c:v>
                </c:pt>
                <c:pt idx="13688">
                  <c:v>25870</c:v>
                </c:pt>
                <c:pt idx="13689">
                  <c:v>25869</c:v>
                </c:pt>
                <c:pt idx="13690">
                  <c:v>25868</c:v>
                </c:pt>
                <c:pt idx="13691">
                  <c:v>25867</c:v>
                </c:pt>
                <c:pt idx="13692">
                  <c:v>25864</c:v>
                </c:pt>
                <c:pt idx="13693">
                  <c:v>25863</c:v>
                </c:pt>
                <c:pt idx="13694">
                  <c:v>25862</c:v>
                </c:pt>
                <c:pt idx="13695">
                  <c:v>25861</c:v>
                </c:pt>
                <c:pt idx="13696">
                  <c:v>25860</c:v>
                </c:pt>
                <c:pt idx="13697">
                  <c:v>25857</c:v>
                </c:pt>
                <c:pt idx="13698">
                  <c:v>25856</c:v>
                </c:pt>
                <c:pt idx="13699">
                  <c:v>25855</c:v>
                </c:pt>
                <c:pt idx="13700">
                  <c:v>25854</c:v>
                </c:pt>
                <c:pt idx="13701">
                  <c:v>25853</c:v>
                </c:pt>
                <c:pt idx="13702">
                  <c:v>25850</c:v>
                </c:pt>
                <c:pt idx="13703">
                  <c:v>25849</c:v>
                </c:pt>
                <c:pt idx="13704">
                  <c:v>25848</c:v>
                </c:pt>
                <c:pt idx="13705">
                  <c:v>25847</c:v>
                </c:pt>
                <c:pt idx="13706">
                  <c:v>25846</c:v>
                </c:pt>
                <c:pt idx="13707">
                  <c:v>25843</c:v>
                </c:pt>
                <c:pt idx="13708">
                  <c:v>25842</c:v>
                </c:pt>
                <c:pt idx="13709">
                  <c:v>25841</c:v>
                </c:pt>
                <c:pt idx="13710">
                  <c:v>25840</c:v>
                </c:pt>
                <c:pt idx="13711">
                  <c:v>25839</c:v>
                </c:pt>
                <c:pt idx="13712">
                  <c:v>25836</c:v>
                </c:pt>
                <c:pt idx="13713">
                  <c:v>25835</c:v>
                </c:pt>
                <c:pt idx="13714">
                  <c:v>25834</c:v>
                </c:pt>
                <c:pt idx="13715">
                  <c:v>25833</c:v>
                </c:pt>
                <c:pt idx="13716">
                  <c:v>25832</c:v>
                </c:pt>
                <c:pt idx="13717">
                  <c:v>25829</c:v>
                </c:pt>
                <c:pt idx="13718">
                  <c:v>25828</c:v>
                </c:pt>
                <c:pt idx="13719">
                  <c:v>25827</c:v>
                </c:pt>
                <c:pt idx="13720">
                  <c:v>25826</c:v>
                </c:pt>
                <c:pt idx="13721">
                  <c:v>25825</c:v>
                </c:pt>
                <c:pt idx="13722">
                  <c:v>25822</c:v>
                </c:pt>
                <c:pt idx="13723">
                  <c:v>25821</c:v>
                </c:pt>
                <c:pt idx="13724">
                  <c:v>25820</c:v>
                </c:pt>
                <c:pt idx="13725">
                  <c:v>25819</c:v>
                </c:pt>
                <c:pt idx="13726">
                  <c:v>25818</c:v>
                </c:pt>
                <c:pt idx="13727">
                  <c:v>25815</c:v>
                </c:pt>
                <c:pt idx="13728">
                  <c:v>25814</c:v>
                </c:pt>
                <c:pt idx="13729">
                  <c:v>25813</c:v>
                </c:pt>
                <c:pt idx="13730">
                  <c:v>25812</c:v>
                </c:pt>
                <c:pt idx="13731">
                  <c:v>25811</c:v>
                </c:pt>
                <c:pt idx="13732">
                  <c:v>25808</c:v>
                </c:pt>
                <c:pt idx="13733">
                  <c:v>25807</c:v>
                </c:pt>
                <c:pt idx="13734">
                  <c:v>25806</c:v>
                </c:pt>
                <c:pt idx="13735">
                  <c:v>25805</c:v>
                </c:pt>
                <c:pt idx="13736">
                  <c:v>25804</c:v>
                </c:pt>
                <c:pt idx="13737">
                  <c:v>25801</c:v>
                </c:pt>
                <c:pt idx="13738">
                  <c:v>25800</c:v>
                </c:pt>
                <c:pt idx="13739">
                  <c:v>25799</c:v>
                </c:pt>
                <c:pt idx="13740">
                  <c:v>25798</c:v>
                </c:pt>
                <c:pt idx="13741">
                  <c:v>25797</c:v>
                </c:pt>
                <c:pt idx="13742">
                  <c:v>25794</c:v>
                </c:pt>
                <c:pt idx="13743">
                  <c:v>25793</c:v>
                </c:pt>
                <c:pt idx="13744">
                  <c:v>25792</c:v>
                </c:pt>
                <c:pt idx="13745">
                  <c:v>25791</c:v>
                </c:pt>
                <c:pt idx="13746">
                  <c:v>25790</c:v>
                </c:pt>
                <c:pt idx="13747">
                  <c:v>25787</c:v>
                </c:pt>
                <c:pt idx="13748">
                  <c:v>25786</c:v>
                </c:pt>
                <c:pt idx="13749">
                  <c:v>25785</c:v>
                </c:pt>
                <c:pt idx="13750">
                  <c:v>25784</c:v>
                </c:pt>
                <c:pt idx="13751">
                  <c:v>25783</c:v>
                </c:pt>
                <c:pt idx="13752">
                  <c:v>25780</c:v>
                </c:pt>
                <c:pt idx="13753">
                  <c:v>25779</c:v>
                </c:pt>
                <c:pt idx="13754">
                  <c:v>25778</c:v>
                </c:pt>
                <c:pt idx="13755">
                  <c:v>25777</c:v>
                </c:pt>
                <c:pt idx="13756">
                  <c:v>25776</c:v>
                </c:pt>
                <c:pt idx="13757">
                  <c:v>25773</c:v>
                </c:pt>
                <c:pt idx="13758">
                  <c:v>25772</c:v>
                </c:pt>
                <c:pt idx="13759">
                  <c:v>25771</c:v>
                </c:pt>
                <c:pt idx="13760">
                  <c:v>25770</c:v>
                </c:pt>
                <c:pt idx="13761">
                  <c:v>25769</c:v>
                </c:pt>
                <c:pt idx="13762">
                  <c:v>25766</c:v>
                </c:pt>
                <c:pt idx="13763">
                  <c:v>25765</c:v>
                </c:pt>
                <c:pt idx="13764">
                  <c:v>25764</c:v>
                </c:pt>
                <c:pt idx="13765">
                  <c:v>25763</c:v>
                </c:pt>
                <c:pt idx="13766">
                  <c:v>25762</c:v>
                </c:pt>
                <c:pt idx="13767">
                  <c:v>25759</c:v>
                </c:pt>
                <c:pt idx="13768">
                  <c:v>25758</c:v>
                </c:pt>
                <c:pt idx="13769">
                  <c:v>25757</c:v>
                </c:pt>
                <c:pt idx="13770">
                  <c:v>25756</c:v>
                </c:pt>
                <c:pt idx="13771">
                  <c:v>25755</c:v>
                </c:pt>
                <c:pt idx="13772">
                  <c:v>25752</c:v>
                </c:pt>
                <c:pt idx="13773">
                  <c:v>25751</c:v>
                </c:pt>
                <c:pt idx="13774">
                  <c:v>25750</c:v>
                </c:pt>
                <c:pt idx="13775">
                  <c:v>25749</c:v>
                </c:pt>
                <c:pt idx="13776">
                  <c:v>25748</c:v>
                </c:pt>
                <c:pt idx="13777">
                  <c:v>25745</c:v>
                </c:pt>
                <c:pt idx="13778">
                  <c:v>25744</c:v>
                </c:pt>
                <c:pt idx="13779">
                  <c:v>25743</c:v>
                </c:pt>
                <c:pt idx="13780">
                  <c:v>25742</c:v>
                </c:pt>
                <c:pt idx="13781">
                  <c:v>25741</c:v>
                </c:pt>
                <c:pt idx="13782">
                  <c:v>25738</c:v>
                </c:pt>
                <c:pt idx="13783">
                  <c:v>25737</c:v>
                </c:pt>
                <c:pt idx="13784">
                  <c:v>25736</c:v>
                </c:pt>
                <c:pt idx="13785">
                  <c:v>25735</c:v>
                </c:pt>
                <c:pt idx="13786">
                  <c:v>25734</c:v>
                </c:pt>
                <c:pt idx="13787">
                  <c:v>25731</c:v>
                </c:pt>
                <c:pt idx="13788">
                  <c:v>25730</c:v>
                </c:pt>
                <c:pt idx="13789">
                  <c:v>25729</c:v>
                </c:pt>
                <c:pt idx="13790">
                  <c:v>25728</c:v>
                </c:pt>
                <c:pt idx="13791">
                  <c:v>25727</c:v>
                </c:pt>
                <c:pt idx="13792">
                  <c:v>25724</c:v>
                </c:pt>
                <c:pt idx="13793">
                  <c:v>25723</c:v>
                </c:pt>
                <c:pt idx="13794">
                  <c:v>25722</c:v>
                </c:pt>
                <c:pt idx="13795">
                  <c:v>25721</c:v>
                </c:pt>
                <c:pt idx="13796">
                  <c:v>25720</c:v>
                </c:pt>
                <c:pt idx="13797">
                  <c:v>25717</c:v>
                </c:pt>
                <c:pt idx="13798">
                  <c:v>25716</c:v>
                </c:pt>
                <c:pt idx="13799">
                  <c:v>25715</c:v>
                </c:pt>
                <c:pt idx="13800">
                  <c:v>25714</c:v>
                </c:pt>
                <c:pt idx="13801">
                  <c:v>25713</c:v>
                </c:pt>
                <c:pt idx="13802">
                  <c:v>25710</c:v>
                </c:pt>
                <c:pt idx="13803">
                  <c:v>25709</c:v>
                </c:pt>
                <c:pt idx="13804">
                  <c:v>25708</c:v>
                </c:pt>
                <c:pt idx="13805">
                  <c:v>25707</c:v>
                </c:pt>
                <c:pt idx="13806">
                  <c:v>25706</c:v>
                </c:pt>
                <c:pt idx="13807">
                  <c:v>25703</c:v>
                </c:pt>
                <c:pt idx="13808">
                  <c:v>25702</c:v>
                </c:pt>
                <c:pt idx="13809">
                  <c:v>25701</c:v>
                </c:pt>
                <c:pt idx="13810">
                  <c:v>25700</c:v>
                </c:pt>
                <c:pt idx="13811">
                  <c:v>25699</c:v>
                </c:pt>
                <c:pt idx="13812">
                  <c:v>25696</c:v>
                </c:pt>
                <c:pt idx="13813">
                  <c:v>25695</c:v>
                </c:pt>
                <c:pt idx="13814">
                  <c:v>25694</c:v>
                </c:pt>
                <c:pt idx="13815">
                  <c:v>25693</c:v>
                </c:pt>
                <c:pt idx="13816">
                  <c:v>25692</c:v>
                </c:pt>
                <c:pt idx="13817">
                  <c:v>25689</c:v>
                </c:pt>
                <c:pt idx="13818">
                  <c:v>25688</c:v>
                </c:pt>
                <c:pt idx="13819">
                  <c:v>25687</c:v>
                </c:pt>
                <c:pt idx="13820">
                  <c:v>25686</c:v>
                </c:pt>
                <c:pt idx="13821">
                  <c:v>25685</c:v>
                </c:pt>
                <c:pt idx="13822">
                  <c:v>25682</c:v>
                </c:pt>
                <c:pt idx="13823">
                  <c:v>25681</c:v>
                </c:pt>
                <c:pt idx="13824">
                  <c:v>25680</c:v>
                </c:pt>
                <c:pt idx="13825">
                  <c:v>25679</c:v>
                </c:pt>
                <c:pt idx="13826">
                  <c:v>25678</c:v>
                </c:pt>
                <c:pt idx="13827">
                  <c:v>25675</c:v>
                </c:pt>
                <c:pt idx="13828">
                  <c:v>25674</c:v>
                </c:pt>
                <c:pt idx="13829">
                  <c:v>25673</c:v>
                </c:pt>
                <c:pt idx="13830">
                  <c:v>25672</c:v>
                </c:pt>
                <c:pt idx="13831">
                  <c:v>25671</c:v>
                </c:pt>
                <c:pt idx="13832">
                  <c:v>25668</c:v>
                </c:pt>
                <c:pt idx="13833">
                  <c:v>25667</c:v>
                </c:pt>
                <c:pt idx="13834">
                  <c:v>25666</c:v>
                </c:pt>
                <c:pt idx="13835">
                  <c:v>25665</c:v>
                </c:pt>
                <c:pt idx="13836">
                  <c:v>25664</c:v>
                </c:pt>
                <c:pt idx="13837">
                  <c:v>25661</c:v>
                </c:pt>
                <c:pt idx="13838">
                  <c:v>25660</c:v>
                </c:pt>
                <c:pt idx="13839">
                  <c:v>25659</c:v>
                </c:pt>
                <c:pt idx="13840">
                  <c:v>25658</c:v>
                </c:pt>
                <c:pt idx="13841">
                  <c:v>25657</c:v>
                </c:pt>
                <c:pt idx="13842">
                  <c:v>25654</c:v>
                </c:pt>
                <c:pt idx="13843">
                  <c:v>25653</c:v>
                </c:pt>
                <c:pt idx="13844">
                  <c:v>25652</c:v>
                </c:pt>
                <c:pt idx="13845">
                  <c:v>25651</c:v>
                </c:pt>
                <c:pt idx="13846">
                  <c:v>25650</c:v>
                </c:pt>
                <c:pt idx="13847">
                  <c:v>25647</c:v>
                </c:pt>
                <c:pt idx="13848">
                  <c:v>25646</c:v>
                </c:pt>
                <c:pt idx="13849">
                  <c:v>25645</c:v>
                </c:pt>
                <c:pt idx="13850">
                  <c:v>25644</c:v>
                </c:pt>
                <c:pt idx="13851">
                  <c:v>25643</c:v>
                </c:pt>
                <c:pt idx="13852">
                  <c:v>25640</c:v>
                </c:pt>
                <c:pt idx="13853">
                  <c:v>25639</c:v>
                </c:pt>
                <c:pt idx="13854">
                  <c:v>25638</c:v>
                </c:pt>
                <c:pt idx="13855">
                  <c:v>25637</c:v>
                </c:pt>
                <c:pt idx="13856">
                  <c:v>25636</c:v>
                </c:pt>
                <c:pt idx="13857">
                  <c:v>25633</c:v>
                </c:pt>
                <c:pt idx="13858">
                  <c:v>25632</c:v>
                </c:pt>
                <c:pt idx="13859">
                  <c:v>25631</c:v>
                </c:pt>
                <c:pt idx="13860">
                  <c:v>25630</c:v>
                </c:pt>
                <c:pt idx="13861">
                  <c:v>25629</c:v>
                </c:pt>
                <c:pt idx="13862">
                  <c:v>25626</c:v>
                </c:pt>
                <c:pt idx="13863">
                  <c:v>25625</c:v>
                </c:pt>
                <c:pt idx="13864">
                  <c:v>25624</c:v>
                </c:pt>
                <c:pt idx="13865">
                  <c:v>25623</c:v>
                </c:pt>
                <c:pt idx="13866">
                  <c:v>25622</c:v>
                </c:pt>
                <c:pt idx="13867">
                  <c:v>25619</c:v>
                </c:pt>
                <c:pt idx="13868">
                  <c:v>25618</c:v>
                </c:pt>
                <c:pt idx="13869">
                  <c:v>25617</c:v>
                </c:pt>
                <c:pt idx="13870">
                  <c:v>25616</c:v>
                </c:pt>
                <c:pt idx="13871">
                  <c:v>25615</c:v>
                </c:pt>
                <c:pt idx="13872">
                  <c:v>25612</c:v>
                </c:pt>
                <c:pt idx="13873">
                  <c:v>25611</c:v>
                </c:pt>
                <c:pt idx="13874">
                  <c:v>25610</c:v>
                </c:pt>
                <c:pt idx="13875">
                  <c:v>25609</c:v>
                </c:pt>
                <c:pt idx="13876">
                  <c:v>25608</c:v>
                </c:pt>
                <c:pt idx="13877">
                  <c:v>25605</c:v>
                </c:pt>
                <c:pt idx="13878">
                  <c:v>25604</c:v>
                </c:pt>
                <c:pt idx="13879">
                  <c:v>25603</c:v>
                </c:pt>
                <c:pt idx="13880">
                  <c:v>25602</c:v>
                </c:pt>
                <c:pt idx="13881">
                  <c:v>25601</c:v>
                </c:pt>
                <c:pt idx="13882">
                  <c:v>25598</c:v>
                </c:pt>
                <c:pt idx="13883">
                  <c:v>25597</c:v>
                </c:pt>
                <c:pt idx="13884">
                  <c:v>25596</c:v>
                </c:pt>
                <c:pt idx="13885">
                  <c:v>25595</c:v>
                </c:pt>
                <c:pt idx="13886">
                  <c:v>25594</c:v>
                </c:pt>
                <c:pt idx="13887">
                  <c:v>25591</c:v>
                </c:pt>
                <c:pt idx="13888">
                  <c:v>25590</c:v>
                </c:pt>
                <c:pt idx="13889">
                  <c:v>25589</c:v>
                </c:pt>
                <c:pt idx="13890">
                  <c:v>25588</c:v>
                </c:pt>
                <c:pt idx="13891">
                  <c:v>25587</c:v>
                </c:pt>
                <c:pt idx="13892">
                  <c:v>25584</c:v>
                </c:pt>
                <c:pt idx="13893">
                  <c:v>25583</c:v>
                </c:pt>
                <c:pt idx="13894">
                  <c:v>25582</c:v>
                </c:pt>
                <c:pt idx="13895">
                  <c:v>25581</c:v>
                </c:pt>
                <c:pt idx="13896">
                  <c:v>25580</c:v>
                </c:pt>
                <c:pt idx="13897">
                  <c:v>25577</c:v>
                </c:pt>
                <c:pt idx="13898">
                  <c:v>25576</c:v>
                </c:pt>
                <c:pt idx="13899">
                  <c:v>25575</c:v>
                </c:pt>
                <c:pt idx="13900">
                  <c:v>25574</c:v>
                </c:pt>
                <c:pt idx="13901">
                  <c:v>25573</c:v>
                </c:pt>
                <c:pt idx="13902">
                  <c:v>25570</c:v>
                </c:pt>
                <c:pt idx="13903">
                  <c:v>25569</c:v>
                </c:pt>
                <c:pt idx="13904">
                  <c:v>25568</c:v>
                </c:pt>
                <c:pt idx="13905">
                  <c:v>25567</c:v>
                </c:pt>
                <c:pt idx="13906">
                  <c:v>25566</c:v>
                </c:pt>
                <c:pt idx="13907">
                  <c:v>25563</c:v>
                </c:pt>
                <c:pt idx="13908">
                  <c:v>25562</c:v>
                </c:pt>
                <c:pt idx="13909">
                  <c:v>25561</c:v>
                </c:pt>
                <c:pt idx="13910">
                  <c:v>25560</c:v>
                </c:pt>
                <c:pt idx="13911">
                  <c:v>25559</c:v>
                </c:pt>
                <c:pt idx="13912">
                  <c:v>25556</c:v>
                </c:pt>
                <c:pt idx="13913">
                  <c:v>25555</c:v>
                </c:pt>
                <c:pt idx="13914">
                  <c:v>25554</c:v>
                </c:pt>
                <c:pt idx="13915">
                  <c:v>25553</c:v>
                </c:pt>
                <c:pt idx="13916">
                  <c:v>25552</c:v>
                </c:pt>
                <c:pt idx="13917">
                  <c:v>25549</c:v>
                </c:pt>
                <c:pt idx="13918">
                  <c:v>25548</c:v>
                </c:pt>
                <c:pt idx="13919">
                  <c:v>25547</c:v>
                </c:pt>
                <c:pt idx="13920">
                  <c:v>25546</c:v>
                </c:pt>
                <c:pt idx="13921">
                  <c:v>25545</c:v>
                </c:pt>
                <c:pt idx="13922">
                  <c:v>25542</c:v>
                </c:pt>
                <c:pt idx="13923">
                  <c:v>25541</c:v>
                </c:pt>
                <c:pt idx="13924">
                  <c:v>25540</c:v>
                </c:pt>
                <c:pt idx="13925">
                  <c:v>25539</c:v>
                </c:pt>
                <c:pt idx="13926">
                  <c:v>25538</c:v>
                </c:pt>
                <c:pt idx="13927">
                  <c:v>25535</c:v>
                </c:pt>
                <c:pt idx="13928">
                  <c:v>25534</c:v>
                </c:pt>
                <c:pt idx="13929">
                  <c:v>25533</c:v>
                </c:pt>
                <c:pt idx="13930">
                  <c:v>25532</c:v>
                </c:pt>
                <c:pt idx="13931">
                  <c:v>25531</c:v>
                </c:pt>
                <c:pt idx="13932">
                  <c:v>25528</c:v>
                </c:pt>
                <c:pt idx="13933">
                  <c:v>25527</c:v>
                </c:pt>
                <c:pt idx="13934">
                  <c:v>25526</c:v>
                </c:pt>
                <c:pt idx="13935">
                  <c:v>25525</c:v>
                </c:pt>
                <c:pt idx="13936">
                  <c:v>25524</c:v>
                </c:pt>
                <c:pt idx="13937">
                  <c:v>25521</c:v>
                </c:pt>
                <c:pt idx="13938">
                  <c:v>25520</c:v>
                </c:pt>
                <c:pt idx="13939">
                  <c:v>25519</c:v>
                </c:pt>
                <c:pt idx="13940">
                  <c:v>25518</c:v>
                </c:pt>
                <c:pt idx="13941">
                  <c:v>25517</c:v>
                </c:pt>
                <c:pt idx="13942">
                  <c:v>25514</c:v>
                </c:pt>
                <c:pt idx="13943">
                  <c:v>25513</c:v>
                </c:pt>
                <c:pt idx="13944">
                  <c:v>25512</c:v>
                </c:pt>
                <c:pt idx="13945">
                  <c:v>25511</c:v>
                </c:pt>
                <c:pt idx="13946">
                  <c:v>25510</c:v>
                </c:pt>
                <c:pt idx="13947">
                  <c:v>25507</c:v>
                </c:pt>
                <c:pt idx="13948">
                  <c:v>25506</c:v>
                </c:pt>
                <c:pt idx="13949">
                  <c:v>25505</c:v>
                </c:pt>
                <c:pt idx="13950">
                  <c:v>25504</c:v>
                </c:pt>
                <c:pt idx="13951">
                  <c:v>25503</c:v>
                </c:pt>
                <c:pt idx="13952">
                  <c:v>25500</c:v>
                </c:pt>
                <c:pt idx="13953">
                  <c:v>25499</c:v>
                </c:pt>
                <c:pt idx="13954">
                  <c:v>25498</c:v>
                </c:pt>
                <c:pt idx="13955">
                  <c:v>25497</c:v>
                </c:pt>
                <c:pt idx="13956">
                  <c:v>25496</c:v>
                </c:pt>
                <c:pt idx="13957">
                  <c:v>25493</c:v>
                </c:pt>
                <c:pt idx="13958">
                  <c:v>25492</c:v>
                </c:pt>
                <c:pt idx="13959">
                  <c:v>25491</c:v>
                </c:pt>
                <c:pt idx="13960">
                  <c:v>25490</c:v>
                </c:pt>
                <c:pt idx="13961">
                  <c:v>25489</c:v>
                </c:pt>
                <c:pt idx="13962">
                  <c:v>25486</c:v>
                </c:pt>
                <c:pt idx="13963">
                  <c:v>25485</c:v>
                </c:pt>
                <c:pt idx="13964">
                  <c:v>25484</c:v>
                </c:pt>
                <c:pt idx="13965">
                  <c:v>25483</c:v>
                </c:pt>
                <c:pt idx="13966">
                  <c:v>25482</c:v>
                </c:pt>
                <c:pt idx="13967">
                  <c:v>25479</c:v>
                </c:pt>
                <c:pt idx="13968">
                  <c:v>25478</c:v>
                </c:pt>
                <c:pt idx="13969">
                  <c:v>25477</c:v>
                </c:pt>
                <c:pt idx="13970">
                  <c:v>25476</c:v>
                </c:pt>
                <c:pt idx="13971">
                  <c:v>25475</c:v>
                </c:pt>
                <c:pt idx="13972">
                  <c:v>25472</c:v>
                </c:pt>
                <c:pt idx="13973">
                  <c:v>25471</c:v>
                </c:pt>
                <c:pt idx="13974">
                  <c:v>25470</c:v>
                </c:pt>
                <c:pt idx="13975">
                  <c:v>25469</c:v>
                </c:pt>
                <c:pt idx="13976">
                  <c:v>25468</c:v>
                </c:pt>
                <c:pt idx="13977">
                  <c:v>25465</c:v>
                </c:pt>
                <c:pt idx="13978">
                  <c:v>25464</c:v>
                </c:pt>
                <c:pt idx="13979">
                  <c:v>25463</c:v>
                </c:pt>
                <c:pt idx="13980">
                  <c:v>25462</c:v>
                </c:pt>
                <c:pt idx="13981">
                  <c:v>25461</c:v>
                </c:pt>
                <c:pt idx="13982">
                  <c:v>25458</c:v>
                </c:pt>
                <c:pt idx="13983">
                  <c:v>25457</c:v>
                </c:pt>
                <c:pt idx="13984">
                  <c:v>25456</c:v>
                </c:pt>
                <c:pt idx="13985">
                  <c:v>25455</c:v>
                </c:pt>
                <c:pt idx="13986">
                  <c:v>25454</c:v>
                </c:pt>
                <c:pt idx="13987">
                  <c:v>25451</c:v>
                </c:pt>
                <c:pt idx="13988">
                  <c:v>25450</c:v>
                </c:pt>
                <c:pt idx="13989">
                  <c:v>25449</c:v>
                </c:pt>
                <c:pt idx="13990">
                  <c:v>25448</c:v>
                </c:pt>
                <c:pt idx="13991">
                  <c:v>25447</c:v>
                </c:pt>
                <c:pt idx="13992">
                  <c:v>25444</c:v>
                </c:pt>
                <c:pt idx="13993">
                  <c:v>25443</c:v>
                </c:pt>
                <c:pt idx="13994">
                  <c:v>25442</c:v>
                </c:pt>
                <c:pt idx="13995">
                  <c:v>25441</c:v>
                </c:pt>
                <c:pt idx="13996">
                  <c:v>25440</c:v>
                </c:pt>
                <c:pt idx="13997">
                  <c:v>25437</c:v>
                </c:pt>
                <c:pt idx="13998">
                  <c:v>25436</c:v>
                </c:pt>
                <c:pt idx="13999">
                  <c:v>25435</c:v>
                </c:pt>
                <c:pt idx="14000">
                  <c:v>25434</c:v>
                </c:pt>
                <c:pt idx="14001">
                  <c:v>25433</c:v>
                </c:pt>
                <c:pt idx="14002">
                  <c:v>25430</c:v>
                </c:pt>
                <c:pt idx="14003">
                  <c:v>25429</c:v>
                </c:pt>
                <c:pt idx="14004">
                  <c:v>25428</c:v>
                </c:pt>
                <c:pt idx="14005">
                  <c:v>25427</c:v>
                </c:pt>
                <c:pt idx="14006">
                  <c:v>25426</c:v>
                </c:pt>
                <c:pt idx="14007">
                  <c:v>25423</c:v>
                </c:pt>
                <c:pt idx="14008">
                  <c:v>25422</c:v>
                </c:pt>
                <c:pt idx="14009">
                  <c:v>25421</c:v>
                </c:pt>
                <c:pt idx="14010">
                  <c:v>25420</c:v>
                </c:pt>
                <c:pt idx="14011">
                  <c:v>25419</c:v>
                </c:pt>
                <c:pt idx="14012">
                  <c:v>25416</c:v>
                </c:pt>
                <c:pt idx="14013">
                  <c:v>25415</c:v>
                </c:pt>
                <c:pt idx="14014">
                  <c:v>25414</c:v>
                </c:pt>
                <c:pt idx="14015">
                  <c:v>25413</c:v>
                </c:pt>
                <c:pt idx="14016">
                  <c:v>25412</c:v>
                </c:pt>
                <c:pt idx="14017">
                  <c:v>25409</c:v>
                </c:pt>
                <c:pt idx="14018">
                  <c:v>25408</c:v>
                </c:pt>
                <c:pt idx="14019">
                  <c:v>25407</c:v>
                </c:pt>
                <c:pt idx="14020">
                  <c:v>25406</c:v>
                </c:pt>
                <c:pt idx="14021">
                  <c:v>25405</c:v>
                </c:pt>
                <c:pt idx="14022">
                  <c:v>25402</c:v>
                </c:pt>
                <c:pt idx="14023">
                  <c:v>25401</c:v>
                </c:pt>
                <c:pt idx="14024">
                  <c:v>25400</c:v>
                </c:pt>
                <c:pt idx="14025">
                  <c:v>25399</c:v>
                </c:pt>
                <c:pt idx="14026">
                  <c:v>25398</c:v>
                </c:pt>
                <c:pt idx="14027">
                  <c:v>25395</c:v>
                </c:pt>
                <c:pt idx="14028">
                  <c:v>25394</c:v>
                </c:pt>
                <c:pt idx="14029">
                  <c:v>25393</c:v>
                </c:pt>
                <c:pt idx="14030">
                  <c:v>25392</c:v>
                </c:pt>
                <c:pt idx="14031">
                  <c:v>25391</c:v>
                </c:pt>
                <c:pt idx="14032">
                  <c:v>25388</c:v>
                </c:pt>
                <c:pt idx="14033">
                  <c:v>25387</c:v>
                </c:pt>
                <c:pt idx="14034">
                  <c:v>25386</c:v>
                </c:pt>
                <c:pt idx="14035">
                  <c:v>25385</c:v>
                </c:pt>
                <c:pt idx="14036">
                  <c:v>25384</c:v>
                </c:pt>
                <c:pt idx="14037">
                  <c:v>25381</c:v>
                </c:pt>
                <c:pt idx="14038">
                  <c:v>25380</c:v>
                </c:pt>
                <c:pt idx="14039">
                  <c:v>25379</c:v>
                </c:pt>
                <c:pt idx="14040">
                  <c:v>25378</c:v>
                </c:pt>
                <c:pt idx="14041">
                  <c:v>25377</c:v>
                </c:pt>
                <c:pt idx="14042">
                  <c:v>25374</c:v>
                </c:pt>
                <c:pt idx="14043">
                  <c:v>25373</c:v>
                </c:pt>
                <c:pt idx="14044">
                  <c:v>25372</c:v>
                </c:pt>
                <c:pt idx="14045">
                  <c:v>25371</c:v>
                </c:pt>
                <c:pt idx="14046">
                  <c:v>25370</c:v>
                </c:pt>
                <c:pt idx="14047">
                  <c:v>25367</c:v>
                </c:pt>
                <c:pt idx="14048">
                  <c:v>25366</c:v>
                </c:pt>
                <c:pt idx="14049">
                  <c:v>25365</c:v>
                </c:pt>
                <c:pt idx="14050">
                  <c:v>25364</c:v>
                </c:pt>
                <c:pt idx="14051">
                  <c:v>25363</c:v>
                </c:pt>
                <c:pt idx="14052">
                  <c:v>25360</c:v>
                </c:pt>
                <c:pt idx="14053">
                  <c:v>25359</c:v>
                </c:pt>
                <c:pt idx="14054">
                  <c:v>25358</c:v>
                </c:pt>
                <c:pt idx="14055">
                  <c:v>25357</c:v>
                </c:pt>
                <c:pt idx="14056">
                  <c:v>25356</c:v>
                </c:pt>
                <c:pt idx="14057">
                  <c:v>25353</c:v>
                </c:pt>
                <c:pt idx="14058">
                  <c:v>25352</c:v>
                </c:pt>
                <c:pt idx="14059">
                  <c:v>25351</c:v>
                </c:pt>
                <c:pt idx="14060">
                  <c:v>25350</c:v>
                </c:pt>
                <c:pt idx="14061">
                  <c:v>25349</c:v>
                </c:pt>
                <c:pt idx="14062">
                  <c:v>25346</c:v>
                </c:pt>
                <c:pt idx="14063">
                  <c:v>25345</c:v>
                </c:pt>
                <c:pt idx="14064">
                  <c:v>25344</c:v>
                </c:pt>
                <c:pt idx="14065">
                  <c:v>25343</c:v>
                </c:pt>
                <c:pt idx="14066">
                  <c:v>25342</c:v>
                </c:pt>
                <c:pt idx="14067">
                  <c:v>25339</c:v>
                </c:pt>
                <c:pt idx="14068">
                  <c:v>25338</c:v>
                </c:pt>
                <c:pt idx="14069">
                  <c:v>25337</c:v>
                </c:pt>
                <c:pt idx="14070">
                  <c:v>25336</c:v>
                </c:pt>
                <c:pt idx="14071">
                  <c:v>25335</c:v>
                </c:pt>
                <c:pt idx="14072">
                  <c:v>25332</c:v>
                </c:pt>
                <c:pt idx="14073">
                  <c:v>25331</c:v>
                </c:pt>
                <c:pt idx="14074">
                  <c:v>25330</c:v>
                </c:pt>
                <c:pt idx="14075">
                  <c:v>25329</c:v>
                </c:pt>
                <c:pt idx="14076">
                  <c:v>25328</c:v>
                </c:pt>
                <c:pt idx="14077">
                  <c:v>25325</c:v>
                </c:pt>
                <c:pt idx="14078">
                  <c:v>25324</c:v>
                </c:pt>
                <c:pt idx="14079">
                  <c:v>25323</c:v>
                </c:pt>
                <c:pt idx="14080">
                  <c:v>25322</c:v>
                </c:pt>
                <c:pt idx="14081">
                  <c:v>25321</c:v>
                </c:pt>
                <c:pt idx="14082">
                  <c:v>25318</c:v>
                </c:pt>
                <c:pt idx="14083">
                  <c:v>25317</c:v>
                </c:pt>
                <c:pt idx="14084">
                  <c:v>25316</c:v>
                </c:pt>
                <c:pt idx="14085">
                  <c:v>25315</c:v>
                </c:pt>
                <c:pt idx="14086">
                  <c:v>25314</c:v>
                </c:pt>
                <c:pt idx="14087">
                  <c:v>25311</c:v>
                </c:pt>
                <c:pt idx="14088">
                  <c:v>25310</c:v>
                </c:pt>
                <c:pt idx="14089">
                  <c:v>25309</c:v>
                </c:pt>
                <c:pt idx="14090">
                  <c:v>25308</c:v>
                </c:pt>
                <c:pt idx="14091">
                  <c:v>25307</c:v>
                </c:pt>
                <c:pt idx="14092">
                  <c:v>25304</c:v>
                </c:pt>
                <c:pt idx="14093">
                  <c:v>25303</c:v>
                </c:pt>
                <c:pt idx="14094">
                  <c:v>25302</c:v>
                </c:pt>
                <c:pt idx="14095">
                  <c:v>25301</c:v>
                </c:pt>
                <c:pt idx="14096">
                  <c:v>25300</c:v>
                </c:pt>
                <c:pt idx="14097">
                  <c:v>25297</c:v>
                </c:pt>
                <c:pt idx="14098">
                  <c:v>25296</c:v>
                </c:pt>
                <c:pt idx="14099">
                  <c:v>25295</c:v>
                </c:pt>
                <c:pt idx="14100">
                  <c:v>25294</c:v>
                </c:pt>
                <c:pt idx="14101">
                  <c:v>25293</c:v>
                </c:pt>
                <c:pt idx="14102">
                  <c:v>25290</c:v>
                </c:pt>
                <c:pt idx="14103">
                  <c:v>25289</c:v>
                </c:pt>
                <c:pt idx="14104">
                  <c:v>25288</c:v>
                </c:pt>
                <c:pt idx="14105">
                  <c:v>25287</c:v>
                </c:pt>
                <c:pt idx="14106">
                  <c:v>25286</c:v>
                </c:pt>
                <c:pt idx="14107">
                  <c:v>25283</c:v>
                </c:pt>
                <c:pt idx="14108">
                  <c:v>25282</c:v>
                </c:pt>
                <c:pt idx="14109">
                  <c:v>25281</c:v>
                </c:pt>
                <c:pt idx="14110">
                  <c:v>25280</c:v>
                </c:pt>
                <c:pt idx="14111">
                  <c:v>25279</c:v>
                </c:pt>
                <c:pt idx="14112">
                  <c:v>25276</c:v>
                </c:pt>
                <c:pt idx="14113">
                  <c:v>25275</c:v>
                </c:pt>
                <c:pt idx="14114">
                  <c:v>25274</c:v>
                </c:pt>
                <c:pt idx="14115">
                  <c:v>25273</c:v>
                </c:pt>
                <c:pt idx="14116">
                  <c:v>25272</c:v>
                </c:pt>
                <c:pt idx="14117">
                  <c:v>25269</c:v>
                </c:pt>
                <c:pt idx="14118">
                  <c:v>25268</c:v>
                </c:pt>
                <c:pt idx="14119">
                  <c:v>25267</c:v>
                </c:pt>
                <c:pt idx="14120">
                  <c:v>25266</c:v>
                </c:pt>
                <c:pt idx="14121">
                  <c:v>25265</c:v>
                </c:pt>
                <c:pt idx="14122">
                  <c:v>25262</c:v>
                </c:pt>
                <c:pt idx="14123">
                  <c:v>25261</c:v>
                </c:pt>
                <c:pt idx="14124">
                  <c:v>25260</c:v>
                </c:pt>
                <c:pt idx="14125">
                  <c:v>25259</c:v>
                </c:pt>
                <c:pt idx="14126">
                  <c:v>25258</c:v>
                </c:pt>
                <c:pt idx="14127">
                  <c:v>25255</c:v>
                </c:pt>
                <c:pt idx="14128">
                  <c:v>25254</c:v>
                </c:pt>
                <c:pt idx="14129">
                  <c:v>25253</c:v>
                </c:pt>
                <c:pt idx="14130">
                  <c:v>25252</c:v>
                </c:pt>
                <c:pt idx="14131">
                  <c:v>25251</c:v>
                </c:pt>
                <c:pt idx="14132">
                  <c:v>25248</c:v>
                </c:pt>
                <c:pt idx="14133">
                  <c:v>25247</c:v>
                </c:pt>
                <c:pt idx="14134">
                  <c:v>25246</c:v>
                </c:pt>
                <c:pt idx="14135">
                  <c:v>25245</c:v>
                </c:pt>
                <c:pt idx="14136">
                  <c:v>25244</c:v>
                </c:pt>
                <c:pt idx="14137">
                  <c:v>25241</c:v>
                </c:pt>
                <c:pt idx="14138">
                  <c:v>25240</c:v>
                </c:pt>
                <c:pt idx="14139">
                  <c:v>25239</c:v>
                </c:pt>
                <c:pt idx="14140">
                  <c:v>25238</c:v>
                </c:pt>
                <c:pt idx="14141">
                  <c:v>25237</c:v>
                </c:pt>
                <c:pt idx="14142">
                  <c:v>25234</c:v>
                </c:pt>
                <c:pt idx="14143">
                  <c:v>25233</c:v>
                </c:pt>
                <c:pt idx="14144">
                  <c:v>25232</c:v>
                </c:pt>
                <c:pt idx="14145">
                  <c:v>25231</c:v>
                </c:pt>
                <c:pt idx="14146">
                  <c:v>25230</c:v>
                </c:pt>
                <c:pt idx="14147">
                  <c:v>25227</c:v>
                </c:pt>
                <c:pt idx="14148">
                  <c:v>25226</c:v>
                </c:pt>
                <c:pt idx="14149">
                  <c:v>25225</c:v>
                </c:pt>
                <c:pt idx="14150">
                  <c:v>25224</c:v>
                </c:pt>
                <c:pt idx="14151">
                  <c:v>25223</c:v>
                </c:pt>
                <c:pt idx="14152">
                  <c:v>25220</c:v>
                </c:pt>
                <c:pt idx="14153">
                  <c:v>25219</c:v>
                </c:pt>
                <c:pt idx="14154">
                  <c:v>25218</c:v>
                </c:pt>
                <c:pt idx="14155">
                  <c:v>25217</c:v>
                </c:pt>
                <c:pt idx="14156">
                  <c:v>25216</c:v>
                </c:pt>
                <c:pt idx="14157">
                  <c:v>25213</c:v>
                </c:pt>
                <c:pt idx="14158">
                  <c:v>25212</c:v>
                </c:pt>
                <c:pt idx="14159">
                  <c:v>25211</c:v>
                </c:pt>
                <c:pt idx="14160">
                  <c:v>25210</c:v>
                </c:pt>
                <c:pt idx="14161">
                  <c:v>25209</c:v>
                </c:pt>
                <c:pt idx="14162">
                  <c:v>25206</c:v>
                </c:pt>
                <c:pt idx="14163">
                  <c:v>25205</c:v>
                </c:pt>
                <c:pt idx="14164">
                  <c:v>25204</c:v>
                </c:pt>
                <c:pt idx="14165">
                  <c:v>25203</c:v>
                </c:pt>
                <c:pt idx="14166">
                  <c:v>25202</c:v>
                </c:pt>
                <c:pt idx="14167">
                  <c:v>25199</c:v>
                </c:pt>
                <c:pt idx="14168">
                  <c:v>25198</c:v>
                </c:pt>
                <c:pt idx="14169">
                  <c:v>25197</c:v>
                </c:pt>
                <c:pt idx="14170">
                  <c:v>25196</c:v>
                </c:pt>
                <c:pt idx="14171">
                  <c:v>25195</c:v>
                </c:pt>
                <c:pt idx="14172">
                  <c:v>25192</c:v>
                </c:pt>
                <c:pt idx="14173">
                  <c:v>25191</c:v>
                </c:pt>
                <c:pt idx="14174">
                  <c:v>25190</c:v>
                </c:pt>
                <c:pt idx="14175">
                  <c:v>25189</c:v>
                </c:pt>
                <c:pt idx="14176">
                  <c:v>25188</c:v>
                </c:pt>
                <c:pt idx="14177">
                  <c:v>25185</c:v>
                </c:pt>
                <c:pt idx="14178">
                  <c:v>25184</c:v>
                </c:pt>
                <c:pt idx="14179">
                  <c:v>25183</c:v>
                </c:pt>
                <c:pt idx="14180">
                  <c:v>25182</c:v>
                </c:pt>
                <c:pt idx="14181">
                  <c:v>25181</c:v>
                </c:pt>
                <c:pt idx="14182">
                  <c:v>25178</c:v>
                </c:pt>
                <c:pt idx="14183">
                  <c:v>25177</c:v>
                </c:pt>
                <c:pt idx="14184">
                  <c:v>25176</c:v>
                </c:pt>
                <c:pt idx="14185">
                  <c:v>25175</c:v>
                </c:pt>
                <c:pt idx="14186">
                  <c:v>25174</c:v>
                </c:pt>
                <c:pt idx="14187">
                  <c:v>25171</c:v>
                </c:pt>
                <c:pt idx="14188">
                  <c:v>25170</c:v>
                </c:pt>
                <c:pt idx="14189">
                  <c:v>25169</c:v>
                </c:pt>
                <c:pt idx="14190">
                  <c:v>25168</c:v>
                </c:pt>
                <c:pt idx="14191">
                  <c:v>25167</c:v>
                </c:pt>
                <c:pt idx="14192">
                  <c:v>25164</c:v>
                </c:pt>
                <c:pt idx="14193">
                  <c:v>25163</c:v>
                </c:pt>
                <c:pt idx="14194">
                  <c:v>25162</c:v>
                </c:pt>
                <c:pt idx="14195">
                  <c:v>25161</c:v>
                </c:pt>
                <c:pt idx="14196">
                  <c:v>25160</c:v>
                </c:pt>
                <c:pt idx="14197">
                  <c:v>25157</c:v>
                </c:pt>
                <c:pt idx="14198">
                  <c:v>25156</c:v>
                </c:pt>
                <c:pt idx="14199">
                  <c:v>25155</c:v>
                </c:pt>
                <c:pt idx="14200">
                  <c:v>25154</c:v>
                </c:pt>
                <c:pt idx="14201">
                  <c:v>25153</c:v>
                </c:pt>
                <c:pt idx="14202">
                  <c:v>25150</c:v>
                </c:pt>
                <c:pt idx="14203">
                  <c:v>25149</c:v>
                </c:pt>
                <c:pt idx="14204">
                  <c:v>25148</c:v>
                </c:pt>
                <c:pt idx="14205">
                  <c:v>25147</c:v>
                </c:pt>
                <c:pt idx="14206">
                  <c:v>25146</c:v>
                </c:pt>
                <c:pt idx="14207">
                  <c:v>25143</c:v>
                </c:pt>
                <c:pt idx="14208">
                  <c:v>25142</c:v>
                </c:pt>
                <c:pt idx="14209">
                  <c:v>25141</c:v>
                </c:pt>
                <c:pt idx="14210">
                  <c:v>25140</c:v>
                </c:pt>
                <c:pt idx="14211">
                  <c:v>25139</c:v>
                </c:pt>
                <c:pt idx="14212">
                  <c:v>25136</c:v>
                </c:pt>
                <c:pt idx="14213">
                  <c:v>25135</c:v>
                </c:pt>
                <c:pt idx="14214">
                  <c:v>25134</c:v>
                </c:pt>
                <c:pt idx="14215">
                  <c:v>25133</c:v>
                </c:pt>
                <c:pt idx="14216">
                  <c:v>25132</c:v>
                </c:pt>
                <c:pt idx="14217">
                  <c:v>25129</c:v>
                </c:pt>
                <c:pt idx="14218">
                  <c:v>25128</c:v>
                </c:pt>
                <c:pt idx="14219">
                  <c:v>25127</c:v>
                </c:pt>
                <c:pt idx="14220">
                  <c:v>25126</c:v>
                </c:pt>
                <c:pt idx="14221">
                  <c:v>25125</c:v>
                </c:pt>
                <c:pt idx="14222">
                  <c:v>25122</c:v>
                </c:pt>
                <c:pt idx="14223">
                  <c:v>25121</c:v>
                </c:pt>
                <c:pt idx="14224">
                  <c:v>25120</c:v>
                </c:pt>
                <c:pt idx="14225">
                  <c:v>25119</c:v>
                </c:pt>
                <c:pt idx="14226">
                  <c:v>25118</c:v>
                </c:pt>
                <c:pt idx="14227">
                  <c:v>25115</c:v>
                </c:pt>
                <c:pt idx="14228">
                  <c:v>25114</c:v>
                </c:pt>
                <c:pt idx="14229">
                  <c:v>25113</c:v>
                </c:pt>
                <c:pt idx="14230">
                  <c:v>25112</c:v>
                </c:pt>
                <c:pt idx="14231">
                  <c:v>25111</c:v>
                </c:pt>
                <c:pt idx="14232">
                  <c:v>25108</c:v>
                </c:pt>
                <c:pt idx="14233">
                  <c:v>25107</c:v>
                </c:pt>
                <c:pt idx="14234">
                  <c:v>25106</c:v>
                </c:pt>
                <c:pt idx="14235">
                  <c:v>25105</c:v>
                </c:pt>
                <c:pt idx="14236">
                  <c:v>25104</c:v>
                </c:pt>
                <c:pt idx="14237">
                  <c:v>25101</c:v>
                </c:pt>
                <c:pt idx="14238">
                  <c:v>25100</c:v>
                </c:pt>
                <c:pt idx="14239">
                  <c:v>25099</c:v>
                </c:pt>
                <c:pt idx="14240">
                  <c:v>25098</c:v>
                </c:pt>
                <c:pt idx="14241">
                  <c:v>25097</c:v>
                </c:pt>
                <c:pt idx="14242">
                  <c:v>25094</c:v>
                </c:pt>
                <c:pt idx="14243">
                  <c:v>25093</c:v>
                </c:pt>
                <c:pt idx="14244">
                  <c:v>25092</c:v>
                </c:pt>
                <c:pt idx="14245">
                  <c:v>25091</c:v>
                </c:pt>
                <c:pt idx="14246">
                  <c:v>25090</c:v>
                </c:pt>
                <c:pt idx="14247">
                  <c:v>25087</c:v>
                </c:pt>
                <c:pt idx="14248">
                  <c:v>25086</c:v>
                </c:pt>
                <c:pt idx="14249">
                  <c:v>25085</c:v>
                </c:pt>
                <c:pt idx="14250">
                  <c:v>25084</c:v>
                </c:pt>
                <c:pt idx="14251">
                  <c:v>25083</c:v>
                </c:pt>
                <c:pt idx="14252">
                  <c:v>25080</c:v>
                </c:pt>
                <c:pt idx="14253">
                  <c:v>25079</c:v>
                </c:pt>
                <c:pt idx="14254">
                  <c:v>25078</c:v>
                </c:pt>
                <c:pt idx="14255">
                  <c:v>25077</c:v>
                </c:pt>
                <c:pt idx="14256">
                  <c:v>25076</c:v>
                </c:pt>
                <c:pt idx="14257">
                  <c:v>25073</c:v>
                </c:pt>
                <c:pt idx="14258">
                  <c:v>25072</c:v>
                </c:pt>
                <c:pt idx="14259">
                  <c:v>25071</c:v>
                </c:pt>
                <c:pt idx="14260">
                  <c:v>25070</c:v>
                </c:pt>
                <c:pt idx="14261">
                  <c:v>25069</c:v>
                </c:pt>
                <c:pt idx="14262">
                  <c:v>25066</c:v>
                </c:pt>
                <c:pt idx="14263">
                  <c:v>25065</c:v>
                </c:pt>
                <c:pt idx="14264">
                  <c:v>25064</c:v>
                </c:pt>
                <c:pt idx="14265">
                  <c:v>25063</c:v>
                </c:pt>
                <c:pt idx="14266">
                  <c:v>25062</c:v>
                </c:pt>
                <c:pt idx="14267">
                  <c:v>25059</c:v>
                </c:pt>
                <c:pt idx="14268">
                  <c:v>25058</c:v>
                </c:pt>
                <c:pt idx="14269">
                  <c:v>25057</c:v>
                </c:pt>
                <c:pt idx="14270">
                  <c:v>25056</c:v>
                </c:pt>
                <c:pt idx="14271">
                  <c:v>25055</c:v>
                </c:pt>
                <c:pt idx="14272">
                  <c:v>25052</c:v>
                </c:pt>
                <c:pt idx="14273">
                  <c:v>25051</c:v>
                </c:pt>
                <c:pt idx="14274">
                  <c:v>25050</c:v>
                </c:pt>
                <c:pt idx="14275">
                  <c:v>25049</c:v>
                </c:pt>
                <c:pt idx="14276">
                  <c:v>25048</c:v>
                </c:pt>
                <c:pt idx="14277">
                  <c:v>25045</c:v>
                </c:pt>
                <c:pt idx="14278">
                  <c:v>25044</c:v>
                </c:pt>
                <c:pt idx="14279">
                  <c:v>25043</c:v>
                </c:pt>
                <c:pt idx="14280">
                  <c:v>25042</c:v>
                </c:pt>
                <c:pt idx="14281">
                  <c:v>25041</c:v>
                </c:pt>
                <c:pt idx="14282">
                  <c:v>25038</c:v>
                </c:pt>
                <c:pt idx="14283">
                  <c:v>25037</c:v>
                </c:pt>
                <c:pt idx="14284">
                  <c:v>25036</c:v>
                </c:pt>
                <c:pt idx="14285">
                  <c:v>25035</c:v>
                </c:pt>
                <c:pt idx="14286">
                  <c:v>25034</c:v>
                </c:pt>
                <c:pt idx="14287">
                  <c:v>25031</c:v>
                </c:pt>
                <c:pt idx="14288">
                  <c:v>25030</c:v>
                </c:pt>
                <c:pt idx="14289">
                  <c:v>25029</c:v>
                </c:pt>
                <c:pt idx="14290">
                  <c:v>25028</c:v>
                </c:pt>
                <c:pt idx="14291">
                  <c:v>25027</c:v>
                </c:pt>
                <c:pt idx="14292">
                  <c:v>25024</c:v>
                </c:pt>
                <c:pt idx="14293">
                  <c:v>25023</c:v>
                </c:pt>
                <c:pt idx="14294">
                  <c:v>25022</c:v>
                </c:pt>
                <c:pt idx="14295">
                  <c:v>25021</c:v>
                </c:pt>
                <c:pt idx="14296">
                  <c:v>25020</c:v>
                </c:pt>
                <c:pt idx="14297">
                  <c:v>25017</c:v>
                </c:pt>
                <c:pt idx="14298">
                  <c:v>25016</c:v>
                </c:pt>
                <c:pt idx="14299">
                  <c:v>25015</c:v>
                </c:pt>
                <c:pt idx="14300">
                  <c:v>25014</c:v>
                </c:pt>
                <c:pt idx="14301">
                  <c:v>25013</c:v>
                </c:pt>
                <c:pt idx="14302">
                  <c:v>25010</c:v>
                </c:pt>
                <c:pt idx="14303">
                  <c:v>25009</c:v>
                </c:pt>
                <c:pt idx="14304">
                  <c:v>25008</c:v>
                </c:pt>
                <c:pt idx="14305">
                  <c:v>25007</c:v>
                </c:pt>
                <c:pt idx="14306">
                  <c:v>25006</c:v>
                </c:pt>
                <c:pt idx="14307">
                  <c:v>25003</c:v>
                </c:pt>
                <c:pt idx="14308">
                  <c:v>25002</c:v>
                </c:pt>
                <c:pt idx="14309">
                  <c:v>25001</c:v>
                </c:pt>
                <c:pt idx="14310">
                  <c:v>25000</c:v>
                </c:pt>
                <c:pt idx="14311">
                  <c:v>24999</c:v>
                </c:pt>
                <c:pt idx="14312">
                  <c:v>24996</c:v>
                </c:pt>
                <c:pt idx="14313">
                  <c:v>24995</c:v>
                </c:pt>
                <c:pt idx="14314">
                  <c:v>24994</c:v>
                </c:pt>
                <c:pt idx="14315">
                  <c:v>24993</c:v>
                </c:pt>
                <c:pt idx="14316">
                  <c:v>24992</c:v>
                </c:pt>
                <c:pt idx="14317">
                  <c:v>24989</c:v>
                </c:pt>
                <c:pt idx="14318">
                  <c:v>24988</c:v>
                </c:pt>
                <c:pt idx="14319">
                  <c:v>24987</c:v>
                </c:pt>
                <c:pt idx="14320">
                  <c:v>24986</c:v>
                </c:pt>
                <c:pt idx="14321">
                  <c:v>24985</c:v>
                </c:pt>
                <c:pt idx="14322">
                  <c:v>24982</c:v>
                </c:pt>
                <c:pt idx="14323">
                  <c:v>24981</c:v>
                </c:pt>
                <c:pt idx="14324">
                  <c:v>24980</c:v>
                </c:pt>
                <c:pt idx="14325">
                  <c:v>24979</c:v>
                </c:pt>
                <c:pt idx="14326">
                  <c:v>24978</c:v>
                </c:pt>
                <c:pt idx="14327">
                  <c:v>24975</c:v>
                </c:pt>
                <c:pt idx="14328">
                  <c:v>24974</c:v>
                </c:pt>
                <c:pt idx="14329">
                  <c:v>24973</c:v>
                </c:pt>
                <c:pt idx="14330">
                  <c:v>24972</c:v>
                </c:pt>
                <c:pt idx="14331">
                  <c:v>24971</c:v>
                </c:pt>
                <c:pt idx="14332">
                  <c:v>24968</c:v>
                </c:pt>
                <c:pt idx="14333">
                  <c:v>24967</c:v>
                </c:pt>
                <c:pt idx="14334">
                  <c:v>24966</c:v>
                </c:pt>
                <c:pt idx="14335">
                  <c:v>24965</c:v>
                </c:pt>
                <c:pt idx="14336">
                  <c:v>24964</c:v>
                </c:pt>
                <c:pt idx="14337">
                  <c:v>24961</c:v>
                </c:pt>
                <c:pt idx="14338">
                  <c:v>24960</c:v>
                </c:pt>
                <c:pt idx="14339">
                  <c:v>24959</c:v>
                </c:pt>
                <c:pt idx="14340">
                  <c:v>24958</c:v>
                </c:pt>
                <c:pt idx="14341">
                  <c:v>24957</c:v>
                </c:pt>
                <c:pt idx="14342">
                  <c:v>24954</c:v>
                </c:pt>
                <c:pt idx="14343">
                  <c:v>24953</c:v>
                </c:pt>
                <c:pt idx="14344">
                  <c:v>24952</c:v>
                </c:pt>
                <c:pt idx="14345">
                  <c:v>24951</c:v>
                </c:pt>
                <c:pt idx="14346">
                  <c:v>24950</c:v>
                </c:pt>
                <c:pt idx="14347">
                  <c:v>24947</c:v>
                </c:pt>
                <c:pt idx="14348">
                  <c:v>24946</c:v>
                </c:pt>
                <c:pt idx="14349">
                  <c:v>24945</c:v>
                </c:pt>
                <c:pt idx="14350">
                  <c:v>24944</c:v>
                </c:pt>
                <c:pt idx="14351">
                  <c:v>24943</c:v>
                </c:pt>
                <c:pt idx="14352">
                  <c:v>24940</c:v>
                </c:pt>
                <c:pt idx="14353">
                  <c:v>24939</c:v>
                </c:pt>
                <c:pt idx="14354">
                  <c:v>24938</c:v>
                </c:pt>
                <c:pt idx="14355">
                  <c:v>24937</c:v>
                </c:pt>
                <c:pt idx="14356">
                  <c:v>24936</c:v>
                </c:pt>
                <c:pt idx="14357">
                  <c:v>24933</c:v>
                </c:pt>
                <c:pt idx="14358">
                  <c:v>24932</c:v>
                </c:pt>
                <c:pt idx="14359">
                  <c:v>24931</c:v>
                </c:pt>
                <c:pt idx="14360">
                  <c:v>24930</c:v>
                </c:pt>
                <c:pt idx="14361">
                  <c:v>24929</c:v>
                </c:pt>
                <c:pt idx="14362">
                  <c:v>24926</c:v>
                </c:pt>
                <c:pt idx="14363">
                  <c:v>24925</c:v>
                </c:pt>
                <c:pt idx="14364">
                  <c:v>24924</c:v>
                </c:pt>
                <c:pt idx="14365">
                  <c:v>24923</c:v>
                </c:pt>
                <c:pt idx="14366">
                  <c:v>24922</c:v>
                </c:pt>
                <c:pt idx="14367">
                  <c:v>24919</c:v>
                </c:pt>
                <c:pt idx="14368">
                  <c:v>24918</c:v>
                </c:pt>
                <c:pt idx="14369">
                  <c:v>24917</c:v>
                </c:pt>
                <c:pt idx="14370">
                  <c:v>24916</c:v>
                </c:pt>
                <c:pt idx="14371">
                  <c:v>24915</c:v>
                </c:pt>
                <c:pt idx="14372">
                  <c:v>24912</c:v>
                </c:pt>
                <c:pt idx="14373">
                  <c:v>24911</c:v>
                </c:pt>
                <c:pt idx="14374">
                  <c:v>24910</c:v>
                </c:pt>
                <c:pt idx="14375">
                  <c:v>24909</c:v>
                </c:pt>
                <c:pt idx="14376">
                  <c:v>24908</c:v>
                </c:pt>
                <c:pt idx="14377">
                  <c:v>24905</c:v>
                </c:pt>
                <c:pt idx="14378">
                  <c:v>24904</c:v>
                </c:pt>
                <c:pt idx="14379">
                  <c:v>24903</c:v>
                </c:pt>
                <c:pt idx="14380">
                  <c:v>24902</c:v>
                </c:pt>
                <c:pt idx="14381">
                  <c:v>24901</c:v>
                </c:pt>
                <c:pt idx="14382">
                  <c:v>24898</c:v>
                </c:pt>
                <c:pt idx="14383">
                  <c:v>24897</c:v>
                </c:pt>
                <c:pt idx="14384">
                  <c:v>24896</c:v>
                </c:pt>
                <c:pt idx="14385">
                  <c:v>24895</c:v>
                </c:pt>
                <c:pt idx="14386">
                  <c:v>24894</c:v>
                </c:pt>
                <c:pt idx="14387">
                  <c:v>24891</c:v>
                </c:pt>
                <c:pt idx="14388">
                  <c:v>24890</c:v>
                </c:pt>
                <c:pt idx="14389">
                  <c:v>24889</c:v>
                </c:pt>
                <c:pt idx="14390">
                  <c:v>24888</c:v>
                </c:pt>
                <c:pt idx="14391">
                  <c:v>24887</c:v>
                </c:pt>
                <c:pt idx="14392">
                  <c:v>24884</c:v>
                </c:pt>
                <c:pt idx="14393">
                  <c:v>24883</c:v>
                </c:pt>
                <c:pt idx="14394">
                  <c:v>24882</c:v>
                </c:pt>
                <c:pt idx="14395">
                  <c:v>24881</c:v>
                </c:pt>
                <c:pt idx="14396">
                  <c:v>24880</c:v>
                </c:pt>
                <c:pt idx="14397">
                  <c:v>24877</c:v>
                </c:pt>
                <c:pt idx="14398">
                  <c:v>24876</c:v>
                </c:pt>
                <c:pt idx="14399">
                  <c:v>24875</c:v>
                </c:pt>
                <c:pt idx="14400">
                  <c:v>24874</c:v>
                </c:pt>
                <c:pt idx="14401">
                  <c:v>24873</c:v>
                </c:pt>
                <c:pt idx="14402">
                  <c:v>24870</c:v>
                </c:pt>
                <c:pt idx="14403">
                  <c:v>24869</c:v>
                </c:pt>
                <c:pt idx="14404">
                  <c:v>24868</c:v>
                </c:pt>
                <c:pt idx="14405">
                  <c:v>24867</c:v>
                </c:pt>
                <c:pt idx="14406">
                  <c:v>24866</c:v>
                </c:pt>
                <c:pt idx="14407">
                  <c:v>24863</c:v>
                </c:pt>
                <c:pt idx="14408">
                  <c:v>24862</c:v>
                </c:pt>
                <c:pt idx="14409">
                  <c:v>24861</c:v>
                </c:pt>
                <c:pt idx="14410">
                  <c:v>24860</c:v>
                </c:pt>
                <c:pt idx="14411">
                  <c:v>24859</c:v>
                </c:pt>
                <c:pt idx="14412">
                  <c:v>24856</c:v>
                </c:pt>
                <c:pt idx="14413">
                  <c:v>24855</c:v>
                </c:pt>
                <c:pt idx="14414">
                  <c:v>24854</c:v>
                </c:pt>
                <c:pt idx="14415">
                  <c:v>24853</c:v>
                </c:pt>
                <c:pt idx="14416">
                  <c:v>24852</c:v>
                </c:pt>
                <c:pt idx="14417">
                  <c:v>24849</c:v>
                </c:pt>
                <c:pt idx="14418">
                  <c:v>24848</c:v>
                </c:pt>
                <c:pt idx="14419">
                  <c:v>24847</c:v>
                </c:pt>
                <c:pt idx="14420">
                  <c:v>24846</c:v>
                </c:pt>
                <c:pt idx="14421">
                  <c:v>24845</c:v>
                </c:pt>
                <c:pt idx="14422">
                  <c:v>24842</c:v>
                </c:pt>
                <c:pt idx="14423">
                  <c:v>24841</c:v>
                </c:pt>
                <c:pt idx="14424">
                  <c:v>24840</c:v>
                </c:pt>
                <c:pt idx="14425">
                  <c:v>24839</c:v>
                </c:pt>
                <c:pt idx="14426">
                  <c:v>24838</c:v>
                </c:pt>
                <c:pt idx="14427">
                  <c:v>24835</c:v>
                </c:pt>
                <c:pt idx="14428">
                  <c:v>24834</c:v>
                </c:pt>
                <c:pt idx="14429">
                  <c:v>24833</c:v>
                </c:pt>
                <c:pt idx="14430">
                  <c:v>24832</c:v>
                </c:pt>
                <c:pt idx="14431">
                  <c:v>24831</c:v>
                </c:pt>
                <c:pt idx="14432">
                  <c:v>24828</c:v>
                </c:pt>
                <c:pt idx="14433">
                  <c:v>24827</c:v>
                </c:pt>
                <c:pt idx="14434">
                  <c:v>24826</c:v>
                </c:pt>
                <c:pt idx="14435">
                  <c:v>24825</c:v>
                </c:pt>
                <c:pt idx="14436">
                  <c:v>24824</c:v>
                </c:pt>
                <c:pt idx="14437">
                  <c:v>24821</c:v>
                </c:pt>
                <c:pt idx="14438">
                  <c:v>24820</c:v>
                </c:pt>
                <c:pt idx="14439">
                  <c:v>24819</c:v>
                </c:pt>
                <c:pt idx="14440">
                  <c:v>24818</c:v>
                </c:pt>
                <c:pt idx="14441">
                  <c:v>24817</c:v>
                </c:pt>
                <c:pt idx="14442">
                  <c:v>24814</c:v>
                </c:pt>
                <c:pt idx="14443">
                  <c:v>24813</c:v>
                </c:pt>
                <c:pt idx="14444">
                  <c:v>24812</c:v>
                </c:pt>
                <c:pt idx="14445">
                  <c:v>24811</c:v>
                </c:pt>
                <c:pt idx="14446">
                  <c:v>24810</c:v>
                </c:pt>
                <c:pt idx="14447">
                  <c:v>24807</c:v>
                </c:pt>
                <c:pt idx="14448">
                  <c:v>24806</c:v>
                </c:pt>
                <c:pt idx="14449">
                  <c:v>24805</c:v>
                </c:pt>
                <c:pt idx="14450">
                  <c:v>24804</c:v>
                </c:pt>
                <c:pt idx="14451">
                  <c:v>24803</c:v>
                </c:pt>
                <c:pt idx="14452">
                  <c:v>24800</c:v>
                </c:pt>
                <c:pt idx="14453">
                  <c:v>24799</c:v>
                </c:pt>
                <c:pt idx="14454">
                  <c:v>24798</c:v>
                </c:pt>
                <c:pt idx="14455">
                  <c:v>24797</c:v>
                </c:pt>
                <c:pt idx="14456">
                  <c:v>24796</c:v>
                </c:pt>
                <c:pt idx="14457">
                  <c:v>24793</c:v>
                </c:pt>
                <c:pt idx="14458">
                  <c:v>24792</c:v>
                </c:pt>
                <c:pt idx="14459">
                  <c:v>24791</c:v>
                </c:pt>
                <c:pt idx="14460">
                  <c:v>24790</c:v>
                </c:pt>
                <c:pt idx="14461">
                  <c:v>24789</c:v>
                </c:pt>
                <c:pt idx="14462">
                  <c:v>24786</c:v>
                </c:pt>
                <c:pt idx="14463">
                  <c:v>24785</c:v>
                </c:pt>
                <c:pt idx="14464">
                  <c:v>24784</c:v>
                </c:pt>
                <c:pt idx="14465">
                  <c:v>24783</c:v>
                </c:pt>
                <c:pt idx="14466">
                  <c:v>24782</c:v>
                </c:pt>
                <c:pt idx="14467">
                  <c:v>24779</c:v>
                </c:pt>
                <c:pt idx="14468">
                  <c:v>24778</c:v>
                </c:pt>
                <c:pt idx="14469">
                  <c:v>24777</c:v>
                </c:pt>
                <c:pt idx="14470">
                  <c:v>24776</c:v>
                </c:pt>
                <c:pt idx="14471">
                  <c:v>24775</c:v>
                </c:pt>
                <c:pt idx="14472">
                  <c:v>24772</c:v>
                </c:pt>
                <c:pt idx="14473">
                  <c:v>24771</c:v>
                </c:pt>
                <c:pt idx="14474">
                  <c:v>24770</c:v>
                </c:pt>
                <c:pt idx="14475">
                  <c:v>24769</c:v>
                </c:pt>
                <c:pt idx="14476">
                  <c:v>24768</c:v>
                </c:pt>
                <c:pt idx="14477">
                  <c:v>24765</c:v>
                </c:pt>
                <c:pt idx="14478">
                  <c:v>24764</c:v>
                </c:pt>
                <c:pt idx="14479">
                  <c:v>24763</c:v>
                </c:pt>
                <c:pt idx="14480">
                  <c:v>24762</c:v>
                </c:pt>
                <c:pt idx="14481">
                  <c:v>24761</c:v>
                </c:pt>
                <c:pt idx="14482">
                  <c:v>24758</c:v>
                </c:pt>
                <c:pt idx="14483">
                  <c:v>24757</c:v>
                </c:pt>
                <c:pt idx="14484">
                  <c:v>24756</c:v>
                </c:pt>
                <c:pt idx="14485">
                  <c:v>24755</c:v>
                </c:pt>
                <c:pt idx="14486">
                  <c:v>24754</c:v>
                </c:pt>
                <c:pt idx="14487">
                  <c:v>24751</c:v>
                </c:pt>
                <c:pt idx="14488">
                  <c:v>24750</c:v>
                </c:pt>
                <c:pt idx="14489">
                  <c:v>24749</c:v>
                </c:pt>
                <c:pt idx="14490">
                  <c:v>24748</c:v>
                </c:pt>
                <c:pt idx="14491">
                  <c:v>24747</c:v>
                </c:pt>
                <c:pt idx="14492">
                  <c:v>24744</c:v>
                </c:pt>
                <c:pt idx="14493">
                  <c:v>24743</c:v>
                </c:pt>
                <c:pt idx="14494">
                  <c:v>24742</c:v>
                </c:pt>
                <c:pt idx="14495">
                  <c:v>24741</c:v>
                </c:pt>
                <c:pt idx="14496">
                  <c:v>24740</c:v>
                </c:pt>
                <c:pt idx="14497">
                  <c:v>24737</c:v>
                </c:pt>
                <c:pt idx="14498">
                  <c:v>24736</c:v>
                </c:pt>
                <c:pt idx="14499">
                  <c:v>24735</c:v>
                </c:pt>
                <c:pt idx="14500">
                  <c:v>24734</c:v>
                </c:pt>
                <c:pt idx="14501">
                  <c:v>24733</c:v>
                </c:pt>
                <c:pt idx="14502">
                  <c:v>24730</c:v>
                </c:pt>
                <c:pt idx="14503">
                  <c:v>24729</c:v>
                </c:pt>
                <c:pt idx="14504">
                  <c:v>24728</c:v>
                </c:pt>
                <c:pt idx="14505">
                  <c:v>24727</c:v>
                </c:pt>
                <c:pt idx="14506">
                  <c:v>24726</c:v>
                </c:pt>
                <c:pt idx="14507">
                  <c:v>24723</c:v>
                </c:pt>
                <c:pt idx="14508">
                  <c:v>24722</c:v>
                </c:pt>
                <c:pt idx="14509">
                  <c:v>24721</c:v>
                </c:pt>
                <c:pt idx="14510">
                  <c:v>24720</c:v>
                </c:pt>
                <c:pt idx="14511">
                  <c:v>24719</c:v>
                </c:pt>
                <c:pt idx="14512">
                  <c:v>24716</c:v>
                </c:pt>
                <c:pt idx="14513">
                  <c:v>24715</c:v>
                </c:pt>
                <c:pt idx="14514">
                  <c:v>24714</c:v>
                </c:pt>
                <c:pt idx="14515">
                  <c:v>24713</c:v>
                </c:pt>
                <c:pt idx="14516">
                  <c:v>24712</c:v>
                </c:pt>
                <c:pt idx="14517">
                  <c:v>24709</c:v>
                </c:pt>
                <c:pt idx="14518">
                  <c:v>24708</c:v>
                </c:pt>
                <c:pt idx="14519">
                  <c:v>24707</c:v>
                </c:pt>
                <c:pt idx="14520">
                  <c:v>24706</c:v>
                </c:pt>
                <c:pt idx="14521">
                  <c:v>24705</c:v>
                </c:pt>
                <c:pt idx="14522">
                  <c:v>24702</c:v>
                </c:pt>
                <c:pt idx="14523">
                  <c:v>24701</c:v>
                </c:pt>
                <c:pt idx="14524">
                  <c:v>24700</c:v>
                </c:pt>
                <c:pt idx="14525">
                  <c:v>24699</c:v>
                </c:pt>
                <c:pt idx="14526">
                  <c:v>24698</c:v>
                </c:pt>
                <c:pt idx="14527">
                  <c:v>24695</c:v>
                </c:pt>
                <c:pt idx="14528">
                  <c:v>24694</c:v>
                </c:pt>
                <c:pt idx="14529">
                  <c:v>24693</c:v>
                </c:pt>
                <c:pt idx="14530">
                  <c:v>24692</c:v>
                </c:pt>
                <c:pt idx="14531">
                  <c:v>24691</c:v>
                </c:pt>
                <c:pt idx="14532">
                  <c:v>24688</c:v>
                </c:pt>
                <c:pt idx="14533">
                  <c:v>24687</c:v>
                </c:pt>
                <c:pt idx="14534">
                  <c:v>24686</c:v>
                </c:pt>
                <c:pt idx="14535">
                  <c:v>24685</c:v>
                </c:pt>
                <c:pt idx="14536">
                  <c:v>24684</c:v>
                </c:pt>
                <c:pt idx="14537">
                  <c:v>24681</c:v>
                </c:pt>
                <c:pt idx="14538">
                  <c:v>24680</c:v>
                </c:pt>
                <c:pt idx="14539">
                  <c:v>24679</c:v>
                </c:pt>
                <c:pt idx="14540">
                  <c:v>24678</c:v>
                </c:pt>
                <c:pt idx="14541">
                  <c:v>24677</c:v>
                </c:pt>
                <c:pt idx="14542">
                  <c:v>24674</c:v>
                </c:pt>
                <c:pt idx="14543">
                  <c:v>24673</c:v>
                </c:pt>
                <c:pt idx="14544">
                  <c:v>24672</c:v>
                </c:pt>
                <c:pt idx="14545">
                  <c:v>24671</c:v>
                </c:pt>
                <c:pt idx="14546">
                  <c:v>24670</c:v>
                </c:pt>
                <c:pt idx="14547">
                  <c:v>24667</c:v>
                </c:pt>
                <c:pt idx="14548">
                  <c:v>24666</c:v>
                </c:pt>
                <c:pt idx="14549">
                  <c:v>24665</c:v>
                </c:pt>
                <c:pt idx="14550">
                  <c:v>24664</c:v>
                </c:pt>
                <c:pt idx="14551">
                  <c:v>24663</c:v>
                </c:pt>
                <c:pt idx="14552">
                  <c:v>24660</c:v>
                </c:pt>
                <c:pt idx="14553">
                  <c:v>24659</c:v>
                </c:pt>
                <c:pt idx="14554">
                  <c:v>24658</c:v>
                </c:pt>
                <c:pt idx="14555">
                  <c:v>24657</c:v>
                </c:pt>
                <c:pt idx="14556">
                  <c:v>24656</c:v>
                </c:pt>
                <c:pt idx="14557">
                  <c:v>24653</c:v>
                </c:pt>
                <c:pt idx="14558">
                  <c:v>24652</c:v>
                </c:pt>
                <c:pt idx="14559">
                  <c:v>24651</c:v>
                </c:pt>
                <c:pt idx="14560">
                  <c:v>24650</c:v>
                </c:pt>
                <c:pt idx="14561">
                  <c:v>24649</c:v>
                </c:pt>
                <c:pt idx="14562">
                  <c:v>24646</c:v>
                </c:pt>
                <c:pt idx="14563">
                  <c:v>24645</c:v>
                </c:pt>
                <c:pt idx="14564">
                  <c:v>24644</c:v>
                </c:pt>
                <c:pt idx="14565">
                  <c:v>24643</c:v>
                </c:pt>
                <c:pt idx="14566">
                  <c:v>24642</c:v>
                </c:pt>
                <c:pt idx="14567">
                  <c:v>24639</c:v>
                </c:pt>
                <c:pt idx="14568">
                  <c:v>24638</c:v>
                </c:pt>
                <c:pt idx="14569">
                  <c:v>24637</c:v>
                </c:pt>
                <c:pt idx="14570">
                  <c:v>24636</c:v>
                </c:pt>
                <c:pt idx="14571">
                  <c:v>24635</c:v>
                </c:pt>
                <c:pt idx="14572">
                  <c:v>24632</c:v>
                </c:pt>
                <c:pt idx="14573">
                  <c:v>24631</c:v>
                </c:pt>
                <c:pt idx="14574">
                  <c:v>24630</c:v>
                </c:pt>
                <c:pt idx="14575">
                  <c:v>24629</c:v>
                </c:pt>
                <c:pt idx="14576">
                  <c:v>24628</c:v>
                </c:pt>
                <c:pt idx="14577">
                  <c:v>24625</c:v>
                </c:pt>
                <c:pt idx="14578">
                  <c:v>24624</c:v>
                </c:pt>
                <c:pt idx="14579">
                  <c:v>24623</c:v>
                </c:pt>
                <c:pt idx="14580">
                  <c:v>24622</c:v>
                </c:pt>
                <c:pt idx="14581">
                  <c:v>24621</c:v>
                </c:pt>
                <c:pt idx="14582">
                  <c:v>24618</c:v>
                </c:pt>
                <c:pt idx="14583">
                  <c:v>24617</c:v>
                </c:pt>
                <c:pt idx="14584">
                  <c:v>24616</c:v>
                </c:pt>
                <c:pt idx="14585">
                  <c:v>24615</c:v>
                </c:pt>
                <c:pt idx="14586">
                  <c:v>24614</c:v>
                </c:pt>
                <c:pt idx="14587">
                  <c:v>24611</c:v>
                </c:pt>
                <c:pt idx="14588">
                  <c:v>24610</c:v>
                </c:pt>
                <c:pt idx="14589">
                  <c:v>24609</c:v>
                </c:pt>
                <c:pt idx="14590">
                  <c:v>24608</c:v>
                </c:pt>
                <c:pt idx="14591">
                  <c:v>24607</c:v>
                </c:pt>
                <c:pt idx="14592">
                  <c:v>24604</c:v>
                </c:pt>
                <c:pt idx="14593">
                  <c:v>24603</c:v>
                </c:pt>
                <c:pt idx="14594">
                  <c:v>24602</c:v>
                </c:pt>
                <c:pt idx="14595">
                  <c:v>24601</c:v>
                </c:pt>
                <c:pt idx="14596">
                  <c:v>24600</c:v>
                </c:pt>
                <c:pt idx="14597">
                  <c:v>24597</c:v>
                </c:pt>
                <c:pt idx="14598">
                  <c:v>24596</c:v>
                </c:pt>
                <c:pt idx="14599">
                  <c:v>24595</c:v>
                </c:pt>
                <c:pt idx="14600">
                  <c:v>24594</c:v>
                </c:pt>
                <c:pt idx="14601">
                  <c:v>24593</c:v>
                </c:pt>
                <c:pt idx="14602">
                  <c:v>24590</c:v>
                </c:pt>
                <c:pt idx="14603">
                  <c:v>24589</c:v>
                </c:pt>
                <c:pt idx="14604">
                  <c:v>24588</c:v>
                </c:pt>
                <c:pt idx="14605">
                  <c:v>24587</c:v>
                </c:pt>
                <c:pt idx="14606">
                  <c:v>24586</c:v>
                </c:pt>
                <c:pt idx="14607">
                  <c:v>24583</c:v>
                </c:pt>
                <c:pt idx="14608">
                  <c:v>24582</c:v>
                </c:pt>
                <c:pt idx="14609">
                  <c:v>24581</c:v>
                </c:pt>
                <c:pt idx="14610">
                  <c:v>24580</c:v>
                </c:pt>
                <c:pt idx="14611">
                  <c:v>24579</c:v>
                </c:pt>
                <c:pt idx="14612">
                  <c:v>24576</c:v>
                </c:pt>
                <c:pt idx="14613">
                  <c:v>24575</c:v>
                </c:pt>
                <c:pt idx="14614">
                  <c:v>24574</c:v>
                </c:pt>
                <c:pt idx="14615">
                  <c:v>24573</c:v>
                </c:pt>
                <c:pt idx="14616">
                  <c:v>24572</c:v>
                </c:pt>
                <c:pt idx="14617">
                  <c:v>24569</c:v>
                </c:pt>
                <c:pt idx="14618">
                  <c:v>24568</c:v>
                </c:pt>
                <c:pt idx="14619">
                  <c:v>24567</c:v>
                </c:pt>
                <c:pt idx="14620">
                  <c:v>24566</c:v>
                </c:pt>
                <c:pt idx="14621">
                  <c:v>24565</c:v>
                </c:pt>
                <c:pt idx="14622">
                  <c:v>24562</c:v>
                </c:pt>
                <c:pt idx="14623">
                  <c:v>24561</c:v>
                </c:pt>
                <c:pt idx="14624">
                  <c:v>24560</c:v>
                </c:pt>
                <c:pt idx="14625">
                  <c:v>24559</c:v>
                </c:pt>
                <c:pt idx="14626">
                  <c:v>24558</c:v>
                </c:pt>
                <c:pt idx="14627">
                  <c:v>24555</c:v>
                </c:pt>
                <c:pt idx="14628">
                  <c:v>24554</c:v>
                </c:pt>
                <c:pt idx="14629">
                  <c:v>24553</c:v>
                </c:pt>
                <c:pt idx="14630">
                  <c:v>24552</c:v>
                </c:pt>
                <c:pt idx="14631">
                  <c:v>24551</c:v>
                </c:pt>
                <c:pt idx="14632">
                  <c:v>24548</c:v>
                </c:pt>
                <c:pt idx="14633">
                  <c:v>24547</c:v>
                </c:pt>
                <c:pt idx="14634">
                  <c:v>24546</c:v>
                </c:pt>
                <c:pt idx="14635">
                  <c:v>24545</c:v>
                </c:pt>
                <c:pt idx="14636">
                  <c:v>24544</c:v>
                </c:pt>
                <c:pt idx="14637">
                  <c:v>24541</c:v>
                </c:pt>
                <c:pt idx="14638">
                  <c:v>24540</c:v>
                </c:pt>
                <c:pt idx="14639">
                  <c:v>24539</c:v>
                </c:pt>
                <c:pt idx="14640">
                  <c:v>24538</c:v>
                </c:pt>
                <c:pt idx="14641">
                  <c:v>24537</c:v>
                </c:pt>
                <c:pt idx="14642">
                  <c:v>24534</c:v>
                </c:pt>
                <c:pt idx="14643">
                  <c:v>24533</c:v>
                </c:pt>
                <c:pt idx="14644">
                  <c:v>24532</c:v>
                </c:pt>
                <c:pt idx="14645">
                  <c:v>24531</c:v>
                </c:pt>
                <c:pt idx="14646">
                  <c:v>24530</c:v>
                </c:pt>
                <c:pt idx="14647">
                  <c:v>24527</c:v>
                </c:pt>
                <c:pt idx="14648">
                  <c:v>24526</c:v>
                </c:pt>
                <c:pt idx="14649">
                  <c:v>24525</c:v>
                </c:pt>
                <c:pt idx="14650">
                  <c:v>24524</c:v>
                </c:pt>
                <c:pt idx="14651">
                  <c:v>24523</c:v>
                </c:pt>
                <c:pt idx="14652">
                  <c:v>24520</c:v>
                </c:pt>
                <c:pt idx="14653">
                  <c:v>24519</c:v>
                </c:pt>
                <c:pt idx="14654">
                  <c:v>24518</c:v>
                </c:pt>
                <c:pt idx="14655">
                  <c:v>24517</c:v>
                </c:pt>
                <c:pt idx="14656">
                  <c:v>24516</c:v>
                </c:pt>
                <c:pt idx="14657">
                  <c:v>24513</c:v>
                </c:pt>
                <c:pt idx="14658">
                  <c:v>24512</c:v>
                </c:pt>
                <c:pt idx="14659">
                  <c:v>24511</c:v>
                </c:pt>
                <c:pt idx="14660">
                  <c:v>24510</c:v>
                </c:pt>
                <c:pt idx="14661">
                  <c:v>24509</c:v>
                </c:pt>
                <c:pt idx="14662">
                  <c:v>24506</c:v>
                </c:pt>
                <c:pt idx="14663">
                  <c:v>24505</c:v>
                </c:pt>
                <c:pt idx="14664">
                  <c:v>24504</c:v>
                </c:pt>
                <c:pt idx="14665">
                  <c:v>24503</c:v>
                </c:pt>
                <c:pt idx="14666">
                  <c:v>24502</c:v>
                </c:pt>
                <c:pt idx="14667">
                  <c:v>24499</c:v>
                </c:pt>
                <c:pt idx="14668">
                  <c:v>24498</c:v>
                </c:pt>
                <c:pt idx="14669">
                  <c:v>24497</c:v>
                </c:pt>
                <c:pt idx="14670">
                  <c:v>24496</c:v>
                </c:pt>
                <c:pt idx="14671">
                  <c:v>24495</c:v>
                </c:pt>
                <c:pt idx="14672">
                  <c:v>24492</c:v>
                </c:pt>
                <c:pt idx="14673">
                  <c:v>24491</c:v>
                </c:pt>
                <c:pt idx="14674">
                  <c:v>24490</c:v>
                </c:pt>
                <c:pt idx="14675">
                  <c:v>24489</c:v>
                </c:pt>
                <c:pt idx="14676">
                  <c:v>24488</c:v>
                </c:pt>
                <c:pt idx="14677">
                  <c:v>24485</c:v>
                </c:pt>
                <c:pt idx="14678">
                  <c:v>24484</c:v>
                </c:pt>
                <c:pt idx="14679">
                  <c:v>24483</c:v>
                </c:pt>
                <c:pt idx="14680">
                  <c:v>24482</c:v>
                </c:pt>
                <c:pt idx="14681">
                  <c:v>24481</c:v>
                </c:pt>
                <c:pt idx="14682">
                  <c:v>24478</c:v>
                </c:pt>
                <c:pt idx="14683">
                  <c:v>24477</c:v>
                </c:pt>
                <c:pt idx="14684">
                  <c:v>24476</c:v>
                </c:pt>
                <c:pt idx="14685">
                  <c:v>24475</c:v>
                </c:pt>
                <c:pt idx="14686">
                  <c:v>24474</c:v>
                </c:pt>
                <c:pt idx="14687">
                  <c:v>24471</c:v>
                </c:pt>
                <c:pt idx="14688">
                  <c:v>24470</c:v>
                </c:pt>
                <c:pt idx="14689">
                  <c:v>24469</c:v>
                </c:pt>
                <c:pt idx="14690">
                  <c:v>24468</c:v>
                </c:pt>
                <c:pt idx="14691">
                  <c:v>24467</c:v>
                </c:pt>
                <c:pt idx="14692">
                  <c:v>24464</c:v>
                </c:pt>
                <c:pt idx="14693">
                  <c:v>24463</c:v>
                </c:pt>
                <c:pt idx="14694">
                  <c:v>24462</c:v>
                </c:pt>
                <c:pt idx="14695">
                  <c:v>24461</c:v>
                </c:pt>
                <c:pt idx="14696">
                  <c:v>24460</c:v>
                </c:pt>
                <c:pt idx="14697">
                  <c:v>24457</c:v>
                </c:pt>
                <c:pt idx="14698">
                  <c:v>24456</c:v>
                </c:pt>
                <c:pt idx="14699">
                  <c:v>24455</c:v>
                </c:pt>
                <c:pt idx="14700">
                  <c:v>24454</c:v>
                </c:pt>
                <c:pt idx="14701">
                  <c:v>24453</c:v>
                </c:pt>
                <c:pt idx="14702">
                  <c:v>24450</c:v>
                </c:pt>
                <c:pt idx="14703">
                  <c:v>24449</c:v>
                </c:pt>
                <c:pt idx="14704">
                  <c:v>24448</c:v>
                </c:pt>
                <c:pt idx="14705">
                  <c:v>24447</c:v>
                </c:pt>
                <c:pt idx="14706">
                  <c:v>24446</c:v>
                </c:pt>
                <c:pt idx="14707">
                  <c:v>24443</c:v>
                </c:pt>
                <c:pt idx="14708">
                  <c:v>24442</c:v>
                </c:pt>
                <c:pt idx="14709">
                  <c:v>24441</c:v>
                </c:pt>
                <c:pt idx="14710">
                  <c:v>24440</c:v>
                </c:pt>
                <c:pt idx="14711">
                  <c:v>24439</c:v>
                </c:pt>
                <c:pt idx="14712">
                  <c:v>24436</c:v>
                </c:pt>
                <c:pt idx="14713">
                  <c:v>24435</c:v>
                </c:pt>
                <c:pt idx="14714">
                  <c:v>24434</c:v>
                </c:pt>
                <c:pt idx="14715">
                  <c:v>24433</c:v>
                </c:pt>
                <c:pt idx="14716">
                  <c:v>24432</c:v>
                </c:pt>
                <c:pt idx="14717">
                  <c:v>24429</c:v>
                </c:pt>
                <c:pt idx="14718">
                  <c:v>24428</c:v>
                </c:pt>
                <c:pt idx="14719">
                  <c:v>24427</c:v>
                </c:pt>
                <c:pt idx="14720">
                  <c:v>24426</c:v>
                </c:pt>
                <c:pt idx="14721">
                  <c:v>24425</c:v>
                </c:pt>
                <c:pt idx="14722">
                  <c:v>24422</c:v>
                </c:pt>
                <c:pt idx="14723">
                  <c:v>24421</c:v>
                </c:pt>
                <c:pt idx="14724">
                  <c:v>24420</c:v>
                </c:pt>
                <c:pt idx="14725">
                  <c:v>24419</c:v>
                </c:pt>
                <c:pt idx="14726">
                  <c:v>24418</c:v>
                </c:pt>
                <c:pt idx="14727">
                  <c:v>24415</c:v>
                </c:pt>
                <c:pt idx="14728">
                  <c:v>24414</c:v>
                </c:pt>
                <c:pt idx="14729">
                  <c:v>24413</c:v>
                </c:pt>
                <c:pt idx="14730">
                  <c:v>24412</c:v>
                </c:pt>
                <c:pt idx="14731">
                  <c:v>24411</c:v>
                </c:pt>
                <c:pt idx="14732">
                  <c:v>24408</c:v>
                </c:pt>
                <c:pt idx="14733">
                  <c:v>24407</c:v>
                </c:pt>
                <c:pt idx="14734">
                  <c:v>24406</c:v>
                </c:pt>
                <c:pt idx="14735">
                  <c:v>24405</c:v>
                </c:pt>
                <c:pt idx="14736">
                  <c:v>24404</c:v>
                </c:pt>
                <c:pt idx="14737">
                  <c:v>24401</c:v>
                </c:pt>
                <c:pt idx="14738">
                  <c:v>24400</c:v>
                </c:pt>
                <c:pt idx="14739">
                  <c:v>24399</c:v>
                </c:pt>
                <c:pt idx="14740">
                  <c:v>24398</c:v>
                </c:pt>
                <c:pt idx="14741">
                  <c:v>24397</c:v>
                </c:pt>
                <c:pt idx="14742">
                  <c:v>24394</c:v>
                </c:pt>
                <c:pt idx="14743">
                  <c:v>24393</c:v>
                </c:pt>
                <c:pt idx="14744">
                  <c:v>24392</c:v>
                </c:pt>
                <c:pt idx="14745">
                  <c:v>24391</c:v>
                </c:pt>
                <c:pt idx="14746">
                  <c:v>24390</c:v>
                </c:pt>
                <c:pt idx="14747">
                  <c:v>24387</c:v>
                </c:pt>
                <c:pt idx="14748">
                  <c:v>24386</c:v>
                </c:pt>
                <c:pt idx="14749">
                  <c:v>24385</c:v>
                </c:pt>
                <c:pt idx="14750">
                  <c:v>24384</c:v>
                </c:pt>
                <c:pt idx="14751">
                  <c:v>24383</c:v>
                </c:pt>
                <c:pt idx="14752">
                  <c:v>24380</c:v>
                </c:pt>
                <c:pt idx="14753">
                  <c:v>24379</c:v>
                </c:pt>
                <c:pt idx="14754">
                  <c:v>24378</c:v>
                </c:pt>
                <c:pt idx="14755">
                  <c:v>24377</c:v>
                </c:pt>
                <c:pt idx="14756">
                  <c:v>24376</c:v>
                </c:pt>
                <c:pt idx="14757">
                  <c:v>24373</c:v>
                </c:pt>
                <c:pt idx="14758">
                  <c:v>24372</c:v>
                </c:pt>
                <c:pt idx="14759">
                  <c:v>24371</c:v>
                </c:pt>
                <c:pt idx="14760">
                  <c:v>24370</c:v>
                </c:pt>
                <c:pt idx="14761">
                  <c:v>24369</c:v>
                </c:pt>
                <c:pt idx="14762">
                  <c:v>24366</c:v>
                </c:pt>
                <c:pt idx="14763">
                  <c:v>24365</c:v>
                </c:pt>
                <c:pt idx="14764">
                  <c:v>24364</c:v>
                </c:pt>
                <c:pt idx="14765">
                  <c:v>24363</c:v>
                </c:pt>
                <c:pt idx="14766">
                  <c:v>24362</c:v>
                </c:pt>
                <c:pt idx="14767">
                  <c:v>24359</c:v>
                </c:pt>
                <c:pt idx="14768">
                  <c:v>24358</c:v>
                </c:pt>
                <c:pt idx="14769">
                  <c:v>24357</c:v>
                </c:pt>
                <c:pt idx="14770">
                  <c:v>24356</c:v>
                </c:pt>
                <c:pt idx="14771">
                  <c:v>24355</c:v>
                </c:pt>
                <c:pt idx="14772">
                  <c:v>24352</c:v>
                </c:pt>
                <c:pt idx="14773">
                  <c:v>24351</c:v>
                </c:pt>
                <c:pt idx="14774">
                  <c:v>24350</c:v>
                </c:pt>
                <c:pt idx="14775">
                  <c:v>24349</c:v>
                </c:pt>
                <c:pt idx="14776">
                  <c:v>24348</c:v>
                </c:pt>
                <c:pt idx="14777">
                  <c:v>24345</c:v>
                </c:pt>
                <c:pt idx="14778">
                  <c:v>24344</c:v>
                </c:pt>
                <c:pt idx="14779">
                  <c:v>24343</c:v>
                </c:pt>
                <c:pt idx="14780">
                  <c:v>24342</c:v>
                </c:pt>
                <c:pt idx="14781">
                  <c:v>24341</c:v>
                </c:pt>
                <c:pt idx="14782">
                  <c:v>24338</c:v>
                </c:pt>
                <c:pt idx="14783">
                  <c:v>24337</c:v>
                </c:pt>
                <c:pt idx="14784">
                  <c:v>24336</c:v>
                </c:pt>
                <c:pt idx="14785">
                  <c:v>24335</c:v>
                </c:pt>
                <c:pt idx="14786">
                  <c:v>24334</c:v>
                </c:pt>
                <c:pt idx="14787">
                  <c:v>24331</c:v>
                </c:pt>
                <c:pt idx="14788">
                  <c:v>24330</c:v>
                </c:pt>
                <c:pt idx="14789">
                  <c:v>24329</c:v>
                </c:pt>
                <c:pt idx="14790">
                  <c:v>24328</c:v>
                </c:pt>
                <c:pt idx="14791">
                  <c:v>24327</c:v>
                </c:pt>
                <c:pt idx="14792">
                  <c:v>24324</c:v>
                </c:pt>
                <c:pt idx="14793">
                  <c:v>24323</c:v>
                </c:pt>
                <c:pt idx="14794">
                  <c:v>24322</c:v>
                </c:pt>
                <c:pt idx="14795">
                  <c:v>24321</c:v>
                </c:pt>
                <c:pt idx="14796">
                  <c:v>24320</c:v>
                </c:pt>
                <c:pt idx="14797">
                  <c:v>24317</c:v>
                </c:pt>
                <c:pt idx="14798">
                  <c:v>24316</c:v>
                </c:pt>
                <c:pt idx="14799">
                  <c:v>24315</c:v>
                </c:pt>
                <c:pt idx="14800">
                  <c:v>24314</c:v>
                </c:pt>
                <c:pt idx="14801">
                  <c:v>24313</c:v>
                </c:pt>
                <c:pt idx="14802">
                  <c:v>24310</c:v>
                </c:pt>
                <c:pt idx="14803">
                  <c:v>24309</c:v>
                </c:pt>
                <c:pt idx="14804">
                  <c:v>24308</c:v>
                </c:pt>
                <c:pt idx="14805">
                  <c:v>24307</c:v>
                </c:pt>
                <c:pt idx="14806">
                  <c:v>24306</c:v>
                </c:pt>
                <c:pt idx="14807">
                  <c:v>24303</c:v>
                </c:pt>
                <c:pt idx="14808">
                  <c:v>24302</c:v>
                </c:pt>
                <c:pt idx="14809">
                  <c:v>24301</c:v>
                </c:pt>
                <c:pt idx="14810">
                  <c:v>24300</c:v>
                </c:pt>
                <c:pt idx="14811">
                  <c:v>24299</c:v>
                </c:pt>
                <c:pt idx="14812">
                  <c:v>24296</c:v>
                </c:pt>
                <c:pt idx="14813">
                  <c:v>24295</c:v>
                </c:pt>
                <c:pt idx="14814">
                  <c:v>24294</c:v>
                </c:pt>
                <c:pt idx="14815">
                  <c:v>24293</c:v>
                </c:pt>
                <c:pt idx="14816">
                  <c:v>24292</c:v>
                </c:pt>
                <c:pt idx="14817">
                  <c:v>24289</c:v>
                </c:pt>
                <c:pt idx="14818">
                  <c:v>24288</c:v>
                </c:pt>
                <c:pt idx="14819">
                  <c:v>24287</c:v>
                </c:pt>
                <c:pt idx="14820">
                  <c:v>24286</c:v>
                </c:pt>
                <c:pt idx="14821">
                  <c:v>24285</c:v>
                </c:pt>
                <c:pt idx="14822">
                  <c:v>24282</c:v>
                </c:pt>
                <c:pt idx="14823">
                  <c:v>24281</c:v>
                </c:pt>
                <c:pt idx="14824">
                  <c:v>24280</c:v>
                </c:pt>
                <c:pt idx="14825">
                  <c:v>24279</c:v>
                </c:pt>
                <c:pt idx="14826">
                  <c:v>24278</c:v>
                </c:pt>
                <c:pt idx="14827">
                  <c:v>24275</c:v>
                </c:pt>
                <c:pt idx="14828">
                  <c:v>24274</c:v>
                </c:pt>
                <c:pt idx="14829">
                  <c:v>24273</c:v>
                </c:pt>
                <c:pt idx="14830">
                  <c:v>24272</c:v>
                </c:pt>
                <c:pt idx="14831">
                  <c:v>24271</c:v>
                </c:pt>
                <c:pt idx="14832">
                  <c:v>24268</c:v>
                </c:pt>
                <c:pt idx="14833">
                  <c:v>24267</c:v>
                </c:pt>
                <c:pt idx="14834">
                  <c:v>24266</c:v>
                </c:pt>
                <c:pt idx="14835">
                  <c:v>24265</c:v>
                </c:pt>
                <c:pt idx="14836">
                  <c:v>24264</c:v>
                </c:pt>
                <c:pt idx="14837">
                  <c:v>24261</c:v>
                </c:pt>
                <c:pt idx="14838">
                  <c:v>24260</c:v>
                </c:pt>
                <c:pt idx="14839">
                  <c:v>24259</c:v>
                </c:pt>
                <c:pt idx="14840">
                  <c:v>24258</c:v>
                </c:pt>
                <c:pt idx="14841">
                  <c:v>24257</c:v>
                </c:pt>
                <c:pt idx="14842">
                  <c:v>24254</c:v>
                </c:pt>
                <c:pt idx="14843">
                  <c:v>24253</c:v>
                </c:pt>
                <c:pt idx="14844">
                  <c:v>24252</c:v>
                </c:pt>
                <c:pt idx="14845">
                  <c:v>24251</c:v>
                </c:pt>
                <c:pt idx="14846">
                  <c:v>24250</c:v>
                </c:pt>
                <c:pt idx="14847">
                  <c:v>24247</c:v>
                </c:pt>
                <c:pt idx="14848">
                  <c:v>24246</c:v>
                </c:pt>
                <c:pt idx="14849">
                  <c:v>24245</c:v>
                </c:pt>
                <c:pt idx="14850">
                  <c:v>24244</c:v>
                </c:pt>
                <c:pt idx="14851">
                  <c:v>24243</c:v>
                </c:pt>
                <c:pt idx="14852">
                  <c:v>24240</c:v>
                </c:pt>
                <c:pt idx="14853">
                  <c:v>24239</c:v>
                </c:pt>
                <c:pt idx="14854">
                  <c:v>24238</c:v>
                </c:pt>
                <c:pt idx="14855">
                  <c:v>24237</c:v>
                </c:pt>
                <c:pt idx="14856">
                  <c:v>24236</c:v>
                </c:pt>
                <c:pt idx="14857">
                  <c:v>24233</c:v>
                </c:pt>
                <c:pt idx="14858">
                  <c:v>24232</c:v>
                </c:pt>
                <c:pt idx="14859">
                  <c:v>24231</c:v>
                </c:pt>
                <c:pt idx="14860">
                  <c:v>24230</c:v>
                </c:pt>
                <c:pt idx="14861">
                  <c:v>24229</c:v>
                </c:pt>
                <c:pt idx="14862">
                  <c:v>24226</c:v>
                </c:pt>
                <c:pt idx="14863">
                  <c:v>24225</c:v>
                </c:pt>
                <c:pt idx="14864">
                  <c:v>24224</c:v>
                </c:pt>
                <c:pt idx="14865">
                  <c:v>24223</c:v>
                </c:pt>
                <c:pt idx="14866">
                  <c:v>24222</c:v>
                </c:pt>
                <c:pt idx="14867">
                  <c:v>24219</c:v>
                </c:pt>
                <c:pt idx="14868">
                  <c:v>24218</c:v>
                </c:pt>
                <c:pt idx="14869">
                  <c:v>24217</c:v>
                </c:pt>
                <c:pt idx="14870">
                  <c:v>24216</c:v>
                </c:pt>
                <c:pt idx="14871">
                  <c:v>24215</c:v>
                </c:pt>
                <c:pt idx="14872">
                  <c:v>24212</c:v>
                </c:pt>
                <c:pt idx="14873">
                  <c:v>24211</c:v>
                </c:pt>
                <c:pt idx="14874">
                  <c:v>24210</c:v>
                </c:pt>
                <c:pt idx="14875">
                  <c:v>24209</c:v>
                </c:pt>
                <c:pt idx="14876">
                  <c:v>24208</c:v>
                </c:pt>
                <c:pt idx="14877">
                  <c:v>24205</c:v>
                </c:pt>
                <c:pt idx="14878">
                  <c:v>24204</c:v>
                </c:pt>
                <c:pt idx="14879">
                  <c:v>24203</c:v>
                </c:pt>
                <c:pt idx="14880">
                  <c:v>24202</c:v>
                </c:pt>
                <c:pt idx="14881">
                  <c:v>24201</c:v>
                </c:pt>
                <c:pt idx="14882">
                  <c:v>24198</c:v>
                </c:pt>
                <c:pt idx="14883">
                  <c:v>24197</c:v>
                </c:pt>
                <c:pt idx="14884">
                  <c:v>24196</c:v>
                </c:pt>
                <c:pt idx="14885">
                  <c:v>24195</c:v>
                </c:pt>
                <c:pt idx="14886">
                  <c:v>24194</c:v>
                </c:pt>
                <c:pt idx="14887">
                  <c:v>24191</c:v>
                </c:pt>
                <c:pt idx="14888">
                  <c:v>24190</c:v>
                </c:pt>
                <c:pt idx="14889">
                  <c:v>24189</c:v>
                </c:pt>
                <c:pt idx="14890">
                  <c:v>24188</c:v>
                </c:pt>
                <c:pt idx="14891">
                  <c:v>24187</c:v>
                </c:pt>
                <c:pt idx="14892">
                  <c:v>24184</c:v>
                </c:pt>
                <c:pt idx="14893">
                  <c:v>24183</c:v>
                </c:pt>
                <c:pt idx="14894">
                  <c:v>24182</c:v>
                </c:pt>
                <c:pt idx="14895">
                  <c:v>24181</c:v>
                </c:pt>
                <c:pt idx="14896">
                  <c:v>24180</c:v>
                </c:pt>
                <c:pt idx="14897">
                  <c:v>24177</c:v>
                </c:pt>
                <c:pt idx="14898">
                  <c:v>24176</c:v>
                </c:pt>
                <c:pt idx="14899">
                  <c:v>24175</c:v>
                </c:pt>
                <c:pt idx="14900">
                  <c:v>24174</c:v>
                </c:pt>
                <c:pt idx="14901">
                  <c:v>24173</c:v>
                </c:pt>
                <c:pt idx="14902">
                  <c:v>24170</c:v>
                </c:pt>
                <c:pt idx="14903">
                  <c:v>24169</c:v>
                </c:pt>
                <c:pt idx="14904">
                  <c:v>24168</c:v>
                </c:pt>
                <c:pt idx="14905">
                  <c:v>24167</c:v>
                </c:pt>
                <c:pt idx="14906">
                  <c:v>24166</c:v>
                </c:pt>
                <c:pt idx="14907">
                  <c:v>24163</c:v>
                </c:pt>
                <c:pt idx="14908">
                  <c:v>24162</c:v>
                </c:pt>
                <c:pt idx="14909">
                  <c:v>24161</c:v>
                </c:pt>
                <c:pt idx="14910">
                  <c:v>24160</c:v>
                </c:pt>
                <c:pt idx="14911">
                  <c:v>24159</c:v>
                </c:pt>
                <c:pt idx="14912">
                  <c:v>24156</c:v>
                </c:pt>
                <c:pt idx="14913">
                  <c:v>24155</c:v>
                </c:pt>
                <c:pt idx="14914">
                  <c:v>24154</c:v>
                </c:pt>
                <c:pt idx="14915">
                  <c:v>24153</c:v>
                </c:pt>
                <c:pt idx="14916">
                  <c:v>24152</c:v>
                </c:pt>
                <c:pt idx="14917">
                  <c:v>24149</c:v>
                </c:pt>
                <c:pt idx="14918">
                  <c:v>24148</c:v>
                </c:pt>
                <c:pt idx="14919">
                  <c:v>24147</c:v>
                </c:pt>
                <c:pt idx="14920">
                  <c:v>24146</c:v>
                </c:pt>
                <c:pt idx="14921">
                  <c:v>24145</c:v>
                </c:pt>
                <c:pt idx="14922">
                  <c:v>24142</c:v>
                </c:pt>
                <c:pt idx="14923">
                  <c:v>24141</c:v>
                </c:pt>
                <c:pt idx="14924">
                  <c:v>24140</c:v>
                </c:pt>
                <c:pt idx="14925">
                  <c:v>24139</c:v>
                </c:pt>
                <c:pt idx="14926">
                  <c:v>24138</c:v>
                </c:pt>
                <c:pt idx="14927">
                  <c:v>24135</c:v>
                </c:pt>
                <c:pt idx="14928">
                  <c:v>24134</c:v>
                </c:pt>
                <c:pt idx="14929">
                  <c:v>24133</c:v>
                </c:pt>
                <c:pt idx="14930">
                  <c:v>24132</c:v>
                </c:pt>
                <c:pt idx="14931">
                  <c:v>24131</c:v>
                </c:pt>
                <c:pt idx="14932">
                  <c:v>24128</c:v>
                </c:pt>
                <c:pt idx="14933">
                  <c:v>24127</c:v>
                </c:pt>
                <c:pt idx="14934">
                  <c:v>24126</c:v>
                </c:pt>
                <c:pt idx="14935">
                  <c:v>24125</c:v>
                </c:pt>
                <c:pt idx="14936">
                  <c:v>24124</c:v>
                </c:pt>
                <c:pt idx="14937">
                  <c:v>24121</c:v>
                </c:pt>
                <c:pt idx="14938">
                  <c:v>24120</c:v>
                </c:pt>
                <c:pt idx="14939">
                  <c:v>24119</c:v>
                </c:pt>
                <c:pt idx="14940">
                  <c:v>24118</c:v>
                </c:pt>
                <c:pt idx="14941">
                  <c:v>24117</c:v>
                </c:pt>
                <c:pt idx="14942">
                  <c:v>24114</c:v>
                </c:pt>
                <c:pt idx="14943">
                  <c:v>24113</c:v>
                </c:pt>
                <c:pt idx="14944">
                  <c:v>24112</c:v>
                </c:pt>
                <c:pt idx="14945">
                  <c:v>24111</c:v>
                </c:pt>
                <c:pt idx="14946">
                  <c:v>24110</c:v>
                </c:pt>
                <c:pt idx="14947">
                  <c:v>24107</c:v>
                </c:pt>
                <c:pt idx="14948">
                  <c:v>24106</c:v>
                </c:pt>
                <c:pt idx="14949">
                  <c:v>24105</c:v>
                </c:pt>
                <c:pt idx="14950">
                  <c:v>24104</c:v>
                </c:pt>
                <c:pt idx="14951">
                  <c:v>24103</c:v>
                </c:pt>
                <c:pt idx="14952">
                  <c:v>24100</c:v>
                </c:pt>
                <c:pt idx="14953">
                  <c:v>24099</c:v>
                </c:pt>
                <c:pt idx="14954">
                  <c:v>24098</c:v>
                </c:pt>
                <c:pt idx="14955">
                  <c:v>24097</c:v>
                </c:pt>
                <c:pt idx="14956">
                  <c:v>24096</c:v>
                </c:pt>
                <c:pt idx="14957">
                  <c:v>24093</c:v>
                </c:pt>
                <c:pt idx="14958">
                  <c:v>24092</c:v>
                </c:pt>
                <c:pt idx="14959">
                  <c:v>24091</c:v>
                </c:pt>
                <c:pt idx="14960">
                  <c:v>24090</c:v>
                </c:pt>
                <c:pt idx="14961">
                  <c:v>24089</c:v>
                </c:pt>
                <c:pt idx="14962">
                  <c:v>24086</c:v>
                </c:pt>
                <c:pt idx="14963">
                  <c:v>24085</c:v>
                </c:pt>
                <c:pt idx="14964">
                  <c:v>24084</c:v>
                </c:pt>
                <c:pt idx="14965">
                  <c:v>24083</c:v>
                </c:pt>
                <c:pt idx="14966">
                  <c:v>24082</c:v>
                </c:pt>
                <c:pt idx="14967">
                  <c:v>24079</c:v>
                </c:pt>
                <c:pt idx="14968">
                  <c:v>24078</c:v>
                </c:pt>
                <c:pt idx="14969">
                  <c:v>24077</c:v>
                </c:pt>
                <c:pt idx="14970">
                  <c:v>24076</c:v>
                </c:pt>
                <c:pt idx="14971">
                  <c:v>24075</c:v>
                </c:pt>
                <c:pt idx="14972">
                  <c:v>24072</c:v>
                </c:pt>
                <c:pt idx="14973">
                  <c:v>24071</c:v>
                </c:pt>
                <c:pt idx="14974">
                  <c:v>24070</c:v>
                </c:pt>
                <c:pt idx="14975">
                  <c:v>24069</c:v>
                </c:pt>
                <c:pt idx="14976">
                  <c:v>24068</c:v>
                </c:pt>
                <c:pt idx="14977">
                  <c:v>24065</c:v>
                </c:pt>
                <c:pt idx="14978">
                  <c:v>24064</c:v>
                </c:pt>
                <c:pt idx="14979">
                  <c:v>24063</c:v>
                </c:pt>
                <c:pt idx="14980">
                  <c:v>24062</c:v>
                </c:pt>
                <c:pt idx="14981">
                  <c:v>24061</c:v>
                </c:pt>
                <c:pt idx="14982">
                  <c:v>24058</c:v>
                </c:pt>
                <c:pt idx="14983">
                  <c:v>24057</c:v>
                </c:pt>
                <c:pt idx="14984">
                  <c:v>24056</c:v>
                </c:pt>
                <c:pt idx="14985">
                  <c:v>24055</c:v>
                </c:pt>
                <c:pt idx="14986">
                  <c:v>24054</c:v>
                </c:pt>
                <c:pt idx="14987">
                  <c:v>24051</c:v>
                </c:pt>
                <c:pt idx="14988">
                  <c:v>24050</c:v>
                </c:pt>
                <c:pt idx="14989">
                  <c:v>24049</c:v>
                </c:pt>
                <c:pt idx="14990">
                  <c:v>24048</c:v>
                </c:pt>
                <c:pt idx="14991">
                  <c:v>24047</c:v>
                </c:pt>
                <c:pt idx="14992">
                  <c:v>24044</c:v>
                </c:pt>
                <c:pt idx="14993">
                  <c:v>24043</c:v>
                </c:pt>
                <c:pt idx="14994">
                  <c:v>24042</c:v>
                </c:pt>
                <c:pt idx="14995">
                  <c:v>24041</c:v>
                </c:pt>
                <c:pt idx="14996">
                  <c:v>24040</c:v>
                </c:pt>
                <c:pt idx="14997">
                  <c:v>24037</c:v>
                </c:pt>
                <c:pt idx="14998">
                  <c:v>24036</c:v>
                </c:pt>
                <c:pt idx="14999">
                  <c:v>24035</c:v>
                </c:pt>
                <c:pt idx="15000">
                  <c:v>24034</c:v>
                </c:pt>
                <c:pt idx="15001">
                  <c:v>24033</c:v>
                </c:pt>
                <c:pt idx="15002">
                  <c:v>24030</c:v>
                </c:pt>
                <c:pt idx="15003">
                  <c:v>24029</c:v>
                </c:pt>
                <c:pt idx="15004">
                  <c:v>24028</c:v>
                </c:pt>
                <c:pt idx="15005">
                  <c:v>24027</c:v>
                </c:pt>
                <c:pt idx="15006">
                  <c:v>24026</c:v>
                </c:pt>
                <c:pt idx="15007">
                  <c:v>24023</c:v>
                </c:pt>
                <c:pt idx="15008">
                  <c:v>24022</c:v>
                </c:pt>
                <c:pt idx="15009">
                  <c:v>24021</c:v>
                </c:pt>
                <c:pt idx="15010">
                  <c:v>24020</c:v>
                </c:pt>
                <c:pt idx="15011">
                  <c:v>24019</c:v>
                </c:pt>
                <c:pt idx="15012">
                  <c:v>24016</c:v>
                </c:pt>
                <c:pt idx="15013">
                  <c:v>24015</c:v>
                </c:pt>
                <c:pt idx="15014">
                  <c:v>24014</c:v>
                </c:pt>
                <c:pt idx="15015">
                  <c:v>24013</c:v>
                </c:pt>
                <c:pt idx="15016">
                  <c:v>24012</c:v>
                </c:pt>
                <c:pt idx="15017">
                  <c:v>24009</c:v>
                </c:pt>
                <c:pt idx="15018">
                  <c:v>24008</c:v>
                </c:pt>
                <c:pt idx="15019">
                  <c:v>24007</c:v>
                </c:pt>
                <c:pt idx="15020">
                  <c:v>24006</c:v>
                </c:pt>
                <c:pt idx="15021">
                  <c:v>24005</c:v>
                </c:pt>
                <c:pt idx="15022">
                  <c:v>24002</c:v>
                </c:pt>
                <c:pt idx="15023">
                  <c:v>24001</c:v>
                </c:pt>
                <c:pt idx="15024">
                  <c:v>24000</c:v>
                </c:pt>
                <c:pt idx="15025">
                  <c:v>23999</c:v>
                </c:pt>
                <c:pt idx="15026">
                  <c:v>23998</c:v>
                </c:pt>
                <c:pt idx="15027">
                  <c:v>23995</c:v>
                </c:pt>
                <c:pt idx="15028">
                  <c:v>23994</c:v>
                </c:pt>
                <c:pt idx="15029">
                  <c:v>23993</c:v>
                </c:pt>
                <c:pt idx="15030">
                  <c:v>23992</c:v>
                </c:pt>
                <c:pt idx="15031">
                  <c:v>23991</c:v>
                </c:pt>
                <c:pt idx="15032">
                  <c:v>23988</c:v>
                </c:pt>
                <c:pt idx="15033">
                  <c:v>23987</c:v>
                </c:pt>
                <c:pt idx="15034">
                  <c:v>23986</c:v>
                </c:pt>
                <c:pt idx="15035">
                  <c:v>23985</c:v>
                </c:pt>
                <c:pt idx="15036">
                  <c:v>23984</c:v>
                </c:pt>
                <c:pt idx="15037">
                  <c:v>23981</c:v>
                </c:pt>
                <c:pt idx="15038">
                  <c:v>23980</c:v>
                </c:pt>
                <c:pt idx="15039">
                  <c:v>23979</c:v>
                </c:pt>
                <c:pt idx="15040">
                  <c:v>23978</c:v>
                </c:pt>
                <c:pt idx="15041">
                  <c:v>23977</c:v>
                </c:pt>
                <c:pt idx="15042">
                  <c:v>23974</c:v>
                </c:pt>
                <c:pt idx="15043">
                  <c:v>23973</c:v>
                </c:pt>
                <c:pt idx="15044">
                  <c:v>23972</c:v>
                </c:pt>
                <c:pt idx="15045">
                  <c:v>23971</c:v>
                </c:pt>
                <c:pt idx="15046">
                  <c:v>23970</c:v>
                </c:pt>
                <c:pt idx="15047">
                  <c:v>23967</c:v>
                </c:pt>
                <c:pt idx="15048">
                  <c:v>23966</c:v>
                </c:pt>
                <c:pt idx="15049">
                  <c:v>23965</c:v>
                </c:pt>
                <c:pt idx="15050">
                  <c:v>23964</c:v>
                </c:pt>
                <c:pt idx="15051">
                  <c:v>23963</c:v>
                </c:pt>
                <c:pt idx="15052">
                  <c:v>23960</c:v>
                </c:pt>
                <c:pt idx="15053">
                  <c:v>23959</c:v>
                </c:pt>
                <c:pt idx="15054">
                  <c:v>23958</c:v>
                </c:pt>
                <c:pt idx="15055">
                  <c:v>23957</c:v>
                </c:pt>
                <c:pt idx="15056">
                  <c:v>23956</c:v>
                </c:pt>
                <c:pt idx="15057">
                  <c:v>23953</c:v>
                </c:pt>
                <c:pt idx="15058">
                  <c:v>23952</c:v>
                </c:pt>
                <c:pt idx="15059">
                  <c:v>23951</c:v>
                </c:pt>
                <c:pt idx="15060">
                  <c:v>23950</c:v>
                </c:pt>
                <c:pt idx="15061">
                  <c:v>23949</c:v>
                </c:pt>
                <c:pt idx="15062">
                  <c:v>23946</c:v>
                </c:pt>
                <c:pt idx="15063">
                  <c:v>23945</c:v>
                </c:pt>
                <c:pt idx="15064">
                  <c:v>23944</c:v>
                </c:pt>
                <c:pt idx="15065">
                  <c:v>23943</c:v>
                </c:pt>
                <c:pt idx="15066">
                  <c:v>23942</c:v>
                </c:pt>
                <c:pt idx="15067">
                  <c:v>23939</c:v>
                </c:pt>
                <c:pt idx="15068">
                  <c:v>23938</c:v>
                </c:pt>
                <c:pt idx="15069">
                  <c:v>23937</c:v>
                </c:pt>
                <c:pt idx="15070">
                  <c:v>23936</c:v>
                </c:pt>
                <c:pt idx="15071">
                  <c:v>23935</c:v>
                </c:pt>
                <c:pt idx="15072">
                  <c:v>23932</c:v>
                </c:pt>
                <c:pt idx="15073">
                  <c:v>23931</c:v>
                </c:pt>
                <c:pt idx="15074">
                  <c:v>23930</c:v>
                </c:pt>
                <c:pt idx="15075">
                  <c:v>23929</c:v>
                </c:pt>
                <c:pt idx="15076">
                  <c:v>23928</c:v>
                </c:pt>
                <c:pt idx="15077">
                  <c:v>23925</c:v>
                </c:pt>
                <c:pt idx="15078">
                  <c:v>23924</c:v>
                </c:pt>
                <c:pt idx="15079">
                  <c:v>23923</c:v>
                </c:pt>
                <c:pt idx="15080">
                  <c:v>23922</c:v>
                </c:pt>
                <c:pt idx="15081">
                  <c:v>23921</c:v>
                </c:pt>
                <c:pt idx="15082">
                  <c:v>23918</c:v>
                </c:pt>
                <c:pt idx="15083">
                  <c:v>23917</c:v>
                </c:pt>
                <c:pt idx="15084">
                  <c:v>23916</c:v>
                </c:pt>
                <c:pt idx="15085">
                  <c:v>23915</c:v>
                </c:pt>
                <c:pt idx="15086">
                  <c:v>23914</c:v>
                </c:pt>
                <c:pt idx="15087">
                  <c:v>23911</c:v>
                </c:pt>
                <c:pt idx="15088">
                  <c:v>23910</c:v>
                </c:pt>
                <c:pt idx="15089">
                  <c:v>23909</c:v>
                </c:pt>
                <c:pt idx="15090">
                  <c:v>23908</c:v>
                </c:pt>
                <c:pt idx="15091">
                  <c:v>23907</c:v>
                </c:pt>
                <c:pt idx="15092">
                  <c:v>23904</c:v>
                </c:pt>
                <c:pt idx="15093">
                  <c:v>23903</c:v>
                </c:pt>
                <c:pt idx="15094">
                  <c:v>23902</c:v>
                </c:pt>
                <c:pt idx="15095">
                  <c:v>23901</c:v>
                </c:pt>
                <c:pt idx="15096">
                  <c:v>23900</c:v>
                </c:pt>
                <c:pt idx="15097">
                  <c:v>23897</c:v>
                </c:pt>
                <c:pt idx="15098">
                  <c:v>23896</c:v>
                </c:pt>
                <c:pt idx="15099">
                  <c:v>23895</c:v>
                </c:pt>
                <c:pt idx="15100">
                  <c:v>23894</c:v>
                </c:pt>
                <c:pt idx="15101">
                  <c:v>23893</c:v>
                </c:pt>
                <c:pt idx="15102">
                  <c:v>23890</c:v>
                </c:pt>
                <c:pt idx="15103">
                  <c:v>23889</c:v>
                </c:pt>
                <c:pt idx="15104">
                  <c:v>23888</c:v>
                </c:pt>
                <c:pt idx="15105">
                  <c:v>23887</c:v>
                </c:pt>
                <c:pt idx="15106">
                  <c:v>23886</c:v>
                </c:pt>
                <c:pt idx="15107">
                  <c:v>23883</c:v>
                </c:pt>
                <c:pt idx="15108">
                  <c:v>23882</c:v>
                </c:pt>
                <c:pt idx="15109">
                  <c:v>23881</c:v>
                </c:pt>
                <c:pt idx="15110">
                  <c:v>23880</c:v>
                </c:pt>
                <c:pt idx="15111">
                  <c:v>23879</c:v>
                </c:pt>
                <c:pt idx="15112">
                  <c:v>23876</c:v>
                </c:pt>
                <c:pt idx="15113">
                  <c:v>23875</c:v>
                </c:pt>
                <c:pt idx="15114">
                  <c:v>23874</c:v>
                </c:pt>
                <c:pt idx="15115">
                  <c:v>23873</c:v>
                </c:pt>
                <c:pt idx="15116">
                  <c:v>23872</c:v>
                </c:pt>
                <c:pt idx="15117">
                  <c:v>23869</c:v>
                </c:pt>
                <c:pt idx="15118">
                  <c:v>23868</c:v>
                </c:pt>
                <c:pt idx="15119">
                  <c:v>23867</c:v>
                </c:pt>
                <c:pt idx="15120">
                  <c:v>23866</c:v>
                </c:pt>
                <c:pt idx="15121">
                  <c:v>23865</c:v>
                </c:pt>
                <c:pt idx="15122">
                  <c:v>23862</c:v>
                </c:pt>
                <c:pt idx="15123">
                  <c:v>23861</c:v>
                </c:pt>
                <c:pt idx="15124">
                  <c:v>23860</c:v>
                </c:pt>
                <c:pt idx="15125">
                  <c:v>23859</c:v>
                </c:pt>
                <c:pt idx="15126">
                  <c:v>23858</c:v>
                </c:pt>
                <c:pt idx="15127">
                  <c:v>23855</c:v>
                </c:pt>
                <c:pt idx="15128">
                  <c:v>23854</c:v>
                </c:pt>
                <c:pt idx="15129">
                  <c:v>23853</c:v>
                </c:pt>
                <c:pt idx="15130">
                  <c:v>23852</c:v>
                </c:pt>
                <c:pt idx="15131">
                  <c:v>23851</c:v>
                </c:pt>
                <c:pt idx="15132">
                  <c:v>23848</c:v>
                </c:pt>
                <c:pt idx="15133">
                  <c:v>23847</c:v>
                </c:pt>
                <c:pt idx="15134">
                  <c:v>23846</c:v>
                </c:pt>
                <c:pt idx="15135">
                  <c:v>23845</c:v>
                </c:pt>
                <c:pt idx="15136">
                  <c:v>23844</c:v>
                </c:pt>
                <c:pt idx="15137">
                  <c:v>23841</c:v>
                </c:pt>
                <c:pt idx="15138">
                  <c:v>23840</c:v>
                </c:pt>
                <c:pt idx="15139">
                  <c:v>23839</c:v>
                </c:pt>
                <c:pt idx="15140">
                  <c:v>23838</c:v>
                </c:pt>
                <c:pt idx="15141">
                  <c:v>23837</c:v>
                </c:pt>
                <c:pt idx="15142">
                  <c:v>23834</c:v>
                </c:pt>
                <c:pt idx="15143">
                  <c:v>23833</c:v>
                </c:pt>
                <c:pt idx="15144">
                  <c:v>23832</c:v>
                </c:pt>
                <c:pt idx="15145">
                  <c:v>23831</c:v>
                </c:pt>
                <c:pt idx="15146">
                  <c:v>23830</c:v>
                </c:pt>
                <c:pt idx="15147">
                  <c:v>23827</c:v>
                </c:pt>
                <c:pt idx="15148">
                  <c:v>23826</c:v>
                </c:pt>
                <c:pt idx="15149">
                  <c:v>23825</c:v>
                </c:pt>
                <c:pt idx="15150">
                  <c:v>23824</c:v>
                </c:pt>
                <c:pt idx="15151">
                  <c:v>23823</c:v>
                </c:pt>
                <c:pt idx="15152">
                  <c:v>23820</c:v>
                </c:pt>
                <c:pt idx="15153">
                  <c:v>23819</c:v>
                </c:pt>
                <c:pt idx="15154">
                  <c:v>23818</c:v>
                </c:pt>
                <c:pt idx="15155">
                  <c:v>23817</c:v>
                </c:pt>
                <c:pt idx="15156">
                  <c:v>23816</c:v>
                </c:pt>
                <c:pt idx="15157">
                  <c:v>23813</c:v>
                </c:pt>
                <c:pt idx="15158">
                  <c:v>23812</c:v>
                </c:pt>
                <c:pt idx="15159">
                  <c:v>23811</c:v>
                </c:pt>
                <c:pt idx="15160">
                  <c:v>23810</c:v>
                </c:pt>
                <c:pt idx="15161">
                  <c:v>23809</c:v>
                </c:pt>
                <c:pt idx="15162">
                  <c:v>23806</c:v>
                </c:pt>
                <c:pt idx="15163">
                  <c:v>23805</c:v>
                </c:pt>
                <c:pt idx="15164">
                  <c:v>23804</c:v>
                </c:pt>
                <c:pt idx="15165">
                  <c:v>23803</c:v>
                </c:pt>
                <c:pt idx="15166">
                  <c:v>23802</c:v>
                </c:pt>
                <c:pt idx="15167">
                  <c:v>23799</c:v>
                </c:pt>
                <c:pt idx="15168">
                  <c:v>23798</c:v>
                </c:pt>
                <c:pt idx="15169">
                  <c:v>23797</c:v>
                </c:pt>
                <c:pt idx="15170">
                  <c:v>23796</c:v>
                </c:pt>
                <c:pt idx="15171">
                  <c:v>23795</c:v>
                </c:pt>
                <c:pt idx="15172">
                  <c:v>23792</c:v>
                </c:pt>
                <c:pt idx="15173">
                  <c:v>23791</c:v>
                </c:pt>
                <c:pt idx="15174">
                  <c:v>23790</c:v>
                </c:pt>
                <c:pt idx="15175">
                  <c:v>23789</c:v>
                </c:pt>
                <c:pt idx="15176">
                  <c:v>23788</c:v>
                </c:pt>
                <c:pt idx="15177">
                  <c:v>23785</c:v>
                </c:pt>
                <c:pt idx="15178">
                  <c:v>23784</c:v>
                </c:pt>
                <c:pt idx="15179">
                  <c:v>23783</c:v>
                </c:pt>
                <c:pt idx="15180">
                  <c:v>23782</c:v>
                </c:pt>
                <c:pt idx="15181">
                  <c:v>23781</c:v>
                </c:pt>
                <c:pt idx="15182">
                  <c:v>23778</c:v>
                </c:pt>
                <c:pt idx="15183">
                  <c:v>23777</c:v>
                </c:pt>
                <c:pt idx="15184">
                  <c:v>23776</c:v>
                </c:pt>
                <c:pt idx="15185">
                  <c:v>23775</c:v>
                </c:pt>
                <c:pt idx="15186">
                  <c:v>23774</c:v>
                </c:pt>
                <c:pt idx="15187">
                  <c:v>23771</c:v>
                </c:pt>
                <c:pt idx="15188">
                  <c:v>23770</c:v>
                </c:pt>
                <c:pt idx="15189">
                  <c:v>23769</c:v>
                </c:pt>
                <c:pt idx="15190">
                  <c:v>23768</c:v>
                </c:pt>
                <c:pt idx="15191">
                  <c:v>23767</c:v>
                </c:pt>
                <c:pt idx="15192">
                  <c:v>23764</c:v>
                </c:pt>
                <c:pt idx="15193">
                  <c:v>23763</c:v>
                </c:pt>
                <c:pt idx="15194">
                  <c:v>23762</c:v>
                </c:pt>
                <c:pt idx="15195">
                  <c:v>23761</c:v>
                </c:pt>
                <c:pt idx="15196">
                  <c:v>23760</c:v>
                </c:pt>
                <c:pt idx="15197">
                  <c:v>23757</c:v>
                </c:pt>
                <c:pt idx="15198">
                  <c:v>23756</c:v>
                </c:pt>
                <c:pt idx="15199">
                  <c:v>23755</c:v>
                </c:pt>
                <c:pt idx="15200">
                  <c:v>23754</c:v>
                </c:pt>
                <c:pt idx="15201">
                  <c:v>23753</c:v>
                </c:pt>
                <c:pt idx="15202">
                  <c:v>23750</c:v>
                </c:pt>
                <c:pt idx="15203">
                  <c:v>23749</c:v>
                </c:pt>
                <c:pt idx="15204">
                  <c:v>23748</c:v>
                </c:pt>
                <c:pt idx="15205">
                  <c:v>23747</c:v>
                </c:pt>
                <c:pt idx="15206">
                  <c:v>23746</c:v>
                </c:pt>
                <c:pt idx="15207">
                  <c:v>23743</c:v>
                </c:pt>
                <c:pt idx="15208">
                  <c:v>23742</c:v>
                </c:pt>
                <c:pt idx="15209">
                  <c:v>23741</c:v>
                </c:pt>
                <c:pt idx="15210">
                  <c:v>23740</c:v>
                </c:pt>
                <c:pt idx="15211">
                  <c:v>23739</c:v>
                </c:pt>
                <c:pt idx="15212">
                  <c:v>23736</c:v>
                </c:pt>
                <c:pt idx="15213">
                  <c:v>23735</c:v>
                </c:pt>
                <c:pt idx="15214">
                  <c:v>23734</c:v>
                </c:pt>
                <c:pt idx="15215">
                  <c:v>23733</c:v>
                </c:pt>
                <c:pt idx="15216">
                  <c:v>23732</c:v>
                </c:pt>
                <c:pt idx="15217">
                  <c:v>23729</c:v>
                </c:pt>
                <c:pt idx="15218">
                  <c:v>23728</c:v>
                </c:pt>
                <c:pt idx="15219">
                  <c:v>23727</c:v>
                </c:pt>
                <c:pt idx="15220">
                  <c:v>23726</c:v>
                </c:pt>
                <c:pt idx="15221">
                  <c:v>23725</c:v>
                </c:pt>
                <c:pt idx="15222">
                  <c:v>23722</c:v>
                </c:pt>
                <c:pt idx="15223">
                  <c:v>23721</c:v>
                </c:pt>
                <c:pt idx="15224">
                  <c:v>23720</c:v>
                </c:pt>
                <c:pt idx="15225">
                  <c:v>23719</c:v>
                </c:pt>
                <c:pt idx="15226">
                  <c:v>23718</c:v>
                </c:pt>
                <c:pt idx="15227">
                  <c:v>23715</c:v>
                </c:pt>
                <c:pt idx="15228">
                  <c:v>23714</c:v>
                </c:pt>
                <c:pt idx="15229">
                  <c:v>23713</c:v>
                </c:pt>
                <c:pt idx="15230">
                  <c:v>23712</c:v>
                </c:pt>
                <c:pt idx="15231">
                  <c:v>23711</c:v>
                </c:pt>
                <c:pt idx="15232">
                  <c:v>23708</c:v>
                </c:pt>
                <c:pt idx="15233">
                  <c:v>23707</c:v>
                </c:pt>
                <c:pt idx="15234">
                  <c:v>23706</c:v>
                </c:pt>
                <c:pt idx="15235">
                  <c:v>23705</c:v>
                </c:pt>
                <c:pt idx="15236">
                  <c:v>23704</c:v>
                </c:pt>
                <c:pt idx="15237">
                  <c:v>23701</c:v>
                </c:pt>
                <c:pt idx="15238">
                  <c:v>23700</c:v>
                </c:pt>
                <c:pt idx="15239">
                  <c:v>23699</c:v>
                </c:pt>
                <c:pt idx="15240">
                  <c:v>23698</c:v>
                </c:pt>
                <c:pt idx="15241">
                  <c:v>23697</c:v>
                </c:pt>
                <c:pt idx="15242">
                  <c:v>23694</c:v>
                </c:pt>
                <c:pt idx="15243">
                  <c:v>23693</c:v>
                </c:pt>
                <c:pt idx="15244">
                  <c:v>23692</c:v>
                </c:pt>
                <c:pt idx="15245">
                  <c:v>23691</c:v>
                </c:pt>
                <c:pt idx="15246">
                  <c:v>23690</c:v>
                </c:pt>
                <c:pt idx="15247">
                  <c:v>23687</c:v>
                </c:pt>
                <c:pt idx="15248">
                  <c:v>23686</c:v>
                </c:pt>
                <c:pt idx="15249">
                  <c:v>23685</c:v>
                </c:pt>
                <c:pt idx="15250">
                  <c:v>23684</c:v>
                </c:pt>
                <c:pt idx="15251">
                  <c:v>23683</c:v>
                </c:pt>
                <c:pt idx="15252">
                  <c:v>23680</c:v>
                </c:pt>
                <c:pt idx="15253">
                  <c:v>23679</c:v>
                </c:pt>
                <c:pt idx="15254">
                  <c:v>23678</c:v>
                </c:pt>
                <c:pt idx="15255">
                  <c:v>23677</c:v>
                </c:pt>
                <c:pt idx="15256">
                  <c:v>23676</c:v>
                </c:pt>
                <c:pt idx="15257">
                  <c:v>23673</c:v>
                </c:pt>
                <c:pt idx="15258">
                  <c:v>23672</c:v>
                </c:pt>
                <c:pt idx="15259">
                  <c:v>23671</c:v>
                </c:pt>
                <c:pt idx="15260">
                  <c:v>23670</c:v>
                </c:pt>
                <c:pt idx="15261">
                  <c:v>23669</c:v>
                </c:pt>
                <c:pt idx="15262">
                  <c:v>23666</c:v>
                </c:pt>
                <c:pt idx="15263">
                  <c:v>23665</c:v>
                </c:pt>
                <c:pt idx="15264">
                  <c:v>23664</c:v>
                </c:pt>
                <c:pt idx="15265">
                  <c:v>23663</c:v>
                </c:pt>
                <c:pt idx="15266">
                  <c:v>23662</c:v>
                </c:pt>
                <c:pt idx="15267">
                  <c:v>23659</c:v>
                </c:pt>
                <c:pt idx="15268">
                  <c:v>23658</c:v>
                </c:pt>
                <c:pt idx="15269">
                  <c:v>23657</c:v>
                </c:pt>
                <c:pt idx="15270">
                  <c:v>23656</c:v>
                </c:pt>
                <c:pt idx="15271">
                  <c:v>23655</c:v>
                </c:pt>
                <c:pt idx="15272">
                  <c:v>23652</c:v>
                </c:pt>
                <c:pt idx="15273">
                  <c:v>23651</c:v>
                </c:pt>
                <c:pt idx="15274">
                  <c:v>23650</c:v>
                </c:pt>
                <c:pt idx="15275">
                  <c:v>23649</c:v>
                </c:pt>
                <c:pt idx="15276">
                  <c:v>23648</c:v>
                </c:pt>
                <c:pt idx="15277">
                  <c:v>23645</c:v>
                </c:pt>
                <c:pt idx="15278">
                  <c:v>23644</c:v>
                </c:pt>
                <c:pt idx="15279">
                  <c:v>23643</c:v>
                </c:pt>
                <c:pt idx="15280">
                  <c:v>23642</c:v>
                </c:pt>
                <c:pt idx="15281">
                  <c:v>23641</c:v>
                </c:pt>
                <c:pt idx="15282">
                  <c:v>23638</c:v>
                </c:pt>
                <c:pt idx="15283">
                  <c:v>23637</c:v>
                </c:pt>
                <c:pt idx="15284">
                  <c:v>23636</c:v>
                </c:pt>
                <c:pt idx="15285">
                  <c:v>23635</c:v>
                </c:pt>
                <c:pt idx="15286">
                  <c:v>23634</c:v>
                </c:pt>
                <c:pt idx="15287">
                  <c:v>23631</c:v>
                </c:pt>
                <c:pt idx="15288">
                  <c:v>23630</c:v>
                </c:pt>
                <c:pt idx="15289">
                  <c:v>23629</c:v>
                </c:pt>
                <c:pt idx="15290">
                  <c:v>23628</c:v>
                </c:pt>
                <c:pt idx="15291">
                  <c:v>23627</c:v>
                </c:pt>
                <c:pt idx="15292">
                  <c:v>23624</c:v>
                </c:pt>
                <c:pt idx="15293">
                  <c:v>23623</c:v>
                </c:pt>
                <c:pt idx="15294">
                  <c:v>23622</c:v>
                </c:pt>
                <c:pt idx="15295">
                  <c:v>23621</c:v>
                </c:pt>
                <c:pt idx="15296">
                  <c:v>23620</c:v>
                </c:pt>
                <c:pt idx="15297">
                  <c:v>23617</c:v>
                </c:pt>
                <c:pt idx="15298">
                  <c:v>23616</c:v>
                </c:pt>
                <c:pt idx="15299">
                  <c:v>23615</c:v>
                </c:pt>
                <c:pt idx="15300">
                  <c:v>23614</c:v>
                </c:pt>
                <c:pt idx="15301">
                  <c:v>23613</c:v>
                </c:pt>
                <c:pt idx="15302">
                  <c:v>23610</c:v>
                </c:pt>
                <c:pt idx="15303">
                  <c:v>23609</c:v>
                </c:pt>
                <c:pt idx="15304">
                  <c:v>23608</c:v>
                </c:pt>
                <c:pt idx="15305">
                  <c:v>23607</c:v>
                </c:pt>
                <c:pt idx="15306">
                  <c:v>23606</c:v>
                </c:pt>
                <c:pt idx="15307">
                  <c:v>23603</c:v>
                </c:pt>
                <c:pt idx="15308">
                  <c:v>23602</c:v>
                </c:pt>
                <c:pt idx="15309">
                  <c:v>23601</c:v>
                </c:pt>
                <c:pt idx="15310">
                  <c:v>23600</c:v>
                </c:pt>
                <c:pt idx="15311">
                  <c:v>23599</c:v>
                </c:pt>
                <c:pt idx="15312">
                  <c:v>23596</c:v>
                </c:pt>
                <c:pt idx="15313">
                  <c:v>23595</c:v>
                </c:pt>
                <c:pt idx="15314">
                  <c:v>23594</c:v>
                </c:pt>
                <c:pt idx="15315">
                  <c:v>23593</c:v>
                </c:pt>
                <c:pt idx="15316">
                  <c:v>23592</c:v>
                </c:pt>
                <c:pt idx="15317">
                  <c:v>23589</c:v>
                </c:pt>
                <c:pt idx="15318">
                  <c:v>23588</c:v>
                </c:pt>
                <c:pt idx="15319">
                  <c:v>23587</c:v>
                </c:pt>
                <c:pt idx="15320">
                  <c:v>23586</c:v>
                </c:pt>
                <c:pt idx="15321">
                  <c:v>23585</c:v>
                </c:pt>
                <c:pt idx="15322">
                  <c:v>23582</c:v>
                </c:pt>
                <c:pt idx="15323">
                  <c:v>23581</c:v>
                </c:pt>
                <c:pt idx="15324">
                  <c:v>23580</c:v>
                </c:pt>
                <c:pt idx="15325">
                  <c:v>23579</c:v>
                </c:pt>
                <c:pt idx="15326">
                  <c:v>23578</c:v>
                </c:pt>
                <c:pt idx="15327">
                  <c:v>23575</c:v>
                </c:pt>
                <c:pt idx="15328">
                  <c:v>23574</c:v>
                </c:pt>
                <c:pt idx="15329">
                  <c:v>23573</c:v>
                </c:pt>
                <c:pt idx="15330">
                  <c:v>23572</c:v>
                </c:pt>
                <c:pt idx="15331">
                  <c:v>23571</c:v>
                </c:pt>
                <c:pt idx="15332">
                  <c:v>23568</c:v>
                </c:pt>
                <c:pt idx="15333">
                  <c:v>23567</c:v>
                </c:pt>
                <c:pt idx="15334">
                  <c:v>23566</c:v>
                </c:pt>
                <c:pt idx="15335">
                  <c:v>23565</c:v>
                </c:pt>
                <c:pt idx="15336">
                  <c:v>23564</c:v>
                </c:pt>
                <c:pt idx="15337">
                  <c:v>23561</c:v>
                </c:pt>
                <c:pt idx="15338">
                  <c:v>23560</c:v>
                </c:pt>
                <c:pt idx="15339">
                  <c:v>23559</c:v>
                </c:pt>
                <c:pt idx="15340">
                  <c:v>23558</c:v>
                </c:pt>
                <c:pt idx="15341">
                  <c:v>23557</c:v>
                </c:pt>
                <c:pt idx="15342">
                  <c:v>23554</c:v>
                </c:pt>
                <c:pt idx="15343">
                  <c:v>23553</c:v>
                </c:pt>
                <c:pt idx="15344">
                  <c:v>23552</c:v>
                </c:pt>
                <c:pt idx="15345">
                  <c:v>23551</c:v>
                </c:pt>
                <c:pt idx="15346">
                  <c:v>23550</c:v>
                </c:pt>
                <c:pt idx="15347">
                  <c:v>23547</c:v>
                </c:pt>
                <c:pt idx="15348">
                  <c:v>23546</c:v>
                </c:pt>
                <c:pt idx="15349">
                  <c:v>23545</c:v>
                </c:pt>
                <c:pt idx="15350">
                  <c:v>23544</c:v>
                </c:pt>
                <c:pt idx="15351">
                  <c:v>23543</c:v>
                </c:pt>
                <c:pt idx="15352">
                  <c:v>23540</c:v>
                </c:pt>
                <c:pt idx="15353">
                  <c:v>23539</c:v>
                </c:pt>
                <c:pt idx="15354">
                  <c:v>23538</c:v>
                </c:pt>
                <c:pt idx="15355">
                  <c:v>23537</c:v>
                </c:pt>
                <c:pt idx="15356">
                  <c:v>23536</c:v>
                </c:pt>
                <c:pt idx="15357">
                  <c:v>23533</c:v>
                </c:pt>
                <c:pt idx="15358">
                  <c:v>23532</c:v>
                </c:pt>
                <c:pt idx="15359">
                  <c:v>23531</c:v>
                </c:pt>
                <c:pt idx="15360">
                  <c:v>23530</c:v>
                </c:pt>
                <c:pt idx="15361">
                  <c:v>23529</c:v>
                </c:pt>
                <c:pt idx="15362">
                  <c:v>23526</c:v>
                </c:pt>
                <c:pt idx="15363">
                  <c:v>23525</c:v>
                </c:pt>
                <c:pt idx="15364">
                  <c:v>23524</c:v>
                </c:pt>
                <c:pt idx="15365">
                  <c:v>23523</c:v>
                </c:pt>
                <c:pt idx="15366">
                  <c:v>23522</c:v>
                </c:pt>
                <c:pt idx="15367">
                  <c:v>23519</c:v>
                </c:pt>
                <c:pt idx="15368">
                  <c:v>23518</c:v>
                </c:pt>
                <c:pt idx="15369">
                  <c:v>23517</c:v>
                </c:pt>
                <c:pt idx="15370">
                  <c:v>23516</c:v>
                </c:pt>
                <c:pt idx="15371">
                  <c:v>23515</c:v>
                </c:pt>
                <c:pt idx="15372">
                  <c:v>23512</c:v>
                </c:pt>
                <c:pt idx="15373">
                  <c:v>23511</c:v>
                </c:pt>
                <c:pt idx="15374">
                  <c:v>23510</c:v>
                </c:pt>
                <c:pt idx="15375">
                  <c:v>23509</c:v>
                </c:pt>
                <c:pt idx="15376">
                  <c:v>23508</c:v>
                </c:pt>
                <c:pt idx="15377">
                  <c:v>23505</c:v>
                </c:pt>
                <c:pt idx="15378">
                  <c:v>23504</c:v>
                </c:pt>
                <c:pt idx="15379">
                  <c:v>23503</c:v>
                </c:pt>
                <c:pt idx="15380">
                  <c:v>23502</c:v>
                </c:pt>
                <c:pt idx="15381">
                  <c:v>23501</c:v>
                </c:pt>
                <c:pt idx="15382">
                  <c:v>23498</c:v>
                </c:pt>
                <c:pt idx="15383">
                  <c:v>23497</c:v>
                </c:pt>
                <c:pt idx="15384">
                  <c:v>23496</c:v>
                </c:pt>
                <c:pt idx="15385">
                  <c:v>23495</c:v>
                </c:pt>
                <c:pt idx="15386">
                  <c:v>23494</c:v>
                </c:pt>
                <c:pt idx="15387">
                  <c:v>23491</c:v>
                </c:pt>
                <c:pt idx="15388">
                  <c:v>23490</c:v>
                </c:pt>
                <c:pt idx="15389">
                  <c:v>23489</c:v>
                </c:pt>
                <c:pt idx="15390">
                  <c:v>23488</c:v>
                </c:pt>
                <c:pt idx="15391">
                  <c:v>23487</c:v>
                </c:pt>
                <c:pt idx="15392">
                  <c:v>23484</c:v>
                </c:pt>
                <c:pt idx="15393">
                  <c:v>23483</c:v>
                </c:pt>
                <c:pt idx="15394">
                  <c:v>23482</c:v>
                </c:pt>
                <c:pt idx="15395">
                  <c:v>23481</c:v>
                </c:pt>
                <c:pt idx="15396">
                  <c:v>23480</c:v>
                </c:pt>
                <c:pt idx="15397">
                  <c:v>23477</c:v>
                </c:pt>
                <c:pt idx="15398">
                  <c:v>23476</c:v>
                </c:pt>
                <c:pt idx="15399">
                  <c:v>23475</c:v>
                </c:pt>
                <c:pt idx="15400">
                  <c:v>23474</c:v>
                </c:pt>
                <c:pt idx="15401">
                  <c:v>23473</c:v>
                </c:pt>
                <c:pt idx="15402">
                  <c:v>23470</c:v>
                </c:pt>
                <c:pt idx="15403">
                  <c:v>23469</c:v>
                </c:pt>
                <c:pt idx="15404">
                  <c:v>23468</c:v>
                </c:pt>
                <c:pt idx="15405">
                  <c:v>23467</c:v>
                </c:pt>
                <c:pt idx="15406">
                  <c:v>23466</c:v>
                </c:pt>
                <c:pt idx="15407">
                  <c:v>23463</c:v>
                </c:pt>
                <c:pt idx="15408">
                  <c:v>23462</c:v>
                </c:pt>
                <c:pt idx="15409">
                  <c:v>23461</c:v>
                </c:pt>
                <c:pt idx="15410">
                  <c:v>23460</c:v>
                </c:pt>
                <c:pt idx="15411">
                  <c:v>23459</c:v>
                </c:pt>
                <c:pt idx="15412">
                  <c:v>23456</c:v>
                </c:pt>
                <c:pt idx="15413">
                  <c:v>23455</c:v>
                </c:pt>
                <c:pt idx="15414">
                  <c:v>23454</c:v>
                </c:pt>
                <c:pt idx="15415">
                  <c:v>23453</c:v>
                </c:pt>
                <c:pt idx="15416">
                  <c:v>23452</c:v>
                </c:pt>
                <c:pt idx="15417">
                  <c:v>23449</c:v>
                </c:pt>
                <c:pt idx="15418">
                  <c:v>23448</c:v>
                </c:pt>
                <c:pt idx="15419">
                  <c:v>23447</c:v>
                </c:pt>
                <c:pt idx="15420">
                  <c:v>23446</c:v>
                </c:pt>
                <c:pt idx="15421">
                  <c:v>23445</c:v>
                </c:pt>
                <c:pt idx="15422">
                  <c:v>23442</c:v>
                </c:pt>
                <c:pt idx="15423">
                  <c:v>23441</c:v>
                </c:pt>
                <c:pt idx="15424">
                  <c:v>23440</c:v>
                </c:pt>
                <c:pt idx="15425">
                  <c:v>23439</c:v>
                </c:pt>
                <c:pt idx="15426">
                  <c:v>23438</c:v>
                </c:pt>
                <c:pt idx="15427">
                  <c:v>23435</c:v>
                </c:pt>
                <c:pt idx="15428">
                  <c:v>23434</c:v>
                </c:pt>
                <c:pt idx="15429">
                  <c:v>23433</c:v>
                </c:pt>
                <c:pt idx="15430">
                  <c:v>23432</c:v>
                </c:pt>
                <c:pt idx="15431">
                  <c:v>23431</c:v>
                </c:pt>
                <c:pt idx="15432">
                  <c:v>23428</c:v>
                </c:pt>
                <c:pt idx="15433">
                  <c:v>23427</c:v>
                </c:pt>
                <c:pt idx="15434">
                  <c:v>23426</c:v>
                </c:pt>
                <c:pt idx="15435">
                  <c:v>23425</c:v>
                </c:pt>
                <c:pt idx="15436">
                  <c:v>23424</c:v>
                </c:pt>
                <c:pt idx="15437">
                  <c:v>23421</c:v>
                </c:pt>
                <c:pt idx="15438">
                  <c:v>23420</c:v>
                </c:pt>
                <c:pt idx="15439">
                  <c:v>23419</c:v>
                </c:pt>
                <c:pt idx="15440">
                  <c:v>23418</c:v>
                </c:pt>
                <c:pt idx="15441">
                  <c:v>23417</c:v>
                </c:pt>
                <c:pt idx="15442">
                  <c:v>23414</c:v>
                </c:pt>
                <c:pt idx="15443">
                  <c:v>23413</c:v>
                </c:pt>
                <c:pt idx="15444">
                  <c:v>23412</c:v>
                </c:pt>
                <c:pt idx="15445">
                  <c:v>23411</c:v>
                </c:pt>
                <c:pt idx="15446">
                  <c:v>23410</c:v>
                </c:pt>
                <c:pt idx="15447">
                  <c:v>23407</c:v>
                </c:pt>
                <c:pt idx="15448">
                  <c:v>23406</c:v>
                </c:pt>
                <c:pt idx="15449">
                  <c:v>23405</c:v>
                </c:pt>
                <c:pt idx="15450">
                  <c:v>23404</c:v>
                </c:pt>
                <c:pt idx="15451">
                  <c:v>23403</c:v>
                </c:pt>
                <c:pt idx="15452">
                  <c:v>23400</c:v>
                </c:pt>
                <c:pt idx="15453">
                  <c:v>23399</c:v>
                </c:pt>
                <c:pt idx="15454">
                  <c:v>23398</c:v>
                </c:pt>
                <c:pt idx="15455">
                  <c:v>23397</c:v>
                </c:pt>
                <c:pt idx="15456">
                  <c:v>23396</c:v>
                </c:pt>
                <c:pt idx="15457">
                  <c:v>23393</c:v>
                </c:pt>
                <c:pt idx="15458">
                  <c:v>23392</c:v>
                </c:pt>
                <c:pt idx="15459">
                  <c:v>23391</c:v>
                </c:pt>
                <c:pt idx="15460">
                  <c:v>23390</c:v>
                </c:pt>
                <c:pt idx="15461">
                  <c:v>23389</c:v>
                </c:pt>
                <c:pt idx="15462">
                  <c:v>23386</c:v>
                </c:pt>
                <c:pt idx="15463">
                  <c:v>23385</c:v>
                </c:pt>
                <c:pt idx="15464">
                  <c:v>23384</c:v>
                </c:pt>
                <c:pt idx="15465">
                  <c:v>23383</c:v>
                </c:pt>
                <c:pt idx="15466">
                  <c:v>23382</c:v>
                </c:pt>
                <c:pt idx="15467">
                  <c:v>23379</c:v>
                </c:pt>
                <c:pt idx="15468">
                  <c:v>23378</c:v>
                </c:pt>
                <c:pt idx="15469">
                  <c:v>23377</c:v>
                </c:pt>
                <c:pt idx="15470">
                  <c:v>23376</c:v>
                </c:pt>
                <c:pt idx="15471">
                  <c:v>23375</c:v>
                </c:pt>
                <c:pt idx="15472">
                  <c:v>23372</c:v>
                </c:pt>
                <c:pt idx="15473">
                  <c:v>23371</c:v>
                </c:pt>
                <c:pt idx="15474">
                  <c:v>23370</c:v>
                </c:pt>
                <c:pt idx="15475">
                  <c:v>23369</c:v>
                </c:pt>
                <c:pt idx="15476">
                  <c:v>23368</c:v>
                </c:pt>
                <c:pt idx="15477">
                  <c:v>23365</c:v>
                </c:pt>
                <c:pt idx="15478">
                  <c:v>23364</c:v>
                </c:pt>
                <c:pt idx="15479">
                  <c:v>23363</c:v>
                </c:pt>
                <c:pt idx="15480">
                  <c:v>23362</c:v>
                </c:pt>
                <c:pt idx="15481">
                  <c:v>23361</c:v>
                </c:pt>
                <c:pt idx="15482">
                  <c:v>23358</c:v>
                </c:pt>
                <c:pt idx="15483">
                  <c:v>23357</c:v>
                </c:pt>
                <c:pt idx="15484">
                  <c:v>23356</c:v>
                </c:pt>
                <c:pt idx="15485">
                  <c:v>23355</c:v>
                </c:pt>
                <c:pt idx="15486">
                  <c:v>23354</c:v>
                </c:pt>
                <c:pt idx="15487">
                  <c:v>23351</c:v>
                </c:pt>
                <c:pt idx="15488">
                  <c:v>23350</c:v>
                </c:pt>
                <c:pt idx="15489">
                  <c:v>23349</c:v>
                </c:pt>
                <c:pt idx="15490">
                  <c:v>23348</c:v>
                </c:pt>
                <c:pt idx="15491">
                  <c:v>23347</c:v>
                </c:pt>
                <c:pt idx="15492">
                  <c:v>23344</c:v>
                </c:pt>
                <c:pt idx="15493">
                  <c:v>23343</c:v>
                </c:pt>
                <c:pt idx="15494">
                  <c:v>23342</c:v>
                </c:pt>
                <c:pt idx="15495">
                  <c:v>23341</c:v>
                </c:pt>
                <c:pt idx="15496">
                  <c:v>23340</c:v>
                </c:pt>
                <c:pt idx="15497">
                  <c:v>23337</c:v>
                </c:pt>
                <c:pt idx="15498">
                  <c:v>23336</c:v>
                </c:pt>
                <c:pt idx="15499">
                  <c:v>23335</c:v>
                </c:pt>
                <c:pt idx="15500">
                  <c:v>23334</c:v>
                </c:pt>
                <c:pt idx="15501">
                  <c:v>23333</c:v>
                </c:pt>
                <c:pt idx="15502">
                  <c:v>23330</c:v>
                </c:pt>
                <c:pt idx="15503">
                  <c:v>23329</c:v>
                </c:pt>
                <c:pt idx="15504">
                  <c:v>23328</c:v>
                </c:pt>
                <c:pt idx="15505">
                  <c:v>23327</c:v>
                </c:pt>
                <c:pt idx="15506">
                  <c:v>23326</c:v>
                </c:pt>
                <c:pt idx="15507">
                  <c:v>23323</c:v>
                </c:pt>
                <c:pt idx="15508">
                  <c:v>23322</c:v>
                </c:pt>
                <c:pt idx="15509">
                  <c:v>23321</c:v>
                </c:pt>
                <c:pt idx="15510">
                  <c:v>23320</c:v>
                </c:pt>
                <c:pt idx="15511">
                  <c:v>23319</c:v>
                </c:pt>
                <c:pt idx="15512">
                  <c:v>23316</c:v>
                </c:pt>
                <c:pt idx="15513">
                  <c:v>23315</c:v>
                </c:pt>
                <c:pt idx="15514">
                  <c:v>23314</c:v>
                </c:pt>
                <c:pt idx="15515">
                  <c:v>23313</c:v>
                </c:pt>
                <c:pt idx="15516">
                  <c:v>23312</c:v>
                </c:pt>
                <c:pt idx="15517">
                  <c:v>23309</c:v>
                </c:pt>
                <c:pt idx="15518">
                  <c:v>23308</c:v>
                </c:pt>
                <c:pt idx="15519">
                  <c:v>23307</c:v>
                </c:pt>
                <c:pt idx="15520">
                  <c:v>23306</c:v>
                </c:pt>
                <c:pt idx="15521">
                  <c:v>23305</c:v>
                </c:pt>
                <c:pt idx="15522">
                  <c:v>23302</c:v>
                </c:pt>
                <c:pt idx="15523">
                  <c:v>23301</c:v>
                </c:pt>
                <c:pt idx="15524">
                  <c:v>23300</c:v>
                </c:pt>
                <c:pt idx="15525">
                  <c:v>23299</c:v>
                </c:pt>
                <c:pt idx="15526">
                  <c:v>23298</c:v>
                </c:pt>
                <c:pt idx="15527">
                  <c:v>23295</c:v>
                </c:pt>
                <c:pt idx="15528">
                  <c:v>23294</c:v>
                </c:pt>
                <c:pt idx="15529">
                  <c:v>23293</c:v>
                </c:pt>
                <c:pt idx="15530">
                  <c:v>23292</c:v>
                </c:pt>
                <c:pt idx="15531">
                  <c:v>23291</c:v>
                </c:pt>
                <c:pt idx="15532">
                  <c:v>23288</c:v>
                </c:pt>
                <c:pt idx="15533">
                  <c:v>23287</c:v>
                </c:pt>
                <c:pt idx="15534">
                  <c:v>23286</c:v>
                </c:pt>
                <c:pt idx="15535">
                  <c:v>23285</c:v>
                </c:pt>
                <c:pt idx="15536">
                  <c:v>23284</c:v>
                </c:pt>
                <c:pt idx="15537">
                  <c:v>23281</c:v>
                </c:pt>
                <c:pt idx="15538">
                  <c:v>23280</c:v>
                </c:pt>
                <c:pt idx="15539">
                  <c:v>23279</c:v>
                </c:pt>
                <c:pt idx="15540">
                  <c:v>23278</c:v>
                </c:pt>
                <c:pt idx="15541">
                  <c:v>23277</c:v>
                </c:pt>
                <c:pt idx="15542">
                  <c:v>23274</c:v>
                </c:pt>
                <c:pt idx="15543">
                  <c:v>23273</c:v>
                </c:pt>
                <c:pt idx="15544">
                  <c:v>23272</c:v>
                </c:pt>
                <c:pt idx="15545">
                  <c:v>23271</c:v>
                </c:pt>
                <c:pt idx="15546">
                  <c:v>23270</c:v>
                </c:pt>
                <c:pt idx="15547">
                  <c:v>23267</c:v>
                </c:pt>
                <c:pt idx="15548">
                  <c:v>23266</c:v>
                </c:pt>
                <c:pt idx="15549">
                  <c:v>23265</c:v>
                </c:pt>
                <c:pt idx="15550">
                  <c:v>23264</c:v>
                </c:pt>
                <c:pt idx="15551">
                  <c:v>23263</c:v>
                </c:pt>
                <c:pt idx="15552">
                  <c:v>23260</c:v>
                </c:pt>
                <c:pt idx="15553">
                  <c:v>23259</c:v>
                </c:pt>
                <c:pt idx="15554">
                  <c:v>23258</c:v>
                </c:pt>
                <c:pt idx="15555">
                  <c:v>23257</c:v>
                </c:pt>
                <c:pt idx="15556">
                  <c:v>23256</c:v>
                </c:pt>
                <c:pt idx="15557">
                  <c:v>23253</c:v>
                </c:pt>
                <c:pt idx="15558">
                  <c:v>23252</c:v>
                </c:pt>
                <c:pt idx="15559">
                  <c:v>23251</c:v>
                </c:pt>
                <c:pt idx="15560">
                  <c:v>23250</c:v>
                </c:pt>
                <c:pt idx="15561">
                  <c:v>23249</c:v>
                </c:pt>
                <c:pt idx="15562">
                  <c:v>23246</c:v>
                </c:pt>
                <c:pt idx="15563">
                  <c:v>23245</c:v>
                </c:pt>
                <c:pt idx="15564">
                  <c:v>23244</c:v>
                </c:pt>
                <c:pt idx="15565">
                  <c:v>23243</c:v>
                </c:pt>
                <c:pt idx="15566">
                  <c:v>23242</c:v>
                </c:pt>
                <c:pt idx="15567">
                  <c:v>23239</c:v>
                </c:pt>
                <c:pt idx="15568">
                  <c:v>23238</c:v>
                </c:pt>
                <c:pt idx="15569">
                  <c:v>23237</c:v>
                </c:pt>
                <c:pt idx="15570">
                  <c:v>23236</c:v>
                </c:pt>
                <c:pt idx="15571">
                  <c:v>23235</c:v>
                </c:pt>
                <c:pt idx="15572">
                  <c:v>23232</c:v>
                </c:pt>
                <c:pt idx="15573">
                  <c:v>23231</c:v>
                </c:pt>
                <c:pt idx="15574">
                  <c:v>23230</c:v>
                </c:pt>
                <c:pt idx="15575">
                  <c:v>23229</c:v>
                </c:pt>
                <c:pt idx="15576">
                  <c:v>23228</c:v>
                </c:pt>
                <c:pt idx="15577">
                  <c:v>23225</c:v>
                </c:pt>
                <c:pt idx="15578">
                  <c:v>23224</c:v>
                </c:pt>
                <c:pt idx="15579">
                  <c:v>23223</c:v>
                </c:pt>
                <c:pt idx="15580">
                  <c:v>23222</c:v>
                </c:pt>
                <c:pt idx="15581">
                  <c:v>23221</c:v>
                </c:pt>
                <c:pt idx="15582">
                  <c:v>23218</c:v>
                </c:pt>
                <c:pt idx="15583">
                  <c:v>23217</c:v>
                </c:pt>
                <c:pt idx="15584">
                  <c:v>23216</c:v>
                </c:pt>
                <c:pt idx="15585">
                  <c:v>23215</c:v>
                </c:pt>
                <c:pt idx="15586">
                  <c:v>23214</c:v>
                </c:pt>
                <c:pt idx="15587">
                  <c:v>23211</c:v>
                </c:pt>
                <c:pt idx="15588">
                  <c:v>23210</c:v>
                </c:pt>
                <c:pt idx="15589">
                  <c:v>23209</c:v>
                </c:pt>
                <c:pt idx="15590">
                  <c:v>23208</c:v>
                </c:pt>
                <c:pt idx="15591">
                  <c:v>23207</c:v>
                </c:pt>
                <c:pt idx="15592">
                  <c:v>23204</c:v>
                </c:pt>
                <c:pt idx="15593">
                  <c:v>23203</c:v>
                </c:pt>
                <c:pt idx="15594">
                  <c:v>23202</c:v>
                </c:pt>
                <c:pt idx="15595">
                  <c:v>23201</c:v>
                </c:pt>
                <c:pt idx="15596">
                  <c:v>23200</c:v>
                </c:pt>
                <c:pt idx="15597">
                  <c:v>23197</c:v>
                </c:pt>
                <c:pt idx="15598">
                  <c:v>23196</c:v>
                </c:pt>
                <c:pt idx="15599">
                  <c:v>23195</c:v>
                </c:pt>
                <c:pt idx="15600">
                  <c:v>23194</c:v>
                </c:pt>
                <c:pt idx="15601">
                  <c:v>23193</c:v>
                </c:pt>
                <c:pt idx="15602">
                  <c:v>23190</c:v>
                </c:pt>
                <c:pt idx="15603">
                  <c:v>23189</c:v>
                </c:pt>
                <c:pt idx="15604">
                  <c:v>23188</c:v>
                </c:pt>
                <c:pt idx="15605">
                  <c:v>23187</c:v>
                </c:pt>
                <c:pt idx="15606">
                  <c:v>23186</c:v>
                </c:pt>
                <c:pt idx="15607">
                  <c:v>23183</c:v>
                </c:pt>
                <c:pt idx="15608">
                  <c:v>23182</c:v>
                </c:pt>
                <c:pt idx="15609">
                  <c:v>23181</c:v>
                </c:pt>
                <c:pt idx="15610">
                  <c:v>23180</c:v>
                </c:pt>
                <c:pt idx="15611">
                  <c:v>23179</c:v>
                </c:pt>
                <c:pt idx="15612">
                  <c:v>23176</c:v>
                </c:pt>
                <c:pt idx="15613">
                  <c:v>23175</c:v>
                </c:pt>
                <c:pt idx="15614">
                  <c:v>23174</c:v>
                </c:pt>
                <c:pt idx="15615">
                  <c:v>23173</c:v>
                </c:pt>
                <c:pt idx="15616">
                  <c:v>23172</c:v>
                </c:pt>
                <c:pt idx="15617">
                  <c:v>23169</c:v>
                </c:pt>
                <c:pt idx="15618">
                  <c:v>23168</c:v>
                </c:pt>
                <c:pt idx="15619">
                  <c:v>23167</c:v>
                </c:pt>
                <c:pt idx="15620">
                  <c:v>23166</c:v>
                </c:pt>
                <c:pt idx="15621">
                  <c:v>23165</c:v>
                </c:pt>
                <c:pt idx="15622">
                  <c:v>23162</c:v>
                </c:pt>
                <c:pt idx="15623">
                  <c:v>23161</c:v>
                </c:pt>
                <c:pt idx="15624">
                  <c:v>23160</c:v>
                </c:pt>
                <c:pt idx="15625">
                  <c:v>23159</c:v>
                </c:pt>
                <c:pt idx="15626">
                  <c:v>23158</c:v>
                </c:pt>
                <c:pt idx="15627">
                  <c:v>23155</c:v>
                </c:pt>
                <c:pt idx="15628">
                  <c:v>23154</c:v>
                </c:pt>
                <c:pt idx="15629">
                  <c:v>23153</c:v>
                </c:pt>
                <c:pt idx="15630">
                  <c:v>23152</c:v>
                </c:pt>
                <c:pt idx="15631">
                  <c:v>23151</c:v>
                </c:pt>
                <c:pt idx="15632">
                  <c:v>23148</c:v>
                </c:pt>
                <c:pt idx="15633">
                  <c:v>23147</c:v>
                </c:pt>
                <c:pt idx="15634">
                  <c:v>23146</c:v>
                </c:pt>
                <c:pt idx="15635">
                  <c:v>23145</c:v>
                </c:pt>
                <c:pt idx="15636">
                  <c:v>23144</c:v>
                </c:pt>
                <c:pt idx="15637">
                  <c:v>23141</c:v>
                </c:pt>
                <c:pt idx="15638">
                  <c:v>23140</c:v>
                </c:pt>
                <c:pt idx="15639">
                  <c:v>23139</c:v>
                </c:pt>
                <c:pt idx="15640">
                  <c:v>23138</c:v>
                </c:pt>
                <c:pt idx="15641">
                  <c:v>23137</c:v>
                </c:pt>
                <c:pt idx="15642">
                  <c:v>23134</c:v>
                </c:pt>
                <c:pt idx="15643">
                  <c:v>23133</c:v>
                </c:pt>
                <c:pt idx="15644">
                  <c:v>23132</c:v>
                </c:pt>
                <c:pt idx="15645">
                  <c:v>23131</c:v>
                </c:pt>
                <c:pt idx="15646">
                  <c:v>23130</c:v>
                </c:pt>
                <c:pt idx="15647">
                  <c:v>23127</c:v>
                </c:pt>
                <c:pt idx="15648">
                  <c:v>23126</c:v>
                </c:pt>
                <c:pt idx="15649">
                  <c:v>23125</c:v>
                </c:pt>
                <c:pt idx="15650">
                  <c:v>23124</c:v>
                </c:pt>
                <c:pt idx="15651">
                  <c:v>23123</c:v>
                </c:pt>
                <c:pt idx="15652">
                  <c:v>23120</c:v>
                </c:pt>
                <c:pt idx="15653">
                  <c:v>23119</c:v>
                </c:pt>
                <c:pt idx="15654">
                  <c:v>23118</c:v>
                </c:pt>
                <c:pt idx="15655">
                  <c:v>23117</c:v>
                </c:pt>
                <c:pt idx="15656">
                  <c:v>23116</c:v>
                </c:pt>
                <c:pt idx="15657">
                  <c:v>23113</c:v>
                </c:pt>
                <c:pt idx="15658">
                  <c:v>23112</c:v>
                </c:pt>
                <c:pt idx="15659">
                  <c:v>23111</c:v>
                </c:pt>
                <c:pt idx="15660">
                  <c:v>23110</c:v>
                </c:pt>
                <c:pt idx="15661">
                  <c:v>23109</c:v>
                </c:pt>
                <c:pt idx="15662">
                  <c:v>23106</c:v>
                </c:pt>
                <c:pt idx="15663">
                  <c:v>23105</c:v>
                </c:pt>
                <c:pt idx="15664">
                  <c:v>23104</c:v>
                </c:pt>
                <c:pt idx="15665">
                  <c:v>23103</c:v>
                </c:pt>
                <c:pt idx="15666">
                  <c:v>23102</c:v>
                </c:pt>
                <c:pt idx="15667">
                  <c:v>23099</c:v>
                </c:pt>
                <c:pt idx="15668">
                  <c:v>23098</c:v>
                </c:pt>
                <c:pt idx="15669">
                  <c:v>23097</c:v>
                </c:pt>
                <c:pt idx="15670">
                  <c:v>23096</c:v>
                </c:pt>
                <c:pt idx="15671">
                  <c:v>23095</c:v>
                </c:pt>
                <c:pt idx="15672">
                  <c:v>23092</c:v>
                </c:pt>
                <c:pt idx="15673">
                  <c:v>23091</c:v>
                </c:pt>
                <c:pt idx="15674">
                  <c:v>23090</c:v>
                </c:pt>
                <c:pt idx="15675">
                  <c:v>23089</c:v>
                </c:pt>
                <c:pt idx="15676">
                  <c:v>23088</c:v>
                </c:pt>
                <c:pt idx="15677">
                  <c:v>23085</c:v>
                </c:pt>
                <c:pt idx="15678">
                  <c:v>23084</c:v>
                </c:pt>
                <c:pt idx="15679">
                  <c:v>23083</c:v>
                </c:pt>
                <c:pt idx="15680">
                  <c:v>23082</c:v>
                </c:pt>
                <c:pt idx="15681">
                  <c:v>23081</c:v>
                </c:pt>
                <c:pt idx="15682">
                  <c:v>23078</c:v>
                </c:pt>
                <c:pt idx="15683">
                  <c:v>23077</c:v>
                </c:pt>
                <c:pt idx="15684">
                  <c:v>23076</c:v>
                </c:pt>
                <c:pt idx="15685">
                  <c:v>23075</c:v>
                </c:pt>
                <c:pt idx="15686">
                  <c:v>23074</c:v>
                </c:pt>
                <c:pt idx="15687">
                  <c:v>23071</c:v>
                </c:pt>
                <c:pt idx="15688">
                  <c:v>23070</c:v>
                </c:pt>
                <c:pt idx="15689">
                  <c:v>23069</c:v>
                </c:pt>
                <c:pt idx="15690">
                  <c:v>23068</c:v>
                </c:pt>
                <c:pt idx="15691">
                  <c:v>23067</c:v>
                </c:pt>
                <c:pt idx="15692">
                  <c:v>23064</c:v>
                </c:pt>
                <c:pt idx="15693">
                  <c:v>23063</c:v>
                </c:pt>
                <c:pt idx="15694">
                  <c:v>23062</c:v>
                </c:pt>
                <c:pt idx="15695">
                  <c:v>23061</c:v>
                </c:pt>
                <c:pt idx="15696">
                  <c:v>23060</c:v>
                </c:pt>
                <c:pt idx="15697">
                  <c:v>23057</c:v>
                </c:pt>
                <c:pt idx="15698">
                  <c:v>23056</c:v>
                </c:pt>
                <c:pt idx="15699">
                  <c:v>23055</c:v>
                </c:pt>
                <c:pt idx="15700">
                  <c:v>23054</c:v>
                </c:pt>
                <c:pt idx="15701">
                  <c:v>23053</c:v>
                </c:pt>
                <c:pt idx="15702">
                  <c:v>23050</c:v>
                </c:pt>
                <c:pt idx="15703">
                  <c:v>23049</c:v>
                </c:pt>
                <c:pt idx="15704">
                  <c:v>23048</c:v>
                </c:pt>
                <c:pt idx="15705">
                  <c:v>23047</c:v>
                </c:pt>
                <c:pt idx="15706">
                  <c:v>23046</c:v>
                </c:pt>
                <c:pt idx="15707">
                  <c:v>23043</c:v>
                </c:pt>
                <c:pt idx="15708">
                  <c:v>23042</c:v>
                </c:pt>
                <c:pt idx="15709">
                  <c:v>23041</c:v>
                </c:pt>
                <c:pt idx="15710">
                  <c:v>23040</c:v>
                </c:pt>
                <c:pt idx="15711">
                  <c:v>23039</c:v>
                </c:pt>
                <c:pt idx="15712">
                  <c:v>23036</c:v>
                </c:pt>
                <c:pt idx="15713">
                  <c:v>23035</c:v>
                </c:pt>
                <c:pt idx="15714">
                  <c:v>23034</c:v>
                </c:pt>
                <c:pt idx="15715">
                  <c:v>23033</c:v>
                </c:pt>
                <c:pt idx="15716">
                  <c:v>23032</c:v>
                </c:pt>
                <c:pt idx="15717">
                  <c:v>23029</c:v>
                </c:pt>
                <c:pt idx="15718">
                  <c:v>23028</c:v>
                </c:pt>
                <c:pt idx="15719">
                  <c:v>23027</c:v>
                </c:pt>
                <c:pt idx="15720">
                  <c:v>23026</c:v>
                </c:pt>
                <c:pt idx="15721">
                  <c:v>23025</c:v>
                </c:pt>
                <c:pt idx="15722">
                  <c:v>23022</c:v>
                </c:pt>
                <c:pt idx="15723">
                  <c:v>23021</c:v>
                </c:pt>
                <c:pt idx="15724">
                  <c:v>23020</c:v>
                </c:pt>
                <c:pt idx="15725">
                  <c:v>23019</c:v>
                </c:pt>
                <c:pt idx="15726">
                  <c:v>23018</c:v>
                </c:pt>
                <c:pt idx="15727">
                  <c:v>23015</c:v>
                </c:pt>
                <c:pt idx="15728">
                  <c:v>23014</c:v>
                </c:pt>
                <c:pt idx="15729">
                  <c:v>23013</c:v>
                </c:pt>
                <c:pt idx="15730">
                  <c:v>23012</c:v>
                </c:pt>
                <c:pt idx="15731">
                  <c:v>23011</c:v>
                </c:pt>
                <c:pt idx="15732">
                  <c:v>23008</c:v>
                </c:pt>
                <c:pt idx="15733">
                  <c:v>23007</c:v>
                </c:pt>
                <c:pt idx="15734">
                  <c:v>23006</c:v>
                </c:pt>
                <c:pt idx="15735">
                  <c:v>23005</c:v>
                </c:pt>
                <c:pt idx="15736">
                  <c:v>23004</c:v>
                </c:pt>
                <c:pt idx="15737">
                  <c:v>23001</c:v>
                </c:pt>
                <c:pt idx="15738">
                  <c:v>23000</c:v>
                </c:pt>
                <c:pt idx="15739">
                  <c:v>22999</c:v>
                </c:pt>
                <c:pt idx="15740">
                  <c:v>22998</c:v>
                </c:pt>
                <c:pt idx="15741">
                  <c:v>22997</c:v>
                </c:pt>
                <c:pt idx="15742">
                  <c:v>22994</c:v>
                </c:pt>
                <c:pt idx="15743">
                  <c:v>22993</c:v>
                </c:pt>
                <c:pt idx="15744">
                  <c:v>22992</c:v>
                </c:pt>
                <c:pt idx="15745">
                  <c:v>22991</c:v>
                </c:pt>
                <c:pt idx="15746">
                  <c:v>22990</c:v>
                </c:pt>
                <c:pt idx="15747">
                  <c:v>22987</c:v>
                </c:pt>
                <c:pt idx="15748">
                  <c:v>22986</c:v>
                </c:pt>
                <c:pt idx="15749">
                  <c:v>22985</c:v>
                </c:pt>
                <c:pt idx="15750">
                  <c:v>22984</c:v>
                </c:pt>
                <c:pt idx="15751">
                  <c:v>22983</c:v>
                </c:pt>
                <c:pt idx="15752">
                  <c:v>22980</c:v>
                </c:pt>
                <c:pt idx="15753">
                  <c:v>22979</c:v>
                </c:pt>
                <c:pt idx="15754">
                  <c:v>22978</c:v>
                </c:pt>
                <c:pt idx="15755">
                  <c:v>22977</c:v>
                </c:pt>
                <c:pt idx="15756">
                  <c:v>22976</c:v>
                </c:pt>
                <c:pt idx="15757">
                  <c:v>22973</c:v>
                </c:pt>
                <c:pt idx="15758">
                  <c:v>22972</c:v>
                </c:pt>
                <c:pt idx="15759">
                  <c:v>22971</c:v>
                </c:pt>
                <c:pt idx="15760">
                  <c:v>22970</c:v>
                </c:pt>
                <c:pt idx="15761">
                  <c:v>22969</c:v>
                </c:pt>
                <c:pt idx="15762">
                  <c:v>22966</c:v>
                </c:pt>
                <c:pt idx="15763">
                  <c:v>22965</c:v>
                </c:pt>
                <c:pt idx="15764">
                  <c:v>22964</c:v>
                </c:pt>
                <c:pt idx="15765">
                  <c:v>22963</c:v>
                </c:pt>
                <c:pt idx="15766">
                  <c:v>22962</c:v>
                </c:pt>
                <c:pt idx="15767">
                  <c:v>22959</c:v>
                </c:pt>
                <c:pt idx="15768">
                  <c:v>22958</c:v>
                </c:pt>
                <c:pt idx="15769">
                  <c:v>22957</c:v>
                </c:pt>
                <c:pt idx="15770">
                  <c:v>22956</c:v>
                </c:pt>
                <c:pt idx="15771">
                  <c:v>22955</c:v>
                </c:pt>
                <c:pt idx="15772">
                  <c:v>22952</c:v>
                </c:pt>
                <c:pt idx="15773">
                  <c:v>22951</c:v>
                </c:pt>
                <c:pt idx="15774">
                  <c:v>22950</c:v>
                </c:pt>
                <c:pt idx="15775">
                  <c:v>22949</c:v>
                </c:pt>
                <c:pt idx="15776">
                  <c:v>22948</c:v>
                </c:pt>
                <c:pt idx="15777">
                  <c:v>22945</c:v>
                </c:pt>
                <c:pt idx="15778">
                  <c:v>22944</c:v>
                </c:pt>
                <c:pt idx="15779">
                  <c:v>22943</c:v>
                </c:pt>
                <c:pt idx="15780">
                  <c:v>22942</c:v>
                </c:pt>
                <c:pt idx="15781">
                  <c:v>22941</c:v>
                </c:pt>
                <c:pt idx="15782">
                  <c:v>22938</c:v>
                </c:pt>
                <c:pt idx="15783">
                  <c:v>22937</c:v>
                </c:pt>
                <c:pt idx="15784">
                  <c:v>22936</c:v>
                </c:pt>
                <c:pt idx="15785">
                  <c:v>22935</c:v>
                </c:pt>
                <c:pt idx="15786">
                  <c:v>22934</c:v>
                </c:pt>
                <c:pt idx="15787">
                  <c:v>22931</c:v>
                </c:pt>
                <c:pt idx="15788">
                  <c:v>22930</c:v>
                </c:pt>
                <c:pt idx="15789">
                  <c:v>22929</c:v>
                </c:pt>
                <c:pt idx="15790">
                  <c:v>22928</c:v>
                </c:pt>
                <c:pt idx="15791">
                  <c:v>22927</c:v>
                </c:pt>
                <c:pt idx="15792">
                  <c:v>22924</c:v>
                </c:pt>
                <c:pt idx="15793">
                  <c:v>22923</c:v>
                </c:pt>
                <c:pt idx="15794">
                  <c:v>22922</c:v>
                </c:pt>
                <c:pt idx="15795">
                  <c:v>22921</c:v>
                </c:pt>
                <c:pt idx="15796">
                  <c:v>22920</c:v>
                </c:pt>
                <c:pt idx="15797">
                  <c:v>22917</c:v>
                </c:pt>
                <c:pt idx="15798">
                  <c:v>22916</c:v>
                </c:pt>
                <c:pt idx="15799">
                  <c:v>22915</c:v>
                </c:pt>
                <c:pt idx="15800">
                  <c:v>22914</c:v>
                </c:pt>
                <c:pt idx="15801">
                  <c:v>22913</c:v>
                </c:pt>
                <c:pt idx="15802">
                  <c:v>22910</c:v>
                </c:pt>
                <c:pt idx="15803">
                  <c:v>22909</c:v>
                </c:pt>
                <c:pt idx="15804">
                  <c:v>22908</c:v>
                </c:pt>
                <c:pt idx="15805">
                  <c:v>22907</c:v>
                </c:pt>
                <c:pt idx="15806">
                  <c:v>22906</c:v>
                </c:pt>
                <c:pt idx="15807">
                  <c:v>22903</c:v>
                </c:pt>
                <c:pt idx="15808">
                  <c:v>22902</c:v>
                </c:pt>
                <c:pt idx="15809">
                  <c:v>22901</c:v>
                </c:pt>
                <c:pt idx="15810">
                  <c:v>22900</c:v>
                </c:pt>
                <c:pt idx="15811">
                  <c:v>22899</c:v>
                </c:pt>
                <c:pt idx="15812">
                  <c:v>22896</c:v>
                </c:pt>
                <c:pt idx="15813">
                  <c:v>22895</c:v>
                </c:pt>
                <c:pt idx="15814">
                  <c:v>22894</c:v>
                </c:pt>
                <c:pt idx="15815">
                  <c:v>22893</c:v>
                </c:pt>
                <c:pt idx="15816">
                  <c:v>22892</c:v>
                </c:pt>
                <c:pt idx="15817">
                  <c:v>22889</c:v>
                </c:pt>
                <c:pt idx="15818">
                  <c:v>22888</c:v>
                </c:pt>
                <c:pt idx="15819">
                  <c:v>22887</c:v>
                </c:pt>
                <c:pt idx="15820">
                  <c:v>22886</c:v>
                </c:pt>
                <c:pt idx="15821">
                  <c:v>22885</c:v>
                </c:pt>
                <c:pt idx="15822">
                  <c:v>22882</c:v>
                </c:pt>
                <c:pt idx="15823">
                  <c:v>22881</c:v>
                </c:pt>
                <c:pt idx="15824">
                  <c:v>22880</c:v>
                </c:pt>
                <c:pt idx="15825">
                  <c:v>22879</c:v>
                </c:pt>
                <c:pt idx="15826">
                  <c:v>22878</c:v>
                </c:pt>
                <c:pt idx="15827">
                  <c:v>22875</c:v>
                </c:pt>
                <c:pt idx="15828">
                  <c:v>22874</c:v>
                </c:pt>
                <c:pt idx="15829">
                  <c:v>22873</c:v>
                </c:pt>
                <c:pt idx="15830">
                  <c:v>22872</c:v>
                </c:pt>
                <c:pt idx="15831">
                  <c:v>22871</c:v>
                </c:pt>
                <c:pt idx="15832">
                  <c:v>22868</c:v>
                </c:pt>
                <c:pt idx="15833">
                  <c:v>22867</c:v>
                </c:pt>
                <c:pt idx="15834">
                  <c:v>22866</c:v>
                </c:pt>
                <c:pt idx="15835">
                  <c:v>22865</c:v>
                </c:pt>
                <c:pt idx="15836">
                  <c:v>22864</c:v>
                </c:pt>
                <c:pt idx="15837">
                  <c:v>22861</c:v>
                </c:pt>
                <c:pt idx="15838">
                  <c:v>22860</c:v>
                </c:pt>
                <c:pt idx="15839">
                  <c:v>22859</c:v>
                </c:pt>
                <c:pt idx="15840">
                  <c:v>22858</c:v>
                </c:pt>
                <c:pt idx="15841">
                  <c:v>22857</c:v>
                </c:pt>
                <c:pt idx="15842">
                  <c:v>22854</c:v>
                </c:pt>
                <c:pt idx="15843">
                  <c:v>22853</c:v>
                </c:pt>
                <c:pt idx="15844">
                  <c:v>22852</c:v>
                </c:pt>
                <c:pt idx="15845">
                  <c:v>22851</c:v>
                </c:pt>
                <c:pt idx="15846">
                  <c:v>22850</c:v>
                </c:pt>
                <c:pt idx="15847">
                  <c:v>22847</c:v>
                </c:pt>
                <c:pt idx="15848">
                  <c:v>22846</c:v>
                </c:pt>
                <c:pt idx="15849">
                  <c:v>22845</c:v>
                </c:pt>
                <c:pt idx="15850">
                  <c:v>22844</c:v>
                </c:pt>
                <c:pt idx="15851">
                  <c:v>22843</c:v>
                </c:pt>
                <c:pt idx="15852">
                  <c:v>22840</c:v>
                </c:pt>
                <c:pt idx="15853">
                  <c:v>22839</c:v>
                </c:pt>
                <c:pt idx="15854">
                  <c:v>22838</c:v>
                </c:pt>
                <c:pt idx="15855">
                  <c:v>22837</c:v>
                </c:pt>
                <c:pt idx="15856">
                  <c:v>22836</c:v>
                </c:pt>
                <c:pt idx="15857">
                  <c:v>22833</c:v>
                </c:pt>
                <c:pt idx="15858">
                  <c:v>22832</c:v>
                </c:pt>
                <c:pt idx="15859">
                  <c:v>22831</c:v>
                </c:pt>
                <c:pt idx="15860">
                  <c:v>22830</c:v>
                </c:pt>
                <c:pt idx="15861">
                  <c:v>22829</c:v>
                </c:pt>
                <c:pt idx="15862">
                  <c:v>22826</c:v>
                </c:pt>
                <c:pt idx="15863">
                  <c:v>22825</c:v>
                </c:pt>
                <c:pt idx="15864">
                  <c:v>22824</c:v>
                </c:pt>
                <c:pt idx="15865">
                  <c:v>22823</c:v>
                </c:pt>
                <c:pt idx="15866">
                  <c:v>22822</c:v>
                </c:pt>
                <c:pt idx="15867">
                  <c:v>22819</c:v>
                </c:pt>
                <c:pt idx="15868">
                  <c:v>22818</c:v>
                </c:pt>
                <c:pt idx="15869">
                  <c:v>22817</c:v>
                </c:pt>
                <c:pt idx="15870">
                  <c:v>22816</c:v>
                </c:pt>
                <c:pt idx="15871">
                  <c:v>22815</c:v>
                </c:pt>
                <c:pt idx="15872">
                  <c:v>22812</c:v>
                </c:pt>
                <c:pt idx="15873">
                  <c:v>22811</c:v>
                </c:pt>
                <c:pt idx="15874">
                  <c:v>22810</c:v>
                </c:pt>
                <c:pt idx="15875">
                  <c:v>22809</c:v>
                </c:pt>
                <c:pt idx="15876">
                  <c:v>22808</c:v>
                </c:pt>
                <c:pt idx="15877">
                  <c:v>22805</c:v>
                </c:pt>
                <c:pt idx="15878">
                  <c:v>22804</c:v>
                </c:pt>
                <c:pt idx="15879">
                  <c:v>22803</c:v>
                </c:pt>
                <c:pt idx="15880">
                  <c:v>22802</c:v>
                </c:pt>
                <c:pt idx="15881">
                  <c:v>22801</c:v>
                </c:pt>
                <c:pt idx="15882">
                  <c:v>22798</c:v>
                </c:pt>
                <c:pt idx="15883">
                  <c:v>22797</c:v>
                </c:pt>
                <c:pt idx="15884">
                  <c:v>22796</c:v>
                </c:pt>
                <c:pt idx="15885">
                  <c:v>22795</c:v>
                </c:pt>
                <c:pt idx="15886">
                  <c:v>22794</c:v>
                </c:pt>
                <c:pt idx="15887">
                  <c:v>22791</c:v>
                </c:pt>
                <c:pt idx="15888">
                  <c:v>22790</c:v>
                </c:pt>
                <c:pt idx="15889">
                  <c:v>22789</c:v>
                </c:pt>
                <c:pt idx="15890">
                  <c:v>22788</c:v>
                </c:pt>
                <c:pt idx="15891">
                  <c:v>22787</c:v>
                </c:pt>
                <c:pt idx="15892">
                  <c:v>22784</c:v>
                </c:pt>
                <c:pt idx="15893">
                  <c:v>22783</c:v>
                </c:pt>
                <c:pt idx="15894">
                  <c:v>22782</c:v>
                </c:pt>
                <c:pt idx="15895">
                  <c:v>22781</c:v>
                </c:pt>
                <c:pt idx="15896">
                  <c:v>22780</c:v>
                </c:pt>
                <c:pt idx="15897">
                  <c:v>22777</c:v>
                </c:pt>
                <c:pt idx="15898">
                  <c:v>22776</c:v>
                </c:pt>
                <c:pt idx="15899">
                  <c:v>22775</c:v>
                </c:pt>
                <c:pt idx="15900">
                  <c:v>22774</c:v>
                </c:pt>
                <c:pt idx="15901">
                  <c:v>22773</c:v>
                </c:pt>
                <c:pt idx="15902">
                  <c:v>22770</c:v>
                </c:pt>
                <c:pt idx="15903">
                  <c:v>22769</c:v>
                </c:pt>
                <c:pt idx="15904">
                  <c:v>22768</c:v>
                </c:pt>
                <c:pt idx="15905">
                  <c:v>22767</c:v>
                </c:pt>
                <c:pt idx="15906">
                  <c:v>22766</c:v>
                </c:pt>
                <c:pt idx="15907">
                  <c:v>22763</c:v>
                </c:pt>
                <c:pt idx="15908">
                  <c:v>22762</c:v>
                </c:pt>
                <c:pt idx="15909">
                  <c:v>22761</c:v>
                </c:pt>
                <c:pt idx="15910">
                  <c:v>22760</c:v>
                </c:pt>
                <c:pt idx="15911">
                  <c:v>22759</c:v>
                </c:pt>
                <c:pt idx="15912">
                  <c:v>22756</c:v>
                </c:pt>
                <c:pt idx="15913">
                  <c:v>22755</c:v>
                </c:pt>
                <c:pt idx="15914">
                  <c:v>22754</c:v>
                </c:pt>
                <c:pt idx="15915">
                  <c:v>22753</c:v>
                </c:pt>
                <c:pt idx="15916">
                  <c:v>22752</c:v>
                </c:pt>
                <c:pt idx="15917">
                  <c:v>22749</c:v>
                </c:pt>
                <c:pt idx="15918">
                  <c:v>22748</c:v>
                </c:pt>
                <c:pt idx="15919">
                  <c:v>22747</c:v>
                </c:pt>
                <c:pt idx="15920">
                  <c:v>22746</c:v>
                </c:pt>
                <c:pt idx="15921">
                  <c:v>22745</c:v>
                </c:pt>
                <c:pt idx="15922">
                  <c:v>22742</c:v>
                </c:pt>
                <c:pt idx="15923">
                  <c:v>22741</c:v>
                </c:pt>
                <c:pt idx="15924">
                  <c:v>22740</c:v>
                </c:pt>
                <c:pt idx="15925">
                  <c:v>22739</c:v>
                </c:pt>
                <c:pt idx="15926">
                  <c:v>22738</c:v>
                </c:pt>
                <c:pt idx="15927">
                  <c:v>22735</c:v>
                </c:pt>
                <c:pt idx="15928">
                  <c:v>22734</c:v>
                </c:pt>
                <c:pt idx="15929">
                  <c:v>22733</c:v>
                </c:pt>
                <c:pt idx="15930">
                  <c:v>22732</c:v>
                </c:pt>
                <c:pt idx="15931">
                  <c:v>22731</c:v>
                </c:pt>
                <c:pt idx="15932">
                  <c:v>22728</c:v>
                </c:pt>
                <c:pt idx="15933">
                  <c:v>22727</c:v>
                </c:pt>
                <c:pt idx="15934">
                  <c:v>22726</c:v>
                </c:pt>
                <c:pt idx="15935">
                  <c:v>22725</c:v>
                </c:pt>
                <c:pt idx="15936">
                  <c:v>22724</c:v>
                </c:pt>
                <c:pt idx="15937">
                  <c:v>22721</c:v>
                </c:pt>
                <c:pt idx="15938">
                  <c:v>22720</c:v>
                </c:pt>
                <c:pt idx="15939">
                  <c:v>22719</c:v>
                </c:pt>
                <c:pt idx="15940">
                  <c:v>22718</c:v>
                </c:pt>
                <c:pt idx="15941">
                  <c:v>22717</c:v>
                </c:pt>
                <c:pt idx="15942">
                  <c:v>22714</c:v>
                </c:pt>
                <c:pt idx="15943">
                  <c:v>22713</c:v>
                </c:pt>
                <c:pt idx="15944">
                  <c:v>22712</c:v>
                </c:pt>
                <c:pt idx="15945">
                  <c:v>22711</c:v>
                </c:pt>
                <c:pt idx="15946">
                  <c:v>22710</c:v>
                </c:pt>
                <c:pt idx="15947">
                  <c:v>22707</c:v>
                </c:pt>
                <c:pt idx="15948">
                  <c:v>22706</c:v>
                </c:pt>
                <c:pt idx="15949">
                  <c:v>22705</c:v>
                </c:pt>
                <c:pt idx="15950">
                  <c:v>22704</c:v>
                </c:pt>
                <c:pt idx="15951">
                  <c:v>22703</c:v>
                </c:pt>
                <c:pt idx="15952">
                  <c:v>22700</c:v>
                </c:pt>
                <c:pt idx="15953">
                  <c:v>22699</c:v>
                </c:pt>
                <c:pt idx="15954">
                  <c:v>22698</c:v>
                </c:pt>
                <c:pt idx="15955">
                  <c:v>22697</c:v>
                </c:pt>
                <c:pt idx="15956">
                  <c:v>22696</c:v>
                </c:pt>
                <c:pt idx="15957">
                  <c:v>22693</c:v>
                </c:pt>
                <c:pt idx="15958">
                  <c:v>22692</c:v>
                </c:pt>
                <c:pt idx="15959">
                  <c:v>22691</c:v>
                </c:pt>
                <c:pt idx="15960">
                  <c:v>22690</c:v>
                </c:pt>
                <c:pt idx="15961">
                  <c:v>22689</c:v>
                </c:pt>
                <c:pt idx="15962">
                  <c:v>22686</c:v>
                </c:pt>
                <c:pt idx="15963">
                  <c:v>22685</c:v>
                </c:pt>
                <c:pt idx="15964">
                  <c:v>22684</c:v>
                </c:pt>
                <c:pt idx="15965">
                  <c:v>22683</c:v>
                </c:pt>
                <c:pt idx="15966">
                  <c:v>22682</c:v>
                </c:pt>
                <c:pt idx="15967">
                  <c:v>22679</c:v>
                </c:pt>
                <c:pt idx="15968">
                  <c:v>22678</c:v>
                </c:pt>
                <c:pt idx="15969">
                  <c:v>22677</c:v>
                </c:pt>
                <c:pt idx="15970">
                  <c:v>22676</c:v>
                </c:pt>
                <c:pt idx="15971">
                  <c:v>22675</c:v>
                </c:pt>
                <c:pt idx="15972">
                  <c:v>22672</c:v>
                </c:pt>
                <c:pt idx="15973">
                  <c:v>22671</c:v>
                </c:pt>
                <c:pt idx="15974">
                  <c:v>22670</c:v>
                </c:pt>
                <c:pt idx="15975">
                  <c:v>22669</c:v>
                </c:pt>
                <c:pt idx="15976">
                  <c:v>22668</c:v>
                </c:pt>
                <c:pt idx="15977">
                  <c:v>22665</c:v>
                </c:pt>
                <c:pt idx="15978">
                  <c:v>22664</c:v>
                </c:pt>
                <c:pt idx="15979">
                  <c:v>22663</c:v>
                </c:pt>
                <c:pt idx="15980">
                  <c:v>22662</c:v>
                </c:pt>
                <c:pt idx="15981">
                  <c:v>22661</c:v>
                </c:pt>
                <c:pt idx="15982">
                  <c:v>22658</c:v>
                </c:pt>
                <c:pt idx="15983">
                  <c:v>22657</c:v>
                </c:pt>
                <c:pt idx="15984">
                  <c:v>22656</c:v>
                </c:pt>
                <c:pt idx="15985">
                  <c:v>22655</c:v>
                </c:pt>
                <c:pt idx="15986">
                  <c:v>22654</c:v>
                </c:pt>
                <c:pt idx="15987">
                  <c:v>22651</c:v>
                </c:pt>
                <c:pt idx="15988">
                  <c:v>22650</c:v>
                </c:pt>
                <c:pt idx="15989">
                  <c:v>22649</c:v>
                </c:pt>
                <c:pt idx="15990">
                  <c:v>22648</c:v>
                </c:pt>
                <c:pt idx="15991">
                  <c:v>22647</c:v>
                </c:pt>
                <c:pt idx="15992">
                  <c:v>22644</c:v>
                </c:pt>
                <c:pt idx="15993">
                  <c:v>22643</c:v>
                </c:pt>
                <c:pt idx="15994">
                  <c:v>22642</c:v>
                </c:pt>
                <c:pt idx="15995">
                  <c:v>22641</c:v>
                </c:pt>
                <c:pt idx="15996">
                  <c:v>22640</c:v>
                </c:pt>
                <c:pt idx="15997">
                  <c:v>22637</c:v>
                </c:pt>
                <c:pt idx="15998">
                  <c:v>22636</c:v>
                </c:pt>
                <c:pt idx="15999">
                  <c:v>22635</c:v>
                </c:pt>
                <c:pt idx="16000">
                  <c:v>22634</c:v>
                </c:pt>
                <c:pt idx="16001">
                  <c:v>22633</c:v>
                </c:pt>
                <c:pt idx="16002">
                  <c:v>22630</c:v>
                </c:pt>
                <c:pt idx="16003">
                  <c:v>22629</c:v>
                </c:pt>
                <c:pt idx="16004">
                  <c:v>22628</c:v>
                </c:pt>
                <c:pt idx="16005">
                  <c:v>22627</c:v>
                </c:pt>
                <c:pt idx="16006">
                  <c:v>22626</c:v>
                </c:pt>
                <c:pt idx="16007">
                  <c:v>22623</c:v>
                </c:pt>
                <c:pt idx="16008">
                  <c:v>22622</c:v>
                </c:pt>
                <c:pt idx="16009">
                  <c:v>22621</c:v>
                </c:pt>
                <c:pt idx="16010">
                  <c:v>22620</c:v>
                </c:pt>
                <c:pt idx="16011">
                  <c:v>22619</c:v>
                </c:pt>
                <c:pt idx="16012">
                  <c:v>22616</c:v>
                </c:pt>
                <c:pt idx="16013">
                  <c:v>22615</c:v>
                </c:pt>
                <c:pt idx="16014">
                  <c:v>22614</c:v>
                </c:pt>
                <c:pt idx="16015">
                  <c:v>22613</c:v>
                </c:pt>
                <c:pt idx="16016">
                  <c:v>22612</c:v>
                </c:pt>
                <c:pt idx="16017">
                  <c:v>22609</c:v>
                </c:pt>
                <c:pt idx="16018">
                  <c:v>22608</c:v>
                </c:pt>
                <c:pt idx="16019">
                  <c:v>22607</c:v>
                </c:pt>
                <c:pt idx="16020">
                  <c:v>22606</c:v>
                </c:pt>
                <c:pt idx="16021">
                  <c:v>22605</c:v>
                </c:pt>
                <c:pt idx="16022">
                  <c:v>22602</c:v>
                </c:pt>
                <c:pt idx="16023">
                  <c:v>22601</c:v>
                </c:pt>
                <c:pt idx="16024">
                  <c:v>22600</c:v>
                </c:pt>
                <c:pt idx="16025">
                  <c:v>22599</c:v>
                </c:pt>
                <c:pt idx="16026">
                  <c:v>22598</c:v>
                </c:pt>
                <c:pt idx="16027">
                  <c:v>22595</c:v>
                </c:pt>
                <c:pt idx="16028">
                  <c:v>22594</c:v>
                </c:pt>
                <c:pt idx="16029">
                  <c:v>22593</c:v>
                </c:pt>
                <c:pt idx="16030">
                  <c:v>22592</c:v>
                </c:pt>
                <c:pt idx="16031">
                  <c:v>22591</c:v>
                </c:pt>
                <c:pt idx="16032">
                  <c:v>22588</c:v>
                </c:pt>
                <c:pt idx="16033">
                  <c:v>22587</c:v>
                </c:pt>
                <c:pt idx="16034">
                  <c:v>22586</c:v>
                </c:pt>
                <c:pt idx="16035">
                  <c:v>22585</c:v>
                </c:pt>
                <c:pt idx="16036">
                  <c:v>22584</c:v>
                </c:pt>
                <c:pt idx="16037">
                  <c:v>22581</c:v>
                </c:pt>
                <c:pt idx="16038">
                  <c:v>22580</c:v>
                </c:pt>
                <c:pt idx="16039">
                  <c:v>22579</c:v>
                </c:pt>
                <c:pt idx="16040">
                  <c:v>22578</c:v>
                </c:pt>
                <c:pt idx="16041">
                  <c:v>22577</c:v>
                </c:pt>
                <c:pt idx="16042">
                  <c:v>22574</c:v>
                </c:pt>
                <c:pt idx="16043">
                  <c:v>22573</c:v>
                </c:pt>
                <c:pt idx="16044">
                  <c:v>22572</c:v>
                </c:pt>
                <c:pt idx="16045">
                  <c:v>22571</c:v>
                </c:pt>
                <c:pt idx="16046">
                  <c:v>22570</c:v>
                </c:pt>
                <c:pt idx="16047">
                  <c:v>22567</c:v>
                </c:pt>
                <c:pt idx="16048">
                  <c:v>22566</c:v>
                </c:pt>
                <c:pt idx="16049">
                  <c:v>22565</c:v>
                </c:pt>
                <c:pt idx="16050">
                  <c:v>22564</c:v>
                </c:pt>
                <c:pt idx="16051">
                  <c:v>22563</c:v>
                </c:pt>
                <c:pt idx="16052">
                  <c:v>22560</c:v>
                </c:pt>
                <c:pt idx="16053">
                  <c:v>22559</c:v>
                </c:pt>
                <c:pt idx="16054">
                  <c:v>22558</c:v>
                </c:pt>
                <c:pt idx="16055">
                  <c:v>22557</c:v>
                </c:pt>
                <c:pt idx="16056">
                  <c:v>22556</c:v>
                </c:pt>
                <c:pt idx="16057">
                  <c:v>22553</c:v>
                </c:pt>
                <c:pt idx="16058">
                  <c:v>22552</c:v>
                </c:pt>
                <c:pt idx="16059">
                  <c:v>22551</c:v>
                </c:pt>
                <c:pt idx="16060">
                  <c:v>22550</c:v>
                </c:pt>
                <c:pt idx="16061">
                  <c:v>22549</c:v>
                </c:pt>
                <c:pt idx="16062">
                  <c:v>22546</c:v>
                </c:pt>
                <c:pt idx="16063">
                  <c:v>22545</c:v>
                </c:pt>
                <c:pt idx="16064">
                  <c:v>22544</c:v>
                </c:pt>
                <c:pt idx="16065">
                  <c:v>22543</c:v>
                </c:pt>
                <c:pt idx="16066">
                  <c:v>22542</c:v>
                </c:pt>
                <c:pt idx="16067">
                  <c:v>22539</c:v>
                </c:pt>
                <c:pt idx="16068">
                  <c:v>22538</c:v>
                </c:pt>
                <c:pt idx="16069">
                  <c:v>22537</c:v>
                </c:pt>
                <c:pt idx="16070">
                  <c:v>22536</c:v>
                </c:pt>
                <c:pt idx="16071">
                  <c:v>22535</c:v>
                </c:pt>
                <c:pt idx="16072">
                  <c:v>22532</c:v>
                </c:pt>
                <c:pt idx="16073">
                  <c:v>22531</c:v>
                </c:pt>
                <c:pt idx="16074">
                  <c:v>22530</c:v>
                </c:pt>
                <c:pt idx="16075">
                  <c:v>22529</c:v>
                </c:pt>
                <c:pt idx="16076">
                  <c:v>22528</c:v>
                </c:pt>
                <c:pt idx="16077">
                  <c:v>22525</c:v>
                </c:pt>
                <c:pt idx="16078">
                  <c:v>22524</c:v>
                </c:pt>
                <c:pt idx="16079">
                  <c:v>22523</c:v>
                </c:pt>
                <c:pt idx="16080">
                  <c:v>22522</c:v>
                </c:pt>
                <c:pt idx="16081">
                  <c:v>22521</c:v>
                </c:pt>
                <c:pt idx="16082">
                  <c:v>22518</c:v>
                </c:pt>
                <c:pt idx="16083">
                  <c:v>22517</c:v>
                </c:pt>
                <c:pt idx="16084">
                  <c:v>22516</c:v>
                </c:pt>
                <c:pt idx="16085">
                  <c:v>22515</c:v>
                </c:pt>
                <c:pt idx="16086">
                  <c:v>22514</c:v>
                </c:pt>
                <c:pt idx="16087">
                  <c:v>22511</c:v>
                </c:pt>
                <c:pt idx="16088">
                  <c:v>22510</c:v>
                </c:pt>
                <c:pt idx="16089">
                  <c:v>22509</c:v>
                </c:pt>
                <c:pt idx="16090">
                  <c:v>22508</c:v>
                </c:pt>
                <c:pt idx="16091">
                  <c:v>22507</c:v>
                </c:pt>
                <c:pt idx="16092">
                  <c:v>22504</c:v>
                </c:pt>
                <c:pt idx="16093">
                  <c:v>22503</c:v>
                </c:pt>
                <c:pt idx="16094">
                  <c:v>22502</c:v>
                </c:pt>
                <c:pt idx="16095">
                  <c:v>22501</c:v>
                </c:pt>
                <c:pt idx="16096">
                  <c:v>22500</c:v>
                </c:pt>
                <c:pt idx="16097">
                  <c:v>22497</c:v>
                </c:pt>
                <c:pt idx="16098">
                  <c:v>22496</c:v>
                </c:pt>
                <c:pt idx="16099">
                  <c:v>22495</c:v>
                </c:pt>
                <c:pt idx="16100">
                  <c:v>22494</c:v>
                </c:pt>
                <c:pt idx="16101">
                  <c:v>22493</c:v>
                </c:pt>
                <c:pt idx="16102">
                  <c:v>22490</c:v>
                </c:pt>
                <c:pt idx="16103">
                  <c:v>22489</c:v>
                </c:pt>
                <c:pt idx="16104">
                  <c:v>22488</c:v>
                </c:pt>
                <c:pt idx="16105">
                  <c:v>22487</c:v>
                </c:pt>
                <c:pt idx="16106">
                  <c:v>22486</c:v>
                </c:pt>
                <c:pt idx="16107">
                  <c:v>22483</c:v>
                </c:pt>
                <c:pt idx="16108">
                  <c:v>22482</c:v>
                </c:pt>
                <c:pt idx="16109">
                  <c:v>22481</c:v>
                </c:pt>
                <c:pt idx="16110">
                  <c:v>22480</c:v>
                </c:pt>
                <c:pt idx="16111">
                  <c:v>22479</c:v>
                </c:pt>
                <c:pt idx="16112">
                  <c:v>22476</c:v>
                </c:pt>
                <c:pt idx="16113">
                  <c:v>22475</c:v>
                </c:pt>
                <c:pt idx="16114">
                  <c:v>22474</c:v>
                </c:pt>
                <c:pt idx="16115">
                  <c:v>22473</c:v>
                </c:pt>
                <c:pt idx="16116">
                  <c:v>22472</c:v>
                </c:pt>
                <c:pt idx="16117">
                  <c:v>22469</c:v>
                </c:pt>
                <c:pt idx="16118">
                  <c:v>22468</c:v>
                </c:pt>
                <c:pt idx="16119">
                  <c:v>22467</c:v>
                </c:pt>
                <c:pt idx="16120">
                  <c:v>22466</c:v>
                </c:pt>
                <c:pt idx="16121">
                  <c:v>22465</c:v>
                </c:pt>
                <c:pt idx="16122">
                  <c:v>22462</c:v>
                </c:pt>
                <c:pt idx="16123">
                  <c:v>22461</c:v>
                </c:pt>
                <c:pt idx="16124">
                  <c:v>22460</c:v>
                </c:pt>
                <c:pt idx="16125">
                  <c:v>22459</c:v>
                </c:pt>
                <c:pt idx="16126">
                  <c:v>22458</c:v>
                </c:pt>
                <c:pt idx="16127">
                  <c:v>22455</c:v>
                </c:pt>
                <c:pt idx="16128">
                  <c:v>22454</c:v>
                </c:pt>
                <c:pt idx="16129">
                  <c:v>22453</c:v>
                </c:pt>
                <c:pt idx="16130">
                  <c:v>22452</c:v>
                </c:pt>
                <c:pt idx="16131">
                  <c:v>22451</c:v>
                </c:pt>
                <c:pt idx="16132">
                  <c:v>22448</c:v>
                </c:pt>
                <c:pt idx="16133">
                  <c:v>22447</c:v>
                </c:pt>
                <c:pt idx="16134">
                  <c:v>22446</c:v>
                </c:pt>
                <c:pt idx="16135">
                  <c:v>22445</c:v>
                </c:pt>
                <c:pt idx="16136">
                  <c:v>22444</c:v>
                </c:pt>
                <c:pt idx="16137">
                  <c:v>22441</c:v>
                </c:pt>
                <c:pt idx="16138">
                  <c:v>22440</c:v>
                </c:pt>
                <c:pt idx="16139">
                  <c:v>22439</c:v>
                </c:pt>
                <c:pt idx="16140">
                  <c:v>22438</c:v>
                </c:pt>
                <c:pt idx="16141">
                  <c:v>22437</c:v>
                </c:pt>
                <c:pt idx="16142">
                  <c:v>22434</c:v>
                </c:pt>
                <c:pt idx="16143">
                  <c:v>22433</c:v>
                </c:pt>
                <c:pt idx="16144">
                  <c:v>22432</c:v>
                </c:pt>
                <c:pt idx="16145">
                  <c:v>22431</c:v>
                </c:pt>
                <c:pt idx="16146">
                  <c:v>22430</c:v>
                </c:pt>
                <c:pt idx="16147">
                  <c:v>22427</c:v>
                </c:pt>
                <c:pt idx="16148">
                  <c:v>22426</c:v>
                </c:pt>
                <c:pt idx="16149">
                  <c:v>22425</c:v>
                </c:pt>
                <c:pt idx="16150">
                  <c:v>22424</c:v>
                </c:pt>
                <c:pt idx="16151">
                  <c:v>22423</c:v>
                </c:pt>
                <c:pt idx="16152">
                  <c:v>22420</c:v>
                </c:pt>
                <c:pt idx="16153">
                  <c:v>22419</c:v>
                </c:pt>
                <c:pt idx="16154">
                  <c:v>22418</c:v>
                </c:pt>
                <c:pt idx="16155">
                  <c:v>22417</c:v>
                </c:pt>
                <c:pt idx="16156">
                  <c:v>22416</c:v>
                </c:pt>
                <c:pt idx="16157">
                  <c:v>22413</c:v>
                </c:pt>
                <c:pt idx="16158">
                  <c:v>22412</c:v>
                </c:pt>
                <c:pt idx="16159">
                  <c:v>22411</c:v>
                </c:pt>
                <c:pt idx="16160">
                  <c:v>22410</c:v>
                </c:pt>
                <c:pt idx="16161">
                  <c:v>22409</c:v>
                </c:pt>
                <c:pt idx="16162">
                  <c:v>22406</c:v>
                </c:pt>
                <c:pt idx="16163">
                  <c:v>22405</c:v>
                </c:pt>
                <c:pt idx="16164">
                  <c:v>22404</c:v>
                </c:pt>
                <c:pt idx="16165">
                  <c:v>22403</c:v>
                </c:pt>
                <c:pt idx="16166">
                  <c:v>22402</c:v>
                </c:pt>
                <c:pt idx="16167">
                  <c:v>22399</c:v>
                </c:pt>
                <c:pt idx="16168">
                  <c:v>22398</c:v>
                </c:pt>
                <c:pt idx="16169">
                  <c:v>22397</c:v>
                </c:pt>
                <c:pt idx="16170">
                  <c:v>22396</c:v>
                </c:pt>
                <c:pt idx="16171">
                  <c:v>22395</c:v>
                </c:pt>
                <c:pt idx="16172">
                  <c:v>22392</c:v>
                </c:pt>
                <c:pt idx="16173">
                  <c:v>22391</c:v>
                </c:pt>
                <c:pt idx="16174">
                  <c:v>22390</c:v>
                </c:pt>
                <c:pt idx="16175">
                  <c:v>22389</c:v>
                </c:pt>
                <c:pt idx="16176">
                  <c:v>22388</c:v>
                </c:pt>
                <c:pt idx="16177">
                  <c:v>22385</c:v>
                </c:pt>
                <c:pt idx="16178">
                  <c:v>22384</c:v>
                </c:pt>
                <c:pt idx="16179">
                  <c:v>22383</c:v>
                </c:pt>
                <c:pt idx="16180">
                  <c:v>22382</c:v>
                </c:pt>
                <c:pt idx="16181">
                  <c:v>22381</c:v>
                </c:pt>
                <c:pt idx="16182">
                  <c:v>22378</c:v>
                </c:pt>
                <c:pt idx="16183">
                  <c:v>22377</c:v>
                </c:pt>
                <c:pt idx="16184">
                  <c:v>22376</c:v>
                </c:pt>
                <c:pt idx="16185">
                  <c:v>22375</c:v>
                </c:pt>
                <c:pt idx="16186">
                  <c:v>22374</c:v>
                </c:pt>
                <c:pt idx="16187">
                  <c:v>22371</c:v>
                </c:pt>
                <c:pt idx="16188">
                  <c:v>22370</c:v>
                </c:pt>
                <c:pt idx="16189">
                  <c:v>22369</c:v>
                </c:pt>
                <c:pt idx="16190">
                  <c:v>22368</c:v>
                </c:pt>
                <c:pt idx="16191">
                  <c:v>22367</c:v>
                </c:pt>
                <c:pt idx="16192">
                  <c:v>22364</c:v>
                </c:pt>
                <c:pt idx="16193">
                  <c:v>22363</c:v>
                </c:pt>
                <c:pt idx="16194">
                  <c:v>22362</c:v>
                </c:pt>
                <c:pt idx="16195">
                  <c:v>22361</c:v>
                </c:pt>
                <c:pt idx="16196">
                  <c:v>22360</c:v>
                </c:pt>
                <c:pt idx="16197">
                  <c:v>22357</c:v>
                </c:pt>
                <c:pt idx="16198">
                  <c:v>22356</c:v>
                </c:pt>
                <c:pt idx="16199">
                  <c:v>22355</c:v>
                </c:pt>
                <c:pt idx="16200">
                  <c:v>22354</c:v>
                </c:pt>
                <c:pt idx="16201">
                  <c:v>22353</c:v>
                </c:pt>
                <c:pt idx="16202">
                  <c:v>22350</c:v>
                </c:pt>
                <c:pt idx="16203">
                  <c:v>22349</c:v>
                </c:pt>
                <c:pt idx="16204">
                  <c:v>22348</c:v>
                </c:pt>
                <c:pt idx="16205">
                  <c:v>22347</c:v>
                </c:pt>
                <c:pt idx="16206">
                  <c:v>22346</c:v>
                </c:pt>
                <c:pt idx="16207">
                  <c:v>22343</c:v>
                </c:pt>
                <c:pt idx="16208">
                  <c:v>22342</c:v>
                </c:pt>
                <c:pt idx="16209">
                  <c:v>22341</c:v>
                </c:pt>
                <c:pt idx="16210">
                  <c:v>22340</c:v>
                </c:pt>
                <c:pt idx="16211">
                  <c:v>22339</c:v>
                </c:pt>
                <c:pt idx="16212">
                  <c:v>22336</c:v>
                </c:pt>
                <c:pt idx="16213">
                  <c:v>22335</c:v>
                </c:pt>
                <c:pt idx="16214">
                  <c:v>22334</c:v>
                </c:pt>
                <c:pt idx="16215">
                  <c:v>22333</c:v>
                </c:pt>
                <c:pt idx="16216">
                  <c:v>22332</c:v>
                </c:pt>
                <c:pt idx="16217">
                  <c:v>22329</c:v>
                </c:pt>
                <c:pt idx="16218">
                  <c:v>22328</c:v>
                </c:pt>
                <c:pt idx="16219">
                  <c:v>22327</c:v>
                </c:pt>
                <c:pt idx="16220">
                  <c:v>22326</c:v>
                </c:pt>
                <c:pt idx="16221">
                  <c:v>22325</c:v>
                </c:pt>
                <c:pt idx="16222">
                  <c:v>22322</c:v>
                </c:pt>
                <c:pt idx="16223">
                  <c:v>22321</c:v>
                </c:pt>
                <c:pt idx="16224">
                  <c:v>22320</c:v>
                </c:pt>
                <c:pt idx="16225">
                  <c:v>22319</c:v>
                </c:pt>
                <c:pt idx="16226">
                  <c:v>22318</c:v>
                </c:pt>
                <c:pt idx="16227">
                  <c:v>22315</c:v>
                </c:pt>
                <c:pt idx="16228">
                  <c:v>22314</c:v>
                </c:pt>
                <c:pt idx="16229">
                  <c:v>22313</c:v>
                </c:pt>
                <c:pt idx="16230">
                  <c:v>22312</c:v>
                </c:pt>
                <c:pt idx="16231">
                  <c:v>22311</c:v>
                </c:pt>
                <c:pt idx="16232">
                  <c:v>22308</c:v>
                </c:pt>
                <c:pt idx="16233">
                  <c:v>22307</c:v>
                </c:pt>
                <c:pt idx="16234">
                  <c:v>22306</c:v>
                </c:pt>
                <c:pt idx="16235">
                  <c:v>22305</c:v>
                </c:pt>
                <c:pt idx="16236">
                  <c:v>22304</c:v>
                </c:pt>
                <c:pt idx="16237">
                  <c:v>22301</c:v>
                </c:pt>
                <c:pt idx="16238">
                  <c:v>22300</c:v>
                </c:pt>
                <c:pt idx="16239">
                  <c:v>22299</c:v>
                </c:pt>
                <c:pt idx="16240">
                  <c:v>22298</c:v>
                </c:pt>
                <c:pt idx="16241">
                  <c:v>22297</c:v>
                </c:pt>
                <c:pt idx="16242">
                  <c:v>22294</c:v>
                </c:pt>
                <c:pt idx="16243">
                  <c:v>22293</c:v>
                </c:pt>
                <c:pt idx="16244">
                  <c:v>22292</c:v>
                </c:pt>
                <c:pt idx="16245">
                  <c:v>22291</c:v>
                </c:pt>
                <c:pt idx="16246">
                  <c:v>22290</c:v>
                </c:pt>
                <c:pt idx="16247">
                  <c:v>22287</c:v>
                </c:pt>
                <c:pt idx="16248">
                  <c:v>22286</c:v>
                </c:pt>
                <c:pt idx="16249">
                  <c:v>22285</c:v>
                </c:pt>
                <c:pt idx="16250">
                  <c:v>22284</c:v>
                </c:pt>
                <c:pt idx="16251">
                  <c:v>22283</c:v>
                </c:pt>
                <c:pt idx="16252">
                  <c:v>22280</c:v>
                </c:pt>
                <c:pt idx="16253">
                  <c:v>22279</c:v>
                </c:pt>
                <c:pt idx="16254">
                  <c:v>22278</c:v>
                </c:pt>
                <c:pt idx="16255">
                  <c:v>22277</c:v>
                </c:pt>
                <c:pt idx="16256">
                  <c:v>22276</c:v>
                </c:pt>
                <c:pt idx="16257">
                  <c:v>22273</c:v>
                </c:pt>
                <c:pt idx="16258">
                  <c:v>22272</c:v>
                </c:pt>
                <c:pt idx="16259">
                  <c:v>22271</c:v>
                </c:pt>
                <c:pt idx="16260">
                  <c:v>22270</c:v>
                </c:pt>
                <c:pt idx="16261">
                  <c:v>22269</c:v>
                </c:pt>
                <c:pt idx="16262">
                  <c:v>22266</c:v>
                </c:pt>
                <c:pt idx="16263">
                  <c:v>22265</c:v>
                </c:pt>
                <c:pt idx="16264">
                  <c:v>22264</c:v>
                </c:pt>
                <c:pt idx="16265">
                  <c:v>22263</c:v>
                </c:pt>
                <c:pt idx="16266">
                  <c:v>22262</c:v>
                </c:pt>
                <c:pt idx="16267">
                  <c:v>22259</c:v>
                </c:pt>
                <c:pt idx="16268">
                  <c:v>22258</c:v>
                </c:pt>
                <c:pt idx="16269">
                  <c:v>22257</c:v>
                </c:pt>
                <c:pt idx="16270">
                  <c:v>22256</c:v>
                </c:pt>
                <c:pt idx="16271">
                  <c:v>22255</c:v>
                </c:pt>
                <c:pt idx="16272">
                  <c:v>22252</c:v>
                </c:pt>
                <c:pt idx="16273">
                  <c:v>22251</c:v>
                </c:pt>
                <c:pt idx="16274">
                  <c:v>22250</c:v>
                </c:pt>
                <c:pt idx="16275">
                  <c:v>22249</c:v>
                </c:pt>
                <c:pt idx="16276">
                  <c:v>22248</c:v>
                </c:pt>
                <c:pt idx="16277">
                  <c:v>22245</c:v>
                </c:pt>
                <c:pt idx="16278">
                  <c:v>22244</c:v>
                </c:pt>
                <c:pt idx="16279">
                  <c:v>22243</c:v>
                </c:pt>
                <c:pt idx="16280">
                  <c:v>22242</c:v>
                </c:pt>
                <c:pt idx="16281">
                  <c:v>22241</c:v>
                </c:pt>
                <c:pt idx="16282">
                  <c:v>22238</c:v>
                </c:pt>
                <c:pt idx="16283">
                  <c:v>22237</c:v>
                </c:pt>
                <c:pt idx="16284">
                  <c:v>22236</c:v>
                </c:pt>
                <c:pt idx="16285">
                  <c:v>22235</c:v>
                </c:pt>
                <c:pt idx="16286">
                  <c:v>22234</c:v>
                </c:pt>
                <c:pt idx="16287">
                  <c:v>22231</c:v>
                </c:pt>
                <c:pt idx="16288">
                  <c:v>22230</c:v>
                </c:pt>
                <c:pt idx="16289">
                  <c:v>22229</c:v>
                </c:pt>
                <c:pt idx="16290">
                  <c:v>22228</c:v>
                </c:pt>
                <c:pt idx="16291">
                  <c:v>22227</c:v>
                </c:pt>
                <c:pt idx="16292">
                  <c:v>22224</c:v>
                </c:pt>
                <c:pt idx="16293">
                  <c:v>22223</c:v>
                </c:pt>
                <c:pt idx="16294">
                  <c:v>22222</c:v>
                </c:pt>
                <c:pt idx="16295">
                  <c:v>22221</c:v>
                </c:pt>
                <c:pt idx="16296">
                  <c:v>22220</c:v>
                </c:pt>
                <c:pt idx="16297">
                  <c:v>22217</c:v>
                </c:pt>
                <c:pt idx="16298">
                  <c:v>22216</c:v>
                </c:pt>
                <c:pt idx="16299">
                  <c:v>22215</c:v>
                </c:pt>
                <c:pt idx="16300">
                  <c:v>22214</c:v>
                </c:pt>
                <c:pt idx="16301">
                  <c:v>22213</c:v>
                </c:pt>
                <c:pt idx="16302">
                  <c:v>22210</c:v>
                </c:pt>
                <c:pt idx="16303">
                  <c:v>22209</c:v>
                </c:pt>
                <c:pt idx="16304">
                  <c:v>22208</c:v>
                </c:pt>
                <c:pt idx="16305">
                  <c:v>22207</c:v>
                </c:pt>
                <c:pt idx="16306">
                  <c:v>22206</c:v>
                </c:pt>
                <c:pt idx="16307">
                  <c:v>22203</c:v>
                </c:pt>
                <c:pt idx="16308">
                  <c:v>22202</c:v>
                </c:pt>
                <c:pt idx="16309">
                  <c:v>22201</c:v>
                </c:pt>
                <c:pt idx="16310">
                  <c:v>22200</c:v>
                </c:pt>
                <c:pt idx="16311">
                  <c:v>22199</c:v>
                </c:pt>
                <c:pt idx="16312">
                  <c:v>22196</c:v>
                </c:pt>
                <c:pt idx="16313">
                  <c:v>22195</c:v>
                </c:pt>
                <c:pt idx="16314">
                  <c:v>22194</c:v>
                </c:pt>
                <c:pt idx="16315">
                  <c:v>22193</c:v>
                </c:pt>
                <c:pt idx="16316">
                  <c:v>22192</c:v>
                </c:pt>
                <c:pt idx="16317">
                  <c:v>22189</c:v>
                </c:pt>
                <c:pt idx="16318">
                  <c:v>22188</c:v>
                </c:pt>
                <c:pt idx="16319">
                  <c:v>22187</c:v>
                </c:pt>
                <c:pt idx="16320">
                  <c:v>22186</c:v>
                </c:pt>
                <c:pt idx="16321">
                  <c:v>22185</c:v>
                </c:pt>
                <c:pt idx="16322">
                  <c:v>22182</c:v>
                </c:pt>
                <c:pt idx="16323">
                  <c:v>22181</c:v>
                </c:pt>
                <c:pt idx="16324">
                  <c:v>22180</c:v>
                </c:pt>
                <c:pt idx="16325">
                  <c:v>22179</c:v>
                </c:pt>
                <c:pt idx="16326">
                  <c:v>22178</c:v>
                </c:pt>
                <c:pt idx="16327">
                  <c:v>22175</c:v>
                </c:pt>
                <c:pt idx="16328">
                  <c:v>22174</c:v>
                </c:pt>
                <c:pt idx="16329">
                  <c:v>22173</c:v>
                </c:pt>
                <c:pt idx="16330">
                  <c:v>22172</c:v>
                </c:pt>
                <c:pt idx="16331">
                  <c:v>22171</c:v>
                </c:pt>
                <c:pt idx="16332">
                  <c:v>22168</c:v>
                </c:pt>
                <c:pt idx="16333">
                  <c:v>22167</c:v>
                </c:pt>
                <c:pt idx="16334">
                  <c:v>22166</c:v>
                </c:pt>
                <c:pt idx="16335">
                  <c:v>22165</c:v>
                </c:pt>
                <c:pt idx="16336">
                  <c:v>22164</c:v>
                </c:pt>
                <c:pt idx="16337">
                  <c:v>22161</c:v>
                </c:pt>
                <c:pt idx="16338">
                  <c:v>22160</c:v>
                </c:pt>
                <c:pt idx="16339">
                  <c:v>22159</c:v>
                </c:pt>
                <c:pt idx="16340">
                  <c:v>22158</c:v>
                </c:pt>
                <c:pt idx="16341">
                  <c:v>22157</c:v>
                </c:pt>
                <c:pt idx="16342">
                  <c:v>22154</c:v>
                </c:pt>
                <c:pt idx="16343">
                  <c:v>22153</c:v>
                </c:pt>
                <c:pt idx="16344">
                  <c:v>22152</c:v>
                </c:pt>
                <c:pt idx="16345">
                  <c:v>22151</c:v>
                </c:pt>
                <c:pt idx="16346">
                  <c:v>22150</c:v>
                </c:pt>
                <c:pt idx="16347">
                  <c:v>22147</c:v>
                </c:pt>
                <c:pt idx="16348">
                  <c:v>22146</c:v>
                </c:pt>
                <c:pt idx="16349">
                  <c:v>22145</c:v>
                </c:pt>
                <c:pt idx="16350">
                  <c:v>22144</c:v>
                </c:pt>
                <c:pt idx="16351">
                  <c:v>22143</c:v>
                </c:pt>
                <c:pt idx="16352">
                  <c:v>22140</c:v>
                </c:pt>
                <c:pt idx="16353">
                  <c:v>22139</c:v>
                </c:pt>
                <c:pt idx="16354">
                  <c:v>22138</c:v>
                </c:pt>
                <c:pt idx="16355">
                  <c:v>22137</c:v>
                </c:pt>
                <c:pt idx="16356">
                  <c:v>22136</c:v>
                </c:pt>
                <c:pt idx="16357">
                  <c:v>22133</c:v>
                </c:pt>
                <c:pt idx="16358">
                  <c:v>22132</c:v>
                </c:pt>
                <c:pt idx="16359">
                  <c:v>22131</c:v>
                </c:pt>
                <c:pt idx="16360">
                  <c:v>22130</c:v>
                </c:pt>
                <c:pt idx="16361">
                  <c:v>22129</c:v>
                </c:pt>
                <c:pt idx="16362">
                  <c:v>22126</c:v>
                </c:pt>
                <c:pt idx="16363">
                  <c:v>22125</c:v>
                </c:pt>
                <c:pt idx="16364">
                  <c:v>22124</c:v>
                </c:pt>
                <c:pt idx="16365">
                  <c:v>22123</c:v>
                </c:pt>
                <c:pt idx="16366">
                  <c:v>22122</c:v>
                </c:pt>
                <c:pt idx="16367">
                  <c:v>22119</c:v>
                </c:pt>
                <c:pt idx="16368">
                  <c:v>22118</c:v>
                </c:pt>
                <c:pt idx="16369">
                  <c:v>22117</c:v>
                </c:pt>
                <c:pt idx="16370">
                  <c:v>22116</c:v>
                </c:pt>
                <c:pt idx="16371">
                  <c:v>22115</c:v>
                </c:pt>
                <c:pt idx="16372">
                  <c:v>22112</c:v>
                </c:pt>
                <c:pt idx="16373">
                  <c:v>22111</c:v>
                </c:pt>
                <c:pt idx="16374">
                  <c:v>22110</c:v>
                </c:pt>
                <c:pt idx="16375">
                  <c:v>22109</c:v>
                </c:pt>
                <c:pt idx="16376">
                  <c:v>22108</c:v>
                </c:pt>
                <c:pt idx="16377">
                  <c:v>22105</c:v>
                </c:pt>
                <c:pt idx="16378">
                  <c:v>22104</c:v>
                </c:pt>
                <c:pt idx="16379">
                  <c:v>22103</c:v>
                </c:pt>
                <c:pt idx="16380">
                  <c:v>22102</c:v>
                </c:pt>
                <c:pt idx="16381">
                  <c:v>22101</c:v>
                </c:pt>
                <c:pt idx="16382">
                  <c:v>22098</c:v>
                </c:pt>
                <c:pt idx="16383">
                  <c:v>22097</c:v>
                </c:pt>
                <c:pt idx="16384">
                  <c:v>22096</c:v>
                </c:pt>
                <c:pt idx="16385">
                  <c:v>22095</c:v>
                </c:pt>
                <c:pt idx="16386">
                  <c:v>22094</c:v>
                </c:pt>
                <c:pt idx="16387">
                  <c:v>22091</c:v>
                </c:pt>
                <c:pt idx="16388">
                  <c:v>22090</c:v>
                </c:pt>
                <c:pt idx="16389">
                  <c:v>22089</c:v>
                </c:pt>
                <c:pt idx="16390">
                  <c:v>22088</c:v>
                </c:pt>
                <c:pt idx="16391">
                  <c:v>22087</c:v>
                </c:pt>
                <c:pt idx="16392">
                  <c:v>22084</c:v>
                </c:pt>
                <c:pt idx="16393">
                  <c:v>22083</c:v>
                </c:pt>
                <c:pt idx="16394">
                  <c:v>22082</c:v>
                </c:pt>
                <c:pt idx="16395">
                  <c:v>22081</c:v>
                </c:pt>
                <c:pt idx="16396">
                  <c:v>22080</c:v>
                </c:pt>
                <c:pt idx="16397">
                  <c:v>22077</c:v>
                </c:pt>
                <c:pt idx="16398">
                  <c:v>22076</c:v>
                </c:pt>
                <c:pt idx="16399">
                  <c:v>22075</c:v>
                </c:pt>
                <c:pt idx="16400">
                  <c:v>22074</c:v>
                </c:pt>
                <c:pt idx="16401">
                  <c:v>22073</c:v>
                </c:pt>
                <c:pt idx="16402">
                  <c:v>22070</c:v>
                </c:pt>
                <c:pt idx="16403">
                  <c:v>22069</c:v>
                </c:pt>
                <c:pt idx="16404">
                  <c:v>22068</c:v>
                </c:pt>
                <c:pt idx="16405">
                  <c:v>22067</c:v>
                </c:pt>
                <c:pt idx="16406">
                  <c:v>22066</c:v>
                </c:pt>
                <c:pt idx="16407">
                  <c:v>22063</c:v>
                </c:pt>
                <c:pt idx="16408">
                  <c:v>22062</c:v>
                </c:pt>
                <c:pt idx="16409">
                  <c:v>22061</c:v>
                </c:pt>
                <c:pt idx="16410">
                  <c:v>22060</c:v>
                </c:pt>
                <c:pt idx="16411">
                  <c:v>22059</c:v>
                </c:pt>
                <c:pt idx="16412">
                  <c:v>22056</c:v>
                </c:pt>
                <c:pt idx="16413">
                  <c:v>22055</c:v>
                </c:pt>
                <c:pt idx="16414">
                  <c:v>22054</c:v>
                </c:pt>
                <c:pt idx="16415">
                  <c:v>22053</c:v>
                </c:pt>
                <c:pt idx="16416">
                  <c:v>22052</c:v>
                </c:pt>
                <c:pt idx="16417">
                  <c:v>22049</c:v>
                </c:pt>
                <c:pt idx="16418">
                  <c:v>22048</c:v>
                </c:pt>
                <c:pt idx="16419">
                  <c:v>22047</c:v>
                </c:pt>
                <c:pt idx="16420">
                  <c:v>22046</c:v>
                </c:pt>
                <c:pt idx="16421">
                  <c:v>22045</c:v>
                </c:pt>
                <c:pt idx="16422">
                  <c:v>22042</c:v>
                </c:pt>
                <c:pt idx="16423">
                  <c:v>22041</c:v>
                </c:pt>
                <c:pt idx="16424">
                  <c:v>22040</c:v>
                </c:pt>
                <c:pt idx="16425">
                  <c:v>22039</c:v>
                </c:pt>
                <c:pt idx="16426">
                  <c:v>22038</c:v>
                </c:pt>
                <c:pt idx="16427">
                  <c:v>22035</c:v>
                </c:pt>
                <c:pt idx="16428">
                  <c:v>22034</c:v>
                </c:pt>
                <c:pt idx="16429">
                  <c:v>22033</c:v>
                </c:pt>
                <c:pt idx="16430">
                  <c:v>22032</c:v>
                </c:pt>
                <c:pt idx="16431">
                  <c:v>22031</c:v>
                </c:pt>
                <c:pt idx="16432">
                  <c:v>22028</c:v>
                </c:pt>
                <c:pt idx="16433">
                  <c:v>22027</c:v>
                </c:pt>
                <c:pt idx="16434">
                  <c:v>22026</c:v>
                </c:pt>
                <c:pt idx="16435">
                  <c:v>22025</c:v>
                </c:pt>
                <c:pt idx="16436">
                  <c:v>22024</c:v>
                </c:pt>
                <c:pt idx="16437">
                  <c:v>22021</c:v>
                </c:pt>
                <c:pt idx="16438">
                  <c:v>22020</c:v>
                </c:pt>
                <c:pt idx="16439">
                  <c:v>22019</c:v>
                </c:pt>
                <c:pt idx="16440">
                  <c:v>22018</c:v>
                </c:pt>
                <c:pt idx="16441">
                  <c:v>22017</c:v>
                </c:pt>
                <c:pt idx="16442">
                  <c:v>22014</c:v>
                </c:pt>
                <c:pt idx="16443">
                  <c:v>22013</c:v>
                </c:pt>
                <c:pt idx="16444">
                  <c:v>22012</c:v>
                </c:pt>
                <c:pt idx="16445">
                  <c:v>22011</c:v>
                </c:pt>
                <c:pt idx="16446">
                  <c:v>22010</c:v>
                </c:pt>
                <c:pt idx="16447">
                  <c:v>22007</c:v>
                </c:pt>
                <c:pt idx="16448">
                  <c:v>22006</c:v>
                </c:pt>
                <c:pt idx="16449">
                  <c:v>22005</c:v>
                </c:pt>
                <c:pt idx="16450">
                  <c:v>22004</c:v>
                </c:pt>
                <c:pt idx="16451">
                  <c:v>22003</c:v>
                </c:pt>
                <c:pt idx="16452">
                  <c:v>22000</c:v>
                </c:pt>
                <c:pt idx="16453">
                  <c:v>21999</c:v>
                </c:pt>
                <c:pt idx="16454">
                  <c:v>21998</c:v>
                </c:pt>
                <c:pt idx="16455">
                  <c:v>21997</c:v>
                </c:pt>
                <c:pt idx="16456">
                  <c:v>21996</c:v>
                </c:pt>
                <c:pt idx="16457">
                  <c:v>21993</c:v>
                </c:pt>
                <c:pt idx="16458">
                  <c:v>21992</c:v>
                </c:pt>
                <c:pt idx="16459">
                  <c:v>21991</c:v>
                </c:pt>
                <c:pt idx="16460">
                  <c:v>21990</c:v>
                </c:pt>
                <c:pt idx="16461">
                  <c:v>21989</c:v>
                </c:pt>
                <c:pt idx="16462">
                  <c:v>21986</c:v>
                </c:pt>
                <c:pt idx="16463">
                  <c:v>21985</c:v>
                </c:pt>
                <c:pt idx="16464">
                  <c:v>21984</c:v>
                </c:pt>
                <c:pt idx="16465">
                  <c:v>21983</c:v>
                </c:pt>
                <c:pt idx="16466">
                  <c:v>21982</c:v>
                </c:pt>
                <c:pt idx="16467">
                  <c:v>21979</c:v>
                </c:pt>
                <c:pt idx="16468">
                  <c:v>21978</c:v>
                </c:pt>
                <c:pt idx="16469">
                  <c:v>21977</c:v>
                </c:pt>
                <c:pt idx="16470">
                  <c:v>21976</c:v>
                </c:pt>
                <c:pt idx="16471">
                  <c:v>21975</c:v>
                </c:pt>
                <c:pt idx="16472">
                  <c:v>21972</c:v>
                </c:pt>
                <c:pt idx="16473">
                  <c:v>21971</c:v>
                </c:pt>
                <c:pt idx="16474">
                  <c:v>21970</c:v>
                </c:pt>
                <c:pt idx="16475">
                  <c:v>21969</c:v>
                </c:pt>
                <c:pt idx="16476">
                  <c:v>21968</c:v>
                </c:pt>
                <c:pt idx="16477">
                  <c:v>21965</c:v>
                </c:pt>
                <c:pt idx="16478">
                  <c:v>21964</c:v>
                </c:pt>
                <c:pt idx="16479">
                  <c:v>21963</c:v>
                </c:pt>
                <c:pt idx="16480">
                  <c:v>21962</c:v>
                </c:pt>
                <c:pt idx="16481">
                  <c:v>21961</c:v>
                </c:pt>
                <c:pt idx="16482">
                  <c:v>21958</c:v>
                </c:pt>
                <c:pt idx="16483">
                  <c:v>21957</c:v>
                </c:pt>
                <c:pt idx="16484">
                  <c:v>21956</c:v>
                </c:pt>
                <c:pt idx="16485">
                  <c:v>21955</c:v>
                </c:pt>
                <c:pt idx="16486">
                  <c:v>21954</c:v>
                </c:pt>
                <c:pt idx="16487">
                  <c:v>21951</c:v>
                </c:pt>
                <c:pt idx="16488">
                  <c:v>21950</c:v>
                </c:pt>
                <c:pt idx="16489">
                  <c:v>21949</c:v>
                </c:pt>
                <c:pt idx="16490">
                  <c:v>21948</c:v>
                </c:pt>
                <c:pt idx="16491">
                  <c:v>21947</c:v>
                </c:pt>
                <c:pt idx="16492">
                  <c:v>21944</c:v>
                </c:pt>
                <c:pt idx="16493">
                  <c:v>21943</c:v>
                </c:pt>
                <c:pt idx="16494">
                  <c:v>21942</c:v>
                </c:pt>
                <c:pt idx="16495">
                  <c:v>21941</c:v>
                </c:pt>
                <c:pt idx="16496">
                  <c:v>21940</c:v>
                </c:pt>
                <c:pt idx="16497">
                  <c:v>21937</c:v>
                </c:pt>
                <c:pt idx="16498">
                  <c:v>21936</c:v>
                </c:pt>
                <c:pt idx="16499">
                  <c:v>21935</c:v>
                </c:pt>
                <c:pt idx="16500">
                  <c:v>21934</c:v>
                </c:pt>
                <c:pt idx="16501">
                  <c:v>21933</c:v>
                </c:pt>
                <c:pt idx="16502">
                  <c:v>21930</c:v>
                </c:pt>
                <c:pt idx="16503">
                  <c:v>21929</c:v>
                </c:pt>
                <c:pt idx="16504">
                  <c:v>21928</c:v>
                </c:pt>
                <c:pt idx="16505">
                  <c:v>21927</c:v>
                </c:pt>
                <c:pt idx="16506">
                  <c:v>21926</c:v>
                </c:pt>
                <c:pt idx="16507">
                  <c:v>21923</c:v>
                </c:pt>
                <c:pt idx="16508">
                  <c:v>21922</c:v>
                </c:pt>
                <c:pt idx="16509">
                  <c:v>21921</c:v>
                </c:pt>
                <c:pt idx="16510">
                  <c:v>21920</c:v>
                </c:pt>
                <c:pt idx="16511">
                  <c:v>21919</c:v>
                </c:pt>
                <c:pt idx="16512">
                  <c:v>21916</c:v>
                </c:pt>
                <c:pt idx="16513">
                  <c:v>21915</c:v>
                </c:pt>
                <c:pt idx="16514">
                  <c:v>21914</c:v>
                </c:pt>
                <c:pt idx="16515">
                  <c:v>21913</c:v>
                </c:pt>
                <c:pt idx="16516">
                  <c:v>21912</c:v>
                </c:pt>
                <c:pt idx="16517">
                  <c:v>21909</c:v>
                </c:pt>
                <c:pt idx="16518">
                  <c:v>21908</c:v>
                </c:pt>
                <c:pt idx="16519">
                  <c:v>21907</c:v>
                </c:pt>
                <c:pt idx="16520">
                  <c:v>21906</c:v>
                </c:pt>
                <c:pt idx="16521">
                  <c:v>21905</c:v>
                </c:pt>
                <c:pt idx="16522">
                  <c:v>21902</c:v>
                </c:pt>
                <c:pt idx="16523">
                  <c:v>21901</c:v>
                </c:pt>
                <c:pt idx="16524">
                  <c:v>21900</c:v>
                </c:pt>
                <c:pt idx="16525">
                  <c:v>21899</c:v>
                </c:pt>
                <c:pt idx="16526">
                  <c:v>21898</c:v>
                </c:pt>
                <c:pt idx="16527">
                  <c:v>21895</c:v>
                </c:pt>
                <c:pt idx="16528">
                  <c:v>21894</c:v>
                </c:pt>
                <c:pt idx="16529">
                  <c:v>21893</c:v>
                </c:pt>
                <c:pt idx="16530">
                  <c:v>21892</c:v>
                </c:pt>
                <c:pt idx="16531">
                  <c:v>21891</c:v>
                </c:pt>
                <c:pt idx="16532">
                  <c:v>21888</c:v>
                </c:pt>
                <c:pt idx="16533">
                  <c:v>21887</c:v>
                </c:pt>
                <c:pt idx="16534">
                  <c:v>21886</c:v>
                </c:pt>
                <c:pt idx="16535">
                  <c:v>21885</c:v>
                </c:pt>
                <c:pt idx="16536">
                  <c:v>21884</c:v>
                </c:pt>
                <c:pt idx="16537">
                  <c:v>21881</c:v>
                </c:pt>
                <c:pt idx="16538">
                  <c:v>21880</c:v>
                </c:pt>
                <c:pt idx="16539">
                  <c:v>21879</c:v>
                </c:pt>
                <c:pt idx="16540">
                  <c:v>21878</c:v>
                </c:pt>
                <c:pt idx="16541">
                  <c:v>21877</c:v>
                </c:pt>
                <c:pt idx="16542">
                  <c:v>21874</c:v>
                </c:pt>
                <c:pt idx="16543">
                  <c:v>21873</c:v>
                </c:pt>
                <c:pt idx="16544">
                  <c:v>21872</c:v>
                </c:pt>
                <c:pt idx="16545">
                  <c:v>21871</c:v>
                </c:pt>
                <c:pt idx="16546">
                  <c:v>21870</c:v>
                </c:pt>
                <c:pt idx="16547">
                  <c:v>21867</c:v>
                </c:pt>
                <c:pt idx="16548">
                  <c:v>21866</c:v>
                </c:pt>
                <c:pt idx="16549">
                  <c:v>21865</c:v>
                </c:pt>
                <c:pt idx="16550">
                  <c:v>21864</c:v>
                </c:pt>
                <c:pt idx="16551">
                  <c:v>21863</c:v>
                </c:pt>
                <c:pt idx="16552">
                  <c:v>21860</c:v>
                </c:pt>
                <c:pt idx="16553">
                  <c:v>21859</c:v>
                </c:pt>
                <c:pt idx="16554">
                  <c:v>21858</c:v>
                </c:pt>
                <c:pt idx="16555">
                  <c:v>21857</c:v>
                </c:pt>
                <c:pt idx="16556">
                  <c:v>21856</c:v>
                </c:pt>
                <c:pt idx="16557">
                  <c:v>21853</c:v>
                </c:pt>
                <c:pt idx="16558">
                  <c:v>21852</c:v>
                </c:pt>
                <c:pt idx="16559">
                  <c:v>21851</c:v>
                </c:pt>
                <c:pt idx="16560">
                  <c:v>21850</c:v>
                </c:pt>
                <c:pt idx="16561">
                  <c:v>21849</c:v>
                </c:pt>
                <c:pt idx="16562">
                  <c:v>21846</c:v>
                </c:pt>
                <c:pt idx="16563">
                  <c:v>21845</c:v>
                </c:pt>
                <c:pt idx="16564">
                  <c:v>21844</c:v>
                </c:pt>
                <c:pt idx="16565">
                  <c:v>21843</c:v>
                </c:pt>
                <c:pt idx="16566">
                  <c:v>21842</c:v>
                </c:pt>
                <c:pt idx="16567">
                  <c:v>21839</c:v>
                </c:pt>
                <c:pt idx="16568">
                  <c:v>21838</c:v>
                </c:pt>
                <c:pt idx="16569">
                  <c:v>21837</c:v>
                </c:pt>
                <c:pt idx="16570">
                  <c:v>21836</c:v>
                </c:pt>
                <c:pt idx="16571">
                  <c:v>21835</c:v>
                </c:pt>
                <c:pt idx="16572">
                  <c:v>21832</c:v>
                </c:pt>
                <c:pt idx="16573">
                  <c:v>21831</c:v>
                </c:pt>
                <c:pt idx="16574">
                  <c:v>21830</c:v>
                </c:pt>
                <c:pt idx="16575">
                  <c:v>21829</c:v>
                </c:pt>
                <c:pt idx="16576">
                  <c:v>21828</c:v>
                </c:pt>
                <c:pt idx="16577">
                  <c:v>21825</c:v>
                </c:pt>
                <c:pt idx="16578">
                  <c:v>21824</c:v>
                </c:pt>
                <c:pt idx="16579">
                  <c:v>21823</c:v>
                </c:pt>
                <c:pt idx="16580">
                  <c:v>21822</c:v>
                </c:pt>
                <c:pt idx="16581">
                  <c:v>21821</c:v>
                </c:pt>
                <c:pt idx="16582">
                  <c:v>21818</c:v>
                </c:pt>
                <c:pt idx="16583">
                  <c:v>21817</c:v>
                </c:pt>
                <c:pt idx="16584">
                  <c:v>21816</c:v>
                </c:pt>
                <c:pt idx="16585">
                  <c:v>21815</c:v>
                </c:pt>
                <c:pt idx="16586">
                  <c:v>21814</c:v>
                </c:pt>
                <c:pt idx="16587">
                  <c:v>21811</c:v>
                </c:pt>
                <c:pt idx="16588">
                  <c:v>21810</c:v>
                </c:pt>
                <c:pt idx="16589">
                  <c:v>21809</c:v>
                </c:pt>
                <c:pt idx="16590">
                  <c:v>21808</c:v>
                </c:pt>
                <c:pt idx="16591">
                  <c:v>21807</c:v>
                </c:pt>
                <c:pt idx="16592">
                  <c:v>21804</c:v>
                </c:pt>
                <c:pt idx="16593">
                  <c:v>21803</c:v>
                </c:pt>
                <c:pt idx="16594">
                  <c:v>21802</c:v>
                </c:pt>
                <c:pt idx="16595">
                  <c:v>21801</c:v>
                </c:pt>
                <c:pt idx="16596">
                  <c:v>21800</c:v>
                </c:pt>
                <c:pt idx="16597">
                  <c:v>21797</c:v>
                </c:pt>
                <c:pt idx="16598">
                  <c:v>21796</c:v>
                </c:pt>
                <c:pt idx="16599">
                  <c:v>21795</c:v>
                </c:pt>
                <c:pt idx="16600">
                  <c:v>21794</c:v>
                </c:pt>
                <c:pt idx="16601">
                  <c:v>21793</c:v>
                </c:pt>
                <c:pt idx="16602">
                  <c:v>21790</c:v>
                </c:pt>
                <c:pt idx="16603">
                  <c:v>21789</c:v>
                </c:pt>
                <c:pt idx="16604">
                  <c:v>21788</c:v>
                </c:pt>
                <c:pt idx="16605">
                  <c:v>21787</c:v>
                </c:pt>
                <c:pt idx="16606">
                  <c:v>21786</c:v>
                </c:pt>
                <c:pt idx="16607">
                  <c:v>21783</c:v>
                </c:pt>
                <c:pt idx="16608">
                  <c:v>21782</c:v>
                </c:pt>
                <c:pt idx="16609">
                  <c:v>21781</c:v>
                </c:pt>
                <c:pt idx="16610">
                  <c:v>21780</c:v>
                </c:pt>
                <c:pt idx="16611">
                  <c:v>21779</c:v>
                </c:pt>
                <c:pt idx="16612">
                  <c:v>21776</c:v>
                </c:pt>
                <c:pt idx="16613">
                  <c:v>21775</c:v>
                </c:pt>
                <c:pt idx="16614">
                  <c:v>21774</c:v>
                </c:pt>
                <c:pt idx="16615">
                  <c:v>21773</c:v>
                </c:pt>
                <c:pt idx="16616">
                  <c:v>21772</c:v>
                </c:pt>
                <c:pt idx="16617">
                  <c:v>21769</c:v>
                </c:pt>
                <c:pt idx="16618">
                  <c:v>21768</c:v>
                </c:pt>
                <c:pt idx="16619">
                  <c:v>21767</c:v>
                </c:pt>
                <c:pt idx="16620">
                  <c:v>21766</c:v>
                </c:pt>
                <c:pt idx="16621">
                  <c:v>21765</c:v>
                </c:pt>
                <c:pt idx="16622">
                  <c:v>21762</c:v>
                </c:pt>
                <c:pt idx="16623">
                  <c:v>21761</c:v>
                </c:pt>
                <c:pt idx="16624">
                  <c:v>21760</c:v>
                </c:pt>
                <c:pt idx="16625">
                  <c:v>21759</c:v>
                </c:pt>
                <c:pt idx="16626">
                  <c:v>21758</c:v>
                </c:pt>
                <c:pt idx="16627">
                  <c:v>21755</c:v>
                </c:pt>
                <c:pt idx="16628">
                  <c:v>21754</c:v>
                </c:pt>
                <c:pt idx="16629">
                  <c:v>21753</c:v>
                </c:pt>
                <c:pt idx="16630">
                  <c:v>21752</c:v>
                </c:pt>
                <c:pt idx="16631">
                  <c:v>21751</c:v>
                </c:pt>
                <c:pt idx="16632">
                  <c:v>21748</c:v>
                </c:pt>
                <c:pt idx="16633">
                  <c:v>21747</c:v>
                </c:pt>
                <c:pt idx="16634">
                  <c:v>21746</c:v>
                </c:pt>
                <c:pt idx="16635">
                  <c:v>21745</c:v>
                </c:pt>
                <c:pt idx="16636">
                  <c:v>21744</c:v>
                </c:pt>
                <c:pt idx="16637">
                  <c:v>21741</c:v>
                </c:pt>
                <c:pt idx="16638">
                  <c:v>21740</c:v>
                </c:pt>
                <c:pt idx="16639">
                  <c:v>21739</c:v>
                </c:pt>
                <c:pt idx="16640">
                  <c:v>21738</c:v>
                </c:pt>
                <c:pt idx="16641">
                  <c:v>21737</c:v>
                </c:pt>
                <c:pt idx="16642">
                  <c:v>21734</c:v>
                </c:pt>
                <c:pt idx="16643">
                  <c:v>21733</c:v>
                </c:pt>
                <c:pt idx="16644">
                  <c:v>21732</c:v>
                </c:pt>
                <c:pt idx="16645">
                  <c:v>21731</c:v>
                </c:pt>
                <c:pt idx="16646">
                  <c:v>21730</c:v>
                </c:pt>
                <c:pt idx="16647">
                  <c:v>21727</c:v>
                </c:pt>
                <c:pt idx="16648">
                  <c:v>21726</c:v>
                </c:pt>
                <c:pt idx="16649">
                  <c:v>21725</c:v>
                </c:pt>
                <c:pt idx="16650">
                  <c:v>21724</c:v>
                </c:pt>
                <c:pt idx="16651">
                  <c:v>21723</c:v>
                </c:pt>
                <c:pt idx="16652">
                  <c:v>21720</c:v>
                </c:pt>
                <c:pt idx="16653">
                  <c:v>21719</c:v>
                </c:pt>
                <c:pt idx="16654">
                  <c:v>21718</c:v>
                </c:pt>
                <c:pt idx="16655">
                  <c:v>21717</c:v>
                </c:pt>
                <c:pt idx="16656">
                  <c:v>21716</c:v>
                </c:pt>
                <c:pt idx="16657">
                  <c:v>21713</c:v>
                </c:pt>
                <c:pt idx="16658">
                  <c:v>21712</c:v>
                </c:pt>
                <c:pt idx="16659">
                  <c:v>21711</c:v>
                </c:pt>
                <c:pt idx="16660">
                  <c:v>21710</c:v>
                </c:pt>
                <c:pt idx="16661">
                  <c:v>21709</c:v>
                </c:pt>
                <c:pt idx="16662">
                  <c:v>21706</c:v>
                </c:pt>
                <c:pt idx="16663">
                  <c:v>21705</c:v>
                </c:pt>
                <c:pt idx="16664">
                  <c:v>21704</c:v>
                </c:pt>
                <c:pt idx="16665">
                  <c:v>21703</c:v>
                </c:pt>
                <c:pt idx="16666">
                  <c:v>21702</c:v>
                </c:pt>
                <c:pt idx="16667">
                  <c:v>21699</c:v>
                </c:pt>
                <c:pt idx="16668">
                  <c:v>21698</c:v>
                </c:pt>
                <c:pt idx="16669">
                  <c:v>21697</c:v>
                </c:pt>
                <c:pt idx="16670">
                  <c:v>21696</c:v>
                </c:pt>
                <c:pt idx="16671">
                  <c:v>21695</c:v>
                </c:pt>
                <c:pt idx="16672">
                  <c:v>21692</c:v>
                </c:pt>
                <c:pt idx="16673">
                  <c:v>21691</c:v>
                </c:pt>
                <c:pt idx="16674">
                  <c:v>21690</c:v>
                </c:pt>
                <c:pt idx="16675">
                  <c:v>21689</c:v>
                </c:pt>
                <c:pt idx="16676">
                  <c:v>21688</c:v>
                </c:pt>
                <c:pt idx="16677">
                  <c:v>21685</c:v>
                </c:pt>
                <c:pt idx="16678">
                  <c:v>21684</c:v>
                </c:pt>
                <c:pt idx="16679">
                  <c:v>21683</c:v>
                </c:pt>
                <c:pt idx="16680">
                  <c:v>21682</c:v>
                </c:pt>
                <c:pt idx="16681">
                  <c:v>21681</c:v>
                </c:pt>
                <c:pt idx="16682">
                  <c:v>21678</c:v>
                </c:pt>
                <c:pt idx="16683">
                  <c:v>21677</c:v>
                </c:pt>
                <c:pt idx="16684">
                  <c:v>21676</c:v>
                </c:pt>
                <c:pt idx="16685">
                  <c:v>21675</c:v>
                </c:pt>
                <c:pt idx="16686">
                  <c:v>21674</c:v>
                </c:pt>
                <c:pt idx="16687">
                  <c:v>21671</c:v>
                </c:pt>
                <c:pt idx="16688">
                  <c:v>21670</c:v>
                </c:pt>
                <c:pt idx="16689">
                  <c:v>21669</c:v>
                </c:pt>
                <c:pt idx="16690">
                  <c:v>21668</c:v>
                </c:pt>
                <c:pt idx="16691">
                  <c:v>21667</c:v>
                </c:pt>
                <c:pt idx="16692">
                  <c:v>21664</c:v>
                </c:pt>
                <c:pt idx="16693">
                  <c:v>21663</c:v>
                </c:pt>
                <c:pt idx="16694">
                  <c:v>21662</c:v>
                </c:pt>
                <c:pt idx="16695">
                  <c:v>21661</c:v>
                </c:pt>
                <c:pt idx="16696">
                  <c:v>21660</c:v>
                </c:pt>
                <c:pt idx="16697">
                  <c:v>21657</c:v>
                </c:pt>
                <c:pt idx="16698">
                  <c:v>21656</c:v>
                </c:pt>
                <c:pt idx="16699">
                  <c:v>21655</c:v>
                </c:pt>
                <c:pt idx="16700">
                  <c:v>21654</c:v>
                </c:pt>
                <c:pt idx="16701">
                  <c:v>21653</c:v>
                </c:pt>
                <c:pt idx="16702">
                  <c:v>21650</c:v>
                </c:pt>
                <c:pt idx="16703">
                  <c:v>21649</c:v>
                </c:pt>
                <c:pt idx="16704">
                  <c:v>21648</c:v>
                </c:pt>
                <c:pt idx="16705">
                  <c:v>21647</c:v>
                </c:pt>
                <c:pt idx="16706">
                  <c:v>21646</c:v>
                </c:pt>
                <c:pt idx="16707">
                  <c:v>21643</c:v>
                </c:pt>
                <c:pt idx="16708">
                  <c:v>21642</c:v>
                </c:pt>
                <c:pt idx="16709">
                  <c:v>21641</c:v>
                </c:pt>
                <c:pt idx="16710">
                  <c:v>21640</c:v>
                </c:pt>
                <c:pt idx="16711">
                  <c:v>21639</c:v>
                </c:pt>
                <c:pt idx="16712">
                  <c:v>21636</c:v>
                </c:pt>
                <c:pt idx="16713">
                  <c:v>21635</c:v>
                </c:pt>
                <c:pt idx="16714">
                  <c:v>21634</c:v>
                </c:pt>
                <c:pt idx="16715">
                  <c:v>21633</c:v>
                </c:pt>
                <c:pt idx="16716">
                  <c:v>21632</c:v>
                </c:pt>
                <c:pt idx="16717">
                  <c:v>21629</c:v>
                </c:pt>
                <c:pt idx="16718">
                  <c:v>21628</c:v>
                </c:pt>
                <c:pt idx="16719">
                  <c:v>21627</c:v>
                </c:pt>
                <c:pt idx="16720">
                  <c:v>21626</c:v>
                </c:pt>
                <c:pt idx="16721">
                  <c:v>21625</c:v>
                </c:pt>
                <c:pt idx="16722">
                  <c:v>21622</c:v>
                </c:pt>
                <c:pt idx="16723">
                  <c:v>21621</c:v>
                </c:pt>
                <c:pt idx="16724">
                  <c:v>21620</c:v>
                </c:pt>
                <c:pt idx="16725">
                  <c:v>21619</c:v>
                </c:pt>
                <c:pt idx="16726">
                  <c:v>21618</c:v>
                </c:pt>
                <c:pt idx="16727">
                  <c:v>21615</c:v>
                </c:pt>
                <c:pt idx="16728">
                  <c:v>21614</c:v>
                </c:pt>
                <c:pt idx="16729">
                  <c:v>21613</c:v>
                </c:pt>
                <c:pt idx="16730">
                  <c:v>21612</c:v>
                </c:pt>
                <c:pt idx="16731">
                  <c:v>21611</c:v>
                </c:pt>
                <c:pt idx="16732">
                  <c:v>21608</c:v>
                </c:pt>
                <c:pt idx="16733">
                  <c:v>21607</c:v>
                </c:pt>
                <c:pt idx="16734">
                  <c:v>21606</c:v>
                </c:pt>
                <c:pt idx="16735">
                  <c:v>21605</c:v>
                </c:pt>
                <c:pt idx="16736">
                  <c:v>21604</c:v>
                </c:pt>
                <c:pt idx="16737">
                  <c:v>21601</c:v>
                </c:pt>
                <c:pt idx="16738">
                  <c:v>21600</c:v>
                </c:pt>
                <c:pt idx="16739">
                  <c:v>21599</c:v>
                </c:pt>
                <c:pt idx="16740">
                  <c:v>21598</c:v>
                </c:pt>
                <c:pt idx="16741">
                  <c:v>21597</c:v>
                </c:pt>
                <c:pt idx="16742">
                  <c:v>21594</c:v>
                </c:pt>
                <c:pt idx="16743">
                  <c:v>21593</c:v>
                </c:pt>
                <c:pt idx="16744">
                  <c:v>21592</c:v>
                </c:pt>
                <c:pt idx="16745">
                  <c:v>21591</c:v>
                </c:pt>
                <c:pt idx="16746">
                  <c:v>21590</c:v>
                </c:pt>
                <c:pt idx="16747">
                  <c:v>21587</c:v>
                </c:pt>
                <c:pt idx="16748">
                  <c:v>21586</c:v>
                </c:pt>
                <c:pt idx="16749">
                  <c:v>21585</c:v>
                </c:pt>
                <c:pt idx="16750">
                  <c:v>21584</c:v>
                </c:pt>
                <c:pt idx="16751">
                  <c:v>21583</c:v>
                </c:pt>
                <c:pt idx="16752">
                  <c:v>21580</c:v>
                </c:pt>
                <c:pt idx="16753">
                  <c:v>21579</c:v>
                </c:pt>
                <c:pt idx="16754">
                  <c:v>21578</c:v>
                </c:pt>
                <c:pt idx="16755">
                  <c:v>21577</c:v>
                </c:pt>
                <c:pt idx="16756">
                  <c:v>21576</c:v>
                </c:pt>
                <c:pt idx="16757">
                  <c:v>21573</c:v>
                </c:pt>
                <c:pt idx="16758">
                  <c:v>21572</c:v>
                </c:pt>
                <c:pt idx="16759">
                  <c:v>21571</c:v>
                </c:pt>
                <c:pt idx="16760">
                  <c:v>21570</c:v>
                </c:pt>
                <c:pt idx="16761">
                  <c:v>21569</c:v>
                </c:pt>
                <c:pt idx="16762">
                  <c:v>21566</c:v>
                </c:pt>
                <c:pt idx="16763">
                  <c:v>21565</c:v>
                </c:pt>
                <c:pt idx="16764">
                  <c:v>21564</c:v>
                </c:pt>
                <c:pt idx="16765">
                  <c:v>21563</c:v>
                </c:pt>
                <c:pt idx="16766">
                  <c:v>21562</c:v>
                </c:pt>
                <c:pt idx="16767">
                  <c:v>21559</c:v>
                </c:pt>
                <c:pt idx="16768">
                  <c:v>21558</c:v>
                </c:pt>
                <c:pt idx="16769">
                  <c:v>21557</c:v>
                </c:pt>
                <c:pt idx="16770">
                  <c:v>21556</c:v>
                </c:pt>
                <c:pt idx="16771">
                  <c:v>21555</c:v>
                </c:pt>
                <c:pt idx="16772">
                  <c:v>21552</c:v>
                </c:pt>
                <c:pt idx="16773">
                  <c:v>21551</c:v>
                </c:pt>
                <c:pt idx="16774">
                  <c:v>21550</c:v>
                </c:pt>
                <c:pt idx="16775">
                  <c:v>21549</c:v>
                </c:pt>
                <c:pt idx="16776">
                  <c:v>21548</c:v>
                </c:pt>
                <c:pt idx="16777">
                  <c:v>21545</c:v>
                </c:pt>
                <c:pt idx="16778">
                  <c:v>21544</c:v>
                </c:pt>
                <c:pt idx="16779">
                  <c:v>21543</c:v>
                </c:pt>
                <c:pt idx="16780">
                  <c:v>21542</c:v>
                </c:pt>
                <c:pt idx="16781">
                  <c:v>21541</c:v>
                </c:pt>
                <c:pt idx="16782">
                  <c:v>21538</c:v>
                </c:pt>
                <c:pt idx="16783">
                  <c:v>21537</c:v>
                </c:pt>
                <c:pt idx="16784">
                  <c:v>21536</c:v>
                </c:pt>
                <c:pt idx="16785">
                  <c:v>21535</c:v>
                </c:pt>
                <c:pt idx="16786">
                  <c:v>21534</c:v>
                </c:pt>
                <c:pt idx="16787">
                  <c:v>21531</c:v>
                </c:pt>
                <c:pt idx="16788">
                  <c:v>21530</c:v>
                </c:pt>
                <c:pt idx="16789">
                  <c:v>21529</c:v>
                </c:pt>
                <c:pt idx="16790">
                  <c:v>21528</c:v>
                </c:pt>
                <c:pt idx="16791">
                  <c:v>21527</c:v>
                </c:pt>
                <c:pt idx="16792">
                  <c:v>21524</c:v>
                </c:pt>
                <c:pt idx="16793">
                  <c:v>21523</c:v>
                </c:pt>
                <c:pt idx="16794">
                  <c:v>21522</c:v>
                </c:pt>
                <c:pt idx="16795">
                  <c:v>21521</c:v>
                </c:pt>
                <c:pt idx="16796">
                  <c:v>21520</c:v>
                </c:pt>
                <c:pt idx="16797">
                  <c:v>21517</c:v>
                </c:pt>
                <c:pt idx="16798">
                  <c:v>21516</c:v>
                </c:pt>
                <c:pt idx="16799">
                  <c:v>21515</c:v>
                </c:pt>
                <c:pt idx="16800">
                  <c:v>21514</c:v>
                </c:pt>
                <c:pt idx="16801">
                  <c:v>21513</c:v>
                </c:pt>
                <c:pt idx="16802">
                  <c:v>21510</c:v>
                </c:pt>
                <c:pt idx="16803">
                  <c:v>21509</c:v>
                </c:pt>
                <c:pt idx="16804">
                  <c:v>21508</c:v>
                </c:pt>
                <c:pt idx="16805">
                  <c:v>21507</c:v>
                </c:pt>
                <c:pt idx="16806">
                  <c:v>21506</c:v>
                </c:pt>
                <c:pt idx="16807">
                  <c:v>21503</c:v>
                </c:pt>
                <c:pt idx="16808">
                  <c:v>21502</c:v>
                </c:pt>
                <c:pt idx="16809">
                  <c:v>21501</c:v>
                </c:pt>
                <c:pt idx="16810">
                  <c:v>21500</c:v>
                </c:pt>
                <c:pt idx="16811">
                  <c:v>21499</c:v>
                </c:pt>
                <c:pt idx="16812">
                  <c:v>21496</c:v>
                </c:pt>
                <c:pt idx="16813">
                  <c:v>21495</c:v>
                </c:pt>
                <c:pt idx="16814">
                  <c:v>21494</c:v>
                </c:pt>
                <c:pt idx="16815">
                  <c:v>21493</c:v>
                </c:pt>
                <c:pt idx="16816">
                  <c:v>21492</c:v>
                </c:pt>
                <c:pt idx="16817">
                  <c:v>21489</c:v>
                </c:pt>
                <c:pt idx="16818">
                  <c:v>21488</c:v>
                </c:pt>
                <c:pt idx="16819">
                  <c:v>21487</c:v>
                </c:pt>
                <c:pt idx="16820">
                  <c:v>21486</c:v>
                </c:pt>
                <c:pt idx="16821">
                  <c:v>21485</c:v>
                </c:pt>
                <c:pt idx="16822">
                  <c:v>21482</c:v>
                </c:pt>
                <c:pt idx="16823">
                  <c:v>21481</c:v>
                </c:pt>
                <c:pt idx="16824">
                  <c:v>21480</c:v>
                </c:pt>
                <c:pt idx="16825">
                  <c:v>21479</c:v>
                </c:pt>
                <c:pt idx="16826">
                  <c:v>21478</c:v>
                </c:pt>
                <c:pt idx="16827">
                  <c:v>21475</c:v>
                </c:pt>
                <c:pt idx="16828">
                  <c:v>21474</c:v>
                </c:pt>
                <c:pt idx="16829">
                  <c:v>21473</c:v>
                </c:pt>
                <c:pt idx="16830">
                  <c:v>21472</c:v>
                </c:pt>
                <c:pt idx="16831">
                  <c:v>21471</c:v>
                </c:pt>
                <c:pt idx="16832">
                  <c:v>21468</c:v>
                </c:pt>
                <c:pt idx="16833">
                  <c:v>21467</c:v>
                </c:pt>
                <c:pt idx="16834">
                  <c:v>21466</c:v>
                </c:pt>
                <c:pt idx="16835">
                  <c:v>21465</c:v>
                </c:pt>
                <c:pt idx="16836">
                  <c:v>21464</c:v>
                </c:pt>
                <c:pt idx="16837">
                  <c:v>21461</c:v>
                </c:pt>
                <c:pt idx="16838">
                  <c:v>21460</c:v>
                </c:pt>
                <c:pt idx="16839">
                  <c:v>21459</c:v>
                </c:pt>
                <c:pt idx="16840">
                  <c:v>21458</c:v>
                </c:pt>
                <c:pt idx="16841">
                  <c:v>21457</c:v>
                </c:pt>
                <c:pt idx="16842">
                  <c:v>21454</c:v>
                </c:pt>
                <c:pt idx="16843">
                  <c:v>21453</c:v>
                </c:pt>
                <c:pt idx="16844">
                  <c:v>21452</c:v>
                </c:pt>
                <c:pt idx="16845">
                  <c:v>21451</c:v>
                </c:pt>
                <c:pt idx="16846">
                  <c:v>21450</c:v>
                </c:pt>
                <c:pt idx="16847">
                  <c:v>21447</c:v>
                </c:pt>
                <c:pt idx="16848">
                  <c:v>21446</c:v>
                </c:pt>
                <c:pt idx="16849">
                  <c:v>21445</c:v>
                </c:pt>
                <c:pt idx="16850">
                  <c:v>21444</c:v>
                </c:pt>
                <c:pt idx="16851">
                  <c:v>21443</c:v>
                </c:pt>
                <c:pt idx="16852">
                  <c:v>21440</c:v>
                </c:pt>
                <c:pt idx="16853">
                  <c:v>21439</c:v>
                </c:pt>
                <c:pt idx="16854">
                  <c:v>21438</c:v>
                </c:pt>
                <c:pt idx="16855">
                  <c:v>21437</c:v>
                </c:pt>
                <c:pt idx="16856">
                  <c:v>21436</c:v>
                </c:pt>
                <c:pt idx="16857">
                  <c:v>21433</c:v>
                </c:pt>
                <c:pt idx="16858">
                  <c:v>21432</c:v>
                </c:pt>
                <c:pt idx="16859">
                  <c:v>21431</c:v>
                </c:pt>
                <c:pt idx="16860">
                  <c:v>21430</c:v>
                </c:pt>
                <c:pt idx="16861">
                  <c:v>21429</c:v>
                </c:pt>
                <c:pt idx="16862">
                  <c:v>21426</c:v>
                </c:pt>
                <c:pt idx="16863">
                  <c:v>21425</c:v>
                </c:pt>
                <c:pt idx="16864">
                  <c:v>21424</c:v>
                </c:pt>
                <c:pt idx="16865">
                  <c:v>21423</c:v>
                </c:pt>
                <c:pt idx="16866">
                  <c:v>21422</c:v>
                </c:pt>
                <c:pt idx="16867">
                  <c:v>21419</c:v>
                </c:pt>
                <c:pt idx="16868">
                  <c:v>21418</c:v>
                </c:pt>
                <c:pt idx="16869">
                  <c:v>21417</c:v>
                </c:pt>
                <c:pt idx="16870">
                  <c:v>21416</c:v>
                </c:pt>
                <c:pt idx="16871">
                  <c:v>21415</c:v>
                </c:pt>
                <c:pt idx="16872">
                  <c:v>21412</c:v>
                </c:pt>
                <c:pt idx="16873">
                  <c:v>21411</c:v>
                </c:pt>
                <c:pt idx="16874">
                  <c:v>21410</c:v>
                </c:pt>
                <c:pt idx="16875">
                  <c:v>21409</c:v>
                </c:pt>
                <c:pt idx="16876">
                  <c:v>21408</c:v>
                </c:pt>
                <c:pt idx="16877">
                  <c:v>21405</c:v>
                </c:pt>
                <c:pt idx="16878">
                  <c:v>21404</c:v>
                </c:pt>
                <c:pt idx="16879">
                  <c:v>21403</c:v>
                </c:pt>
                <c:pt idx="16880">
                  <c:v>21402</c:v>
                </c:pt>
                <c:pt idx="16881">
                  <c:v>21401</c:v>
                </c:pt>
                <c:pt idx="16882">
                  <c:v>21398</c:v>
                </c:pt>
                <c:pt idx="16883">
                  <c:v>21397</c:v>
                </c:pt>
                <c:pt idx="16884">
                  <c:v>21396</c:v>
                </c:pt>
                <c:pt idx="16885">
                  <c:v>21395</c:v>
                </c:pt>
                <c:pt idx="16886">
                  <c:v>21394</c:v>
                </c:pt>
                <c:pt idx="16887">
                  <c:v>21391</c:v>
                </c:pt>
                <c:pt idx="16888">
                  <c:v>21390</c:v>
                </c:pt>
                <c:pt idx="16889">
                  <c:v>21389</c:v>
                </c:pt>
                <c:pt idx="16890">
                  <c:v>21388</c:v>
                </c:pt>
                <c:pt idx="16891">
                  <c:v>21387</c:v>
                </c:pt>
                <c:pt idx="16892">
                  <c:v>21384</c:v>
                </c:pt>
                <c:pt idx="16893">
                  <c:v>21383</c:v>
                </c:pt>
                <c:pt idx="16894">
                  <c:v>21382</c:v>
                </c:pt>
                <c:pt idx="16895">
                  <c:v>21381</c:v>
                </c:pt>
                <c:pt idx="16896">
                  <c:v>21380</c:v>
                </c:pt>
                <c:pt idx="16897">
                  <c:v>21377</c:v>
                </c:pt>
                <c:pt idx="16898">
                  <c:v>21376</c:v>
                </c:pt>
                <c:pt idx="16899">
                  <c:v>21375</c:v>
                </c:pt>
                <c:pt idx="16900">
                  <c:v>21374</c:v>
                </c:pt>
                <c:pt idx="16901">
                  <c:v>21373</c:v>
                </c:pt>
                <c:pt idx="16902">
                  <c:v>21370</c:v>
                </c:pt>
                <c:pt idx="16903">
                  <c:v>21369</c:v>
                </c:pt>
                <c:pt idx="16904">
                  <c:v>21368</c:v>
                </c:pt>
                <c:pt idx="16905">
                  <c:v>21367</c:v>
                </c:pt>
                <c:pt idx="16906">
                  <c:v>21366</c:v>
                </c:pt>
                <c:pt idx="16907">
                  <c:v>21363</c:v>
                </c:pt>
                <c:pt idx="16908">
                  <c:v>21362</c:v>
                </c:pt>
                <c:pt idx="16909">
                  <c:v>21361</c:v>
                </c:pt>
                <c:pt idx="16910">
                  <c:v>21360</c:v>
                </c:pt>
                <c:pt idx="16911">
                  <c:v>21359</c:v>
                </c:pt>
                <c:pt idx="16912">
                  <c:v>21356</c:v>
                </c:pt>
                <c:pt idx="16913">
                  <c:v>21355</c:v>
                </c:pt>
                <c:pt idx="16914">
                  <c:v>21354</c:v>
                </c:pt>
                <c:pt idx="16915">
                  <c:v>21353</c:v>
                </c:pt>
                <c:pt idx="16916">
                  <c:v>21352</c:v>
                </c:pt>
                <c:pt idx="16917">
                  <c:v>21349</c:v>
                </c:pt>
                <c:pt idx="16918">
                  <c:v>21348</c:v>
                </c:pt>
                <c:pt idx="16919">
                  <c:v>21347</c:v>
                </c:pt>
                <c:pt idx="16920">
                  <c:v>21346</c:v>
                </c:pt>
                <c:pt idx="16921">
                  <c:v>21345</c:v>
                </c:pt>
                <c:pt idx="16922">
                  <c:v>21342</c:v>
                </c:pt>
                <c:pt idx="16923">
                  <c:v>21341</c:v>
                </c:pt>
                <c:pt idx="16924">
                  <c:v>21340</c:v>
                </c:pt>
                <c:pt idx="16925">
                  <c:v>21339</c:v>
                </c:pt>
                <c:pt idx="16926">
                  <c:v>21338</c:v>
                </c:pt>
                <c:pt idx="16927">
                  <c:v>21335</c:v>
                </c:pt>
                <c:pt idx="16928">
                  <c:v>21334</c:v>
                </c:pt>
                <c:pt idx="16929">
                  <c:v>21333</c:v>
                </c:pt>
                <c:pt idx="16930">
                  <c:v>21332</c:v>
                </c:pt>
                <c:pt idx="16931">
                  <c:v>21331</c:v>
                </c:pt>
                <c:pt idx="16932">
                  <c:v>21328</c:v>
                </c:pt>
                <c:pt idx="16933">
                  <c:v>21327</c:v>
                </c:pt>
                <c:pt idx="16934">
                  <c:v>21326</c:v>
                </c:pt>
                <c:pt idx="16935">
                  <c:v>21325</c:v>
                </c:pt>
                <c:pt idx="16936">
                  <c:v>21324</c:v>
                </c:pt>
                <c:pt idx="16937">
                  <c:v>21321</c:v>
                </c:pt>
                <c:pt idx="16938">
                  <c:v>21320</c:v>
                </c:pt>
                <c:pt idx="16939">
                  <c:v>21319</c:v>
                </c:pt>
                <c:pt idx="16940">
                  <c:v>21318</c:v>
                </c:pt>
                <c:pt idx="16941">
                  <c:v>21317</c:v>
                </c:pt>
                <c:pt idx="16942">
                  <c:v>21314</c:v>
                </c:pt>
                <c:pt idx="16943">
                  <c:v>21313</c:v>
                </c:pt>
                <c:pt idx="16944">
                  <c:v>21312</c:v>
                </c:pt>
                <c:pt idx="16945">
                  <c:v>21311</c:v>
                </c:pt>
                <c:pt idx="16946">
                  <c:v>21310</c:v>
                </c:pt>
                <c:pt idx="16947">
                  <c:v>21307</c:v>
                </c:pt>
                <c:pt idx="16948">
                  <c:v>21306</c:v>
                </c:pt>
                <c:pt idx="16949">
                  <c:v>21305</c:v>
                </c:pt>
                <c:pt idx="16950">
                  <c:v>21304</c:v>
                </c:pt>
                <c:pt idx="16951">
                  <c:v>21303</c:v>
                </c:pt>
                <c:pt idx="16952">
                  <c:v>21300</c:v>
                </c:pt>
                <c:pt idx="16953">
                  <c:v>21299</c:v>
                </c:pt>
                <c:pt idx="16954">
                  <c:v>21298</c:v>
                </c:pt>
                <c:pt idx="16955">
                  <c:v>21297</c:v>
                </c:pt>
                <c:pt idx="16956">
                  <c:v>21296</c:v>
                </c:pt>
                <c:pt idx="16957">
                  <c:v>21293</c:v>
                </c:pt>
                <c:pt idx="16958">
                  <c:v>21292</c:v>
                </c:pt>
                <c:pt idx="16959">
                  <c:v>21291</c:v>
                </c:pt>
                <c:pt idx="16960">
                  <c:v>21290</c:v>
                </c:pt>
                <c:pt idx="16961">
                  <c:v>21289</c:v>
                </c:pt>
                <c:pt idx="16962">
                  <c:v>21286</c:v>
                </c:pt>
                <c:pt idx="16963">
                  <c:v>21285</c:v>
                </c:pt>
                <c:pt idx="16964">
                  <c:v>21284</c:v>
                </c:pt>
                <c:pt idx="16965">
                  <c:v>21283</c:v>
                </c:pt>
                <c:pt idx="16966">
                  <c:v>21282</c:v>
                </c:pt>
                <c:pt idx="16967">
                  <c:v>21279</c:v>
                </c:pt>
                <c:pt idx="16968">
                  <c:v>21278</c:v>
                </c:pt>
                <c:pt idx="16969">
                  <c:v>21277</c:v>
                </c:pt>
                <c:pt idx="16970">
                  <c:v>21276</c:v>
                </c:pt>
                <c:pt idx="16971">
                  <c:v>21275</c:v>
                </c:pt>
                <c:pt idx="16972">
                  <c:v>21272</c:v>
                </c:pt>
                <c:pt idx="16973">
                  <c:v>21271</c:v>
                </c:pt>
                <c:pt idx="16974">
                  <c:v>21270</c:v>
                </c:pt>
                <c:pt idx="16975">
                  <c:v>21269</c:v>
                </c:pt>
                <c:pt idx="16976">
                  <c:v>21268</c:v>
                </c:pt>
                <c:pt idx="16977">
                  <c:v>21265</c:v>
                </c:pt>
                <c:pt idx="16978">
                  <c:v>21264</c:v>
                </c:pt>
                <c:pt idx="16979">
                  <c:v>21263</c:v>
                </c:pt>
                <c:pt idx="16980">
                  <c:v>21262</c:v>
                </c:pt>
                <c:pt idx="16981">
                  <c:v>21261</c:v>
                </c:pt>
                <c:pt idx="16982">
                  <c:v>21258</c:v>
                </c:pt>
                <c:pt idx="16983">
                  <c:v>21257</c:v>
                </c:pt>
                <c:pt idx="16984">
                  <c:v>21256</c:v>
                </c:pt>
                <c:pt idx="16985">
                  <c:v>21255</c:v>
                </c:pt>
                <c:pt idx="16986">
                  <c:v>21254</c:v>
                </c:pt>
                <c:pt idx="16987">
                  <c:v>21251</c:v>
                </c:pt>
                <c:pt idx="16988">
                  <c:v>21250</c:v>
                </c:pt>
                <c:pt idx="16989">
                  <c:v>21249</c:v>
                </c:pt>
                <c:pt idx="16990">
                  <c:v>21248</c:v>
                </c:pt>
                <c:pt idx="16991">
                  <c:v>21247</c:v>
                </c:pt>
                <c:pt idx="16992">
                  <c:v>21244</c:v>
                </c:pt>
                <c:pt idx="16993">
                  <c:v>21243</c:v>
                </c:pt>
                <c:pt idx="16994">
                  <c:v>21242</c:v>
                </c:pt>
                <c:pt idx="16995">
                  <c:v>21241</c:v>
                </c:pt>
                <c:pt idx="16996">
                  <c:v>21240</c:v>
                </c:pt>
                <c:pt idx="16997">
                  <c:v>21237</c:v>
                </c:pt>
                <c:pt idx="16998">
                  <c:v>21236</c:v>
                </c:pt>
                <c:pt idx="16999">
                  <c:v>21235</c:v>
                </c:pt>
                <c:pt idx="17000">
                  <c:v>21234</c:v>
                </c:pt>
                <c:pt idx="17001">
                  <c:v>21233</c:v>
                </c:pt>
                <c:pt idx="17002">
                  <c:v>21230</c:v>
                </c:pt>
                <c:pt idx="17003">
                  <c:v>21229</c:v>
                </c:pt>
                <c:pt idx="17004">
                  <c:v>21228</c:v>
                </c:pt>
                <c:pt idx="17005">
                  <c:v>21227</c:v>
                </c:pt>
                <c:pt idx="17006">
                  <c:v>21226</c:v>
                </c:pt>
                <c:pt idx="17007">
                  <c:v>21223</c:v>
                </c:pt>
                <c:pt idx="17008">
                  <c:v>21222</c:v>
                </c:pt>
                <c:pt idx="17009">
                  <c:v>21221</c:v>
                </c:pt>
                <c:pt idx="17010">
                  <c:v>21220</c:v>
                </c:pt>
                <c:pt idx="17011">
                  <c:v>21219</c:v>
                </c:pt>
                <c:pt idx="17012">
                  <c:v>21216</c:v>
                </c:pt>
                <c:pt idx="17013">
                  <c:v>21215</c:v>
                </c:pt>
                <c:pt idx="17014">
                  <c:v>21214</c:v>
                </c:pt>
                <c:pt idx="17015">
                  <c:v>21213</c:v>
                </c:pt>
                <c:pt idx="17016">
                  <c:v>21212</c:v>
                </c:pt>
                <c:pt idx="17017">
                  <c:v>21209</c:v>
                </c:pt>
                <c:pt idx="17018">
                  <c:v>21208</c:v>
                </c:pt>
                <c:pt idx="17019">
                  <c:v>21207</c:v>
                </c:pt>
                <c:pt idx="17020">
                  <c:v>21206</c:v>
                </c:pt>
                <c:pt idx="17021">
                  <c:v>21205</c:v>
                </c:pt>
                <c:pt idx="17022">
                  <c:v>21202</c:v>
                </c:pt>
                <c:pt idx="17023">
                  <c:v>21201</c:v>
                </c:pt>
                <c:pt idx="17024">
                  <c:v>21200</c:v>
                </c:pt>
                <c:pt idx="17025">
                  <c:v>21199</c:v>
                </c:pt>
                <c:pt idx="17026">
                  <c:v>21198</c:v>
                </c:pt>
                <c:pt idx="17027">
                  <c:v>21195</c:v>
                </c:pt>
                <c:pt idx="17028">
                  <c:v>21194</c:v>
                </c:pt>
                <c:pt idx="17029">
                  <c:v>21193</c:v>
                </c:pt>
                <c:pt idx="17030">
                  <c:v>21192</c:v>
                </c:pt>
                <c:pt idx="17031">
                  <c:v>21191</c:v>
                </c:pt>
                <c:pt idx="17032">
                  <c:v>21188</c:v>
                </c:pt>
                <c:pt idx="17033">
                  <c:v>21187</c:v>
                </c:pt>
                <c:pt idx="17034">
                  <c:v>21186</c:v>
                </c:pt>
                <c:pt idx="17035">
                  <c:v>21185</c:v>
                </c:pt>
                <c:pt idx="17036">
                  <c:v>21184</c:v>
                </c:pt>
                <c:pt idx="17037">
                  <c:v>21181</c:v>
                </c:pt>
                <c:pt idx="17038">
                  <c:v>21180</c:v>
                </c:pt>
                <c:pt idx="17039">
                  <c:v>21179</c:v>
                </c:pt>
                <c:pt idx="17040">
                  <c:v>21178</c:v>
                </c:pt>
                <c:pt idx="17041">
                  <c:v>21177</c:v>
                </c:pt>
                <c:pt idx="17042">
                  <c:v>21174</c:v>
                </c:pt>
                <c:pt idx="17043">
                  <c:v>21173</c:v>
                </c:pt>
                <c:pt idx="17044">
                  <c:v>21172</c:v>
                </c:pt>
                <c:pt idx="17045">
                  <c:v>21171</c:v>
                </c:pt>
                <c:pt idx="17046">
                  <c:v>21170</c:v>
                </c:pt>
                <c:pt idx="17047">
                  <c:v>21167</c:v>
                </c:pt>
                <c:pt idx="17048">
                  <c:v>21166</c:v>
                </c:pt>
                <c:pt idx="17049">
                  <c:v>21165</c:v>
                </c:pt>
                <c:pt idx="17050">
                  <c:v>21164</c:v>
                </c:pt>
                <c:pt idx="17051">
                  <c:v>21163</c:v>
                </c:pt>
                <c:pt idx="17052">
                  <c:v>21160</c:v>
                </c:pt>
                <c:pt idx="17053">
                  <c:v>21159</c:v>
                </c:pt>
                <c:pt idx="17054">
                  <c:v>21158</c:v>
                </c:pt>
                <c:pt idx="17055">
                  <c:v>21157</c:v>
                </c:pt>
                <c:pt idx="17056">
                  <c:v>21156</c:v>
                </c:pt>
                <c:pt idx="17057">
                  <c:v>21153</c:v>
                </c:pt>
                <c:pt idx="17058">
                  <c:v>21152</c:v>
                </c:pt>
                <c:pt idx="17059">
                  <c:v>21151</c:v>
                </c:pt>
                <c:pt idx="17060">
                  <c:v>21150</c:v>
                </c:pt>
                <c:pt idx="17061">
                  <c:v>21149</c:v>
                </c:pt>
                <c:pt idx="17062">
                  <c:v>21146</c:v>
                </c:pt>
                <c:pt idx="17063">
                  <c:v>21145</c:v>
                </c:pt>
                <c:pt idx="17064">
                  <c:v>21144</c:v>
                </c:pt>
                <c:pt idx="17065">
                  <c:v>21143</c:v>
                </c:pt>
                <c:pt idx="17066">
                  <c:v>21142</c:v>
                </c:pt>
                <c:pt idx="17067">
                  <c:v>21139</c:v>
                </c:pt>
                <c:pt idx="17068">
                  <c:v>21138</c:v>
                </c:pt>
                <c:pt idx="17069">
                  <c:v>21137</c:v>
                </c:pt>
                <c:pt idx="17070">
                  <c:v>21136</c:v>
                </c:pt>
                <c:pt idx="17071">
                  <c:v>21135</c:v>
                </c:pt>
                <c:pt idx="17072">
                  <c:v>21132</c:v>
                </c:pt>
                <c:pt idx="17073">
                  <c:v>21131</c:v>
                </c:pt>
                <c:pt idx="17074">
                  <c:v>21130</c:v>
                </c:pt>
                <c:pt idx="17075">
                  <c:v>21129</c:v>
                </c:pt>
                <c:pt idx="17076">
                  <c:v>21128</c:v>
                </c:pt>
                <c:pt idx="17077">
                  <c:v>21125</c:v>
                </c:pt>
                <c:pt idx="17078">
                  <c:v>21124</c:v>
                </c:pt>
                <c:pt idx="17079">
                  <c:v>21123</c:v>
                </c:pt>
                <c:pt idx="17080">
                  <c:v>21122</c:v>
                </c:pt>
                <c:pt idx="17081">
                  <c:v>21121</c:v>
                </c:pt>
                <c:pt idx="17082">
                  <c:v>21118</c:v>
                </c:pt>
                <c:pt idx="17083">
                  <c:v>21117</c:v>
                </c:pt>
                <c:pt idx="17084">
                  <c:v>21116</c:v>
                </c:pt>
                <c:pt idx="17085">
                  <c:v>21115</c:v>
                </c:pt>
                <c:pt idx="17086">
                  <c:v>21114</c:v>
                </c:pt>
                <c:pt idx="17087">
                  <c:v>21111</c:v>
                </c:pt>
                <c:pt idx="17088">
                  <c:v>21110</c:v>
                </c:pt>
                <c:pt idx="17089">
                  <c:v>21109</c:v>
                </c:pt>
                <c:pt idx="17090">
                  <c:v>21108</c:v>
                </c:pt>
                <c:pt idx="17091">
                  <c:v>21107</c:v>
                </c:pt>
                <c:pt idx="17092">
                  <c:v>21104</c:v>
                </c:pt>
                <c:pt idx="17093">
                  <c:v>21103</c:v>
                </c:pt>
                <c:pt idx="17094">
                  <c:v>21102</c:v>
                </c:pt>
                <c:pt idx="17095">
                  <c:v>21101</c:v>
                </c:pt>
                <c:pt idx="17096">
                  <c:v>21100</c:v>
                </c:pt>
                <c:pt idx="17097">
                  <c:v>21097</c:v>
                </c:pt>
                <c:pt idx="17098">
                  <c:v>21096</c:v>
                </c:pt>
                <c:pt idx="17099">
                  <c:v>21095</c:v>
                </c:pt>
                <c:pt idx="17100">
                  <c:v>21094</c:v>
                </c:pt>
                <c:pt idx="17101">
                  <c:v>21093</c:v>
                </c:pt>
                <c:pt idx="17102">
                  <c:v>21090</c:v>
                </c:pt>
                <c:pt idx="17103">
                  <c:v>21089</c:v>
                </c:pt>
                <c:pt idx="17104">
                  <c:v>21088</c:v>
                </c:pt>
                <c:pt idx="17105">
                  <c:v>21087</c:v>
                </c:pt>
                <c:pt idx="17106">
                  <c:v>21086</c:v>
                </c:pt>
                <c:pt idx="17107">
                  <c:v>21083</c:v>
                </c:pt>
                <c:pt idx="17108">
                  <c:v>21082</c:v>
                </c:pt>
                <c:pt idx="17109">
                  <c:v>21081</c:v>
                </c:pt>
                <c:pt idx="17110">
                  <c:v>21080</c:v>
                </c:pt>
                <c:pt idx="17111">
                  <c:v>21079</c:v>
                </c:pt>
                <c:pt idx="17112">
                  <c:v>21076</c:v>
                </c:pt>
                <c:pt idx="17113">
                  <c:v>21075</c:v>
                </c:pt>
                <c:pt idx="17114">
                  <c:v>21074</c:v>
                </c:pt>
                <c:pt idx="17115">
                  <c:v>21073</c:v>
                </c:pt>
                <c:pt idx="17116">
                  <c:v>21072</c:v>
                </c:pt>
                <c:pt idx="17117">
                  <c:v>21069</c:v>
                </c:pt>
                <c:pt idx="17118">
                  <c:v>21068</c:v>
                </c:pt>
                <c:pt idx="17119">
                  <c:v>21067</c:v>
                </c:pt>
                <c:pt idx="17120">
                  <c:v>21066</c:v>
                </c:pt>
                <c:pt idx="17121">
                  <c:v>21065</c:v>
                </c:pt>
                <c:pt idx="17122">
                  <c:v>21062</c:v>
                </c:pt>
                <c:pt idx="17123">
                  <c:v>21061</c:v>
                </c:pt>
                <c:pt idx="17124">
                  <c:v>21060</c:v>
                </c:pt>
                <c:pt idx="17125">
                  <c:v>21059</c:v>
                </c:pt>
                <c:pt idx="17126">
                  <c:v>21058</c:v>
                </c:pt>
                <c:pt idx="17127">
                  <c:v>21055</c:v>
                </c:pt>
                <c:pt idx="17128">
                  <c:v>21054</c:v>
                </c:pt>
                <c:pt idx="17129">
                  <c:v>21053</c:v>
                </c:pt>
                <c:pt idx="17130">
                  <c:v>21052</c:v>
                </c:pt>
                <c:pt idx="17131">
                  <c:v>21051</c:v>
                </c:pt>
                <c:pt idx="17132">
                  <c:v>21048</c:v>
                </c:pt>
                <c:pt idx="17133">
                  <c:v>21047</c:v>
                </c:pt>
                <c:pt idx="17134">
                  <c:v>21046</c:v>
                </c:pt>
                <c:pt idx="17135">
                  <c:v>21045</c:v>
                </c:pt>
                <c:pt idx="17136">
                  <c:v>21044</c:v>
                </c:pt>
                <c:pt idx="17137">
                  <c:v>21041</c:v>
                </c:pt>
                <c:pt idx="17138">
                  <c:v>21040</c:v>
                </c:pt>
                <c:pt idx="17139">
                  <c:v>21039</c:v>
                </c:pt>
                <c:pt idx="17140">
                  <c:v>21038</c:v>
                </c:pt>
                <c:pt idx="17141">
                  <c:v>21037</c:v>
                </c:pt>
                <c:pt idx="17142">
                  <c:v>21034</c:v>
                </c:pt>
                <c:pt idx="17143">
                  <c:v>21033</c:v>
                </c:pt>
                <c:pt idx="17144">
                  <c:v>21032</c:v>
                </c:pt>
                <c:pt idx="17145">
                  <c:v>21031</c:v>
                </c:pt>
                <c:pt idx="17146">
                  <c:v>21030</c:v>
                </c:pt>
                <c:pt idx="17147">
                  <c:v>21027</c:v>
                </c:pt>
                <c:pt idx="17148">
                  <c:v>21026</c:v>
                </c:pt>
                <c:pt idx="17149">
                  <c:v>21025</c:v>
                </c:pt>
                <c:pt idx="17150">
                  <c:v>21024</c:v>
                </c:pt>
                <c:pt idx="17151">
                  <c:v>21023</c:v>
                </c:pt>
                <c:pt idx="17152">
                  <c:v>21020</c:v>
                </c:pt>
                <c:pt idx="17153">
                  <c:v>21019</c:v>
                </c:pt>
                <c:pt idx="17154">
                  <c:v>21018</c:v>
                </c:pt>
                <c:pt idx="17155">
                  <c:v>21017</c:v>
                </c:pt>
                <c:pt idx="17156">
                  <c:v>21016</c:v>
                </c:pt>
                <c:pt idx="17157">
                  <c:v>21013</c:v>
                </c:pt>
                <c:pt idx="17158">
                  <c:v>21012</c:v>
                </c:pt>
                <c:pt idx="17159">
                  <c:v>21011</c:v>
                </c:pt>
                <c:pt idx="17160">
                  <c:v>21010</c:v>
                </c:pt>
                <c:pt idx="17161">
                  <c:v>21009</c:v>
                </c:pt>
                <c:pt idx="17162">
                  <c:v>21006</c:v>
                </c:pt>
                <c:pt idx="17163">
                  <c:v>21005</c:v>
                </c:pt>
                <c:pt idx="17164">
                  <c:v>21004</c:v>
                </c:pt>
                <c:pt idx="17165">
                  <c:v>21003</c:v>
                </c:pt>
                <c:pt idx="17166">
                  <c:v>21002</c:v>
                </c:pt>
                <c:pt idx="17167">
                  <c:v>20999</c:v>
                </c:pt>
                <c:pt idx="17168">
                  <c:v>20998</c:v>
                </c:pt>
                <c:pt idx="17169">
                  <c:v>20997</c:v>
                </c:pt>
                <c:pt idx="17170">
                  <c:v>20996</c:v>
                </c:pt>
                <c:pt idx="17171">
                  <c:v>20995</c:v>
                </c:pt>
                <c:pt idx="17172">
                  <c:v>20992</c:v>
                </c:pt>
                <c:pt idx="17173">
                  <c:v>20991</c:v>
                </c:pt>
                <c:pt idx="17174">
                  <c:v>20990</c:v>
                </c:pt>
                <c:pt idx="17175">
                  <c:v>20989</c:v>
                </c:pt>
                <c:pt idx="17176">
                  <c:v>20988</c:v>
                </c:pt>
                <c:pt idx="17177">
                  <c:v>20985</c:v>
                </c:pt>
                <c:pt idx="17178">
                  <c:v>20984</c:v>
                </c:pt>
                <c:pt idx="17179">
                  <c:v>20983</c:v>
                </c:pt>
                <c:pt idx="17180">
                  <c:v>20982</c:v>
                </c:pt>
                <c:pt idx="17181">
                  <c:v>20981</c:v>
                </c:pt>
                <c:pt idx="17182">
                  <c:v>20978</c:v>
                </c:pt>
                <c:pt idx="17183">
                  <c:v>20977</c:v>
                </c:pt>
                <c:pt idx="17184">
                  <c:v>20976</c:v>
                </c:pt>
                <c:pt idx="17185">
                  <c:v>20975</c:v>
                </c:pt>
                <c:pt idx="17186">
                  <c:v>20974</c:v>
                </c:pt>
                <c:pt idx="17187">
                  <c:v>20971</c:v>
                </c:pt>
                <c:pt idx="17188">
                  <c:v>20970</c:v>
                </c:pt>
                <c:pt idx="17189">
                  <c:v>20969</c:v>
                </c:pt>
                <c:pt idx="17190">
                  <c:v>20968</c:v>
                </c:pt>
                <c:pt idx="17191">
                  <c:v>20967</c:v>
                </c:pt>
                <c:pt idx="17192">
                  <c:v>20964</c:v>
                </c:pt>
                <c:pt idx="17193">
                  <c:v>20963</c:v>
                </c:pt>
                <c:pt idx="17194">
                  <c:v>20962</c:v>
                </c:pt>
                <c:pt idx="17195">
                  <c:v>20961</c:v>
                </c:pt>
                <c:pt idx="17196">
                  <c:v>20960</c:v>
                </c:pt>
                <c:pt idx="17197">
                  <c:v>20957</c:v>
                </c:pt>
                <c:pt idx="17198">
                  <c:v>20956</c:v>
                </c:pt>
                <c:pt idx="17199">
                  <c:v>20955</c:v>
                </c:pt>
                <c:pt idx="17200">
                  <c:v>20954</c:v>
                </c:pt>
                <c:pt idx="17201">
                  <c:v>20953</c:v>
                </c:pt>
                <c:pt idx="17202">
                  <c:v>20950</c:v>
                </c:pt>
                <c:pt idx="17203">
                  <c:v>20949</c:v>
                </c:pt>
                <c:pt idx="17204">
                  <c:v>20948</c:v>
                </c:pt>
                <c:pt idx="17205">
                  <c:v>20947</c:v>
                </c:pt>
                <c:pt idx="17206">
                  <c:v>20946</c:v>
                </c:pt>
                <c:pt idx="17207">
                  <c:v>20943</c:v>
                </c:pt>
                <c:pt idx="17208">
                  <c:v>20942</c:v>
                </c:pt>
                <c:pt idx="17209">
                  <c:v>20941</c:v>
                </c:pt>
                <c:pt idx="17210">
                  <c:v>20940</c:v>
                </c:pt>
                <c:pt idx="17211">
                  <c:v>20939</c:v>
                </c:pt>
                <c:pt idx="17212">
                  <c:v>20936</c:v>
                </c:pt>
                <c:pt idx="17213">
                  <c:v>20935</c:v>
                </c:pt>
                <c:pt idx="17214">
                  <c:v>20934</c:v>
                </c:pt>
                <c:pt idx="17215">
                  <c:v>20933</c:v>
                </c:pt>
                <c:pt idx="17216">
                  <c:v>20932</c:v>
                </c:pt>
                <c:pt idx="17217">
                  <c:v>20929</c:v>
                </c:pt>
                <c:pt idx="17218">
                  <c:v>20928</c:v>
                </c:pt>
                <c:pt idx="17219">
                  <c:v>20927</c:v>
                </c:pt>
                <c:pt idx="17220">
                  <c:v>20926</c:v>
                </c:pt>
                <c:pt idx="17221">
                  <c:v>20925</c:v>
                </c:pt>
                <c:pt idx="17222">
                  <c:v>20922</c:v>
                </c:pt>
                <c:pt idx="17223">
                  <c:v>20921</c:v>
                </c:pt>
                <c:pt idx="17224">
                  <c:v>20920</c:v>
                </c:pt>
                <c:pt idx="17225">
                  <c:v>20919</c:v>
                </c:pt>
                <c:pt idx="17226">
                  <c:v>20918</c:v>
                </c:pt>
                <c:pt idx="17227">
                  <c:v>20915</c:v>
                </c:pt>
                <c:pt idx="17228">
                  <c:v>20914</c:v>
                </c:pt>
                <c:pt idx="17229">
                  <c:v>20913</c:v>
                </c:pt>
                <c:pt idx="17230">
                  <c:v>20912</c:v>
                </c:pt>
                <c:pt idx="17231">
                  <c:v>20911</c:v>
                </c:pt>
                <c:pt idx="17232">
                  <c:v>20908</c:v>
                </c:pt>
                <c:pt idx="17233">
                  <c:v>20907</c:v>
                </c:pt>
                <c:pt idx="17234">
                  <c:v>20906</c:v>
                </c:pt>
                <c:pt idx="17235">
                  <c:v>20905</c:v>
                </c:pt>
                <c:pt idx="17236">
                  <c:v>20904</c:v>
                </c:pt>
                <c:pt idx="17237">
                  <c:v>20901</c:v>
                </c:pt>
                <c:pt idx="17238">
                  <c:v>20900</c:v>
                </c:pt>
                <c:pt idx="17239">
                  <c:v>20899</c:v>
                </c:pt>
                <c:pt idx="17240">
                  <c:v>20898</c:v>
                </c:pt>
                <c:pt idx="17241">
                  <c:v>20897</c:v>
                </c:pt>
                <c:pt idx="17242">
                  <c:v>20894</c:v>
                </c:pt>
                <c:pt idx="17243">
                  <c:v>20893</c:v>
                </c:pt>
                <c:pt idx="17244">
                  <c:v>20892</c:v>
                </c:pt>
                <c:pt idx="17245">
                  <c:v>20891</c:v>
                </c:pt>
                <c:pt idx="17246">
                  <c:v>20890</c:v>
                </c:pt>
                <c:pt idx="17247">
                  <c:v>20887</c:v>
                </c:pt>
                <c:pt idx="17248">
                  <c:v>20886</c:v>
                </c:pt>
                <c:pt idx="17249">
                  <c:v>20885</c:v>
                </c:pt>
                <c:pt idx="17250">
                  <c:v>20884</c:v>
                </c:pt>
                <c:pt idx="17251">
                  <c:v>20883</c:v>
                </c:pt>
                <c:pt idx="17252">
                  <c:v>20880</c:v>
                </c:pt>
                <c:pt idx="17253">
                  <c:v>20879</c:v>
                </c:pt>
                <c:pt idx="17254">
                  <c:v>20878</c:v>
                </c:pt>
                <c:pt idx="17255">
                  <c:v>20877</c:v>
                </c:pt>
                <c:pt idx="17256">
                  <c:v>20876</c:v>
                </c:pt>
                <c:pt idx="17257">
                  <c:v>20873</c:v>
                </c:pt>
                <c:pt idx="17258">
                  <c:v>20872</c:v>
                </c:pt>
                <c:pt idx="17259">
                  <c:v>20871</c:v>
                </c:pt>
                <c:pt idx="17260">
                  <c:v>20870</c:v>
                </c:pt>
                <c:pt idx="17261">
                  <c:v>20869</c:v>
                </c:pt>
                <c:pt idx="17262">
                  <c:v>20866</c:v>
                </c:pt>
                <c:pt idx="17263">
                  <c:v>20865</c:v>
                </c:pt>
                <c:pt idx="17264">
                  <c:v>20864</c:v>
                </c:pt>
                <c:pt idx="17265">
                  <c:v>20863</c:v>
                </c:pt>
                <c:pt idx="17266">
                  <c:v>20862</c:v>
                </c:pt>
                <c:pt idx="17267">
                  <c:v>20859</c:v>
                </c:pt>
                <c:pt idx="17268">
                  <c:v>20858</c:v>
                </c:pt>
                <c:pt idx="17269">
                  <c:v>20857</c:v>
                </c:pt>
                <c:pt idx="17270">
                  <c:v>20856</c:v>
                </c:pt>
                <c:pt idx="17271">
                  <c:v>20855</c:v>
                </c:pt>
                <c:pt idx="17272">
                  <c:v>20852</c:v>
                </c:pt>
                <c:pt idx="17273">
                  <c:v>20851</c:v>
                </c:pt>
                <c:pt idx="17274">
                  <c:v>20850</c:v>
                </c:pt>
                <c:pt idx="17275">
                  <c:v>20849</c:v>
                </c:pt>
                <c:pt idx="17276">
                  <c:v>20848</c:v>
                </c:pt>
                <c:pt idx="17277">
                  <c:v>20845</c:v>
                </c:pt>
                <c:pt idx="17278">
                  <c:v>20844</c:v>
                </c:pt>
                <c:pt idx="17279">
                  <c:v>20843</c:v>
                </c:pt>
                <c:pt idx="17280">
                  <c:v>20842</c:v>
                </c:pt>
                <c:pt idx="17281">
                  <c:v>20841</c:v>
                </c:pt>
                <c:pt idx="17282">
                  <c:v>20838</c:v>
                </c:pt>
                <c:pt idx="17283">
                  <c:v>20837</c:v>
                </c:pt>
                <c:pt idx="17284">
                  <c:v>20836</c:v>
                </c:pt>
                <c:pt idx="17285">
                  <c:v>20835</c:v>
                </c:pt>
                <c:pt idx="17286">
                  <c:v>20834</c:v>
                </c:pt>
                <c:pt idx="17287">
                  <c:v>20831</c:v>
                </c:pt>
                <c:pt idx="17288">
                  <c:v>20830</c:v>
                </c:pt>
                <c:pt idx="17289">
                  <c:v>20829</c:v>
                </c:pt>
                <c:pt idx="17290">
                  <c:v>20828</c:v>
                </c:pt>
                <c:pt idx="17291">
                  <c:v>20827</c:v>
                </c:pt>
                <c:pt idx="17292">
                  <c:v>20824</c:v>
                </c:pt>
                <c:pt idx="17293">
                  <c:v>20823</c:v>
                </c:pt>
                <c:pt idx="17294">
                  <c:v>20822</c:v>
                </c:pt>
                <c:pt idx="17295">
                  <c:v>20821</c:v>
                </c:pt>
                <c:pt idx="17296">
                  <c:v>20820</c:v>
                </c:pt>
                <c:pt idx="17297">
                  <c:v>20817</c:v>
                </c:pt>
                <c:pt idx="17298">
                  <c:v>20816</c:v>
                </c:pt>
                <c:pt idx="17299">
                  <c:v>20815</c:v>
                </c:pt>
                <c:pt idx="17300">
                  <c:v>20814</c:v>
                </c:pt>
                <c:pt idx="17301">
                  <c:v>20813</c:v>
                </c:pt>
                <c:pt idx="17302">
                  <c:v>20810</c:v>
                </c:pt>
                <c:pt idx="17303">
                  <c:v>20809</c:v>
                </c:pt>
                <c:pt idx="17304">
                  <c:v>20808</c:v>
                </c:pt>
                <c:pt idx="17305">
                  <c:v>20807</c:v>
                </c:pt>
                <c:pt idx="17306">
                  <c:v>20806</c:v>
                </c:pt>
                <c:pt idx="17307">
                  <c:v>20803</c:v>
                </c:pt>
                <c:pt idx="17308">
                  <c:v>20802</c:v>
                </c:pt>
                <c:pt idx="17309">
                  <c:v>20801</c:v>
                </c:pt>
                <c:pt idx="17310">
                  <c:v>20800</c:v>
                </c:pt>
                <c:pt idx="17311">
                  <c:v>20799</c:v>
                </c:pt>
                <c:pt idx="17312">
                  <c:v>20796</c:v>
                </c:pt>
                <c:pt idx="17313">
                  <c:v>20795</c:v>
                </c:pt>
                <c:pt idx="17314">
                  <c:v>20794</c:v>
                </c:pt>
                <c:pt idx="17315">
                  <c:v>20793</c:v>
                </c:pt>
                <c:pt idx="17316">
                  <c:v>20792</c:v>
                </c:pt>
                <c:pt idx="17317">
                  <c:v>20789</c:v>
                </c:pt>
                <c:pt idx="17318">
                  <c:v>20788</c:v>
                </c:pt>
                <c:pt idx="17319">
                  <c:v>20787</c:v>
                </c:pt>
                <c:pt idx="17320">
                  <c:v>20786</c:v>
                </c:pt>
                <c:pt idx="17321">
                  <c:v>20785</c:v>
                </c:pt>
                <c:pt idx="17322">
                  <c:v>20782</c:v>
                </c:pt>
                <c:pt idx="17323">
                  <c:v>20781</c:v>
                </c:pt>
                <c:pt idx="17324">
                  <c:v>20780</c:v>
                </c:pt>
                <c:pt idx="17325">
                  <c:v>20779</c:v>
                </c:pt>
                <c:pt idx="17326">
                  <c:v>20778</c:v>
                </c:pt>
                <c:pt idx="17327">
                  <c:v>20775</c:v>
                </c:pt>
                <c:pt idx="17328">
                  <c:v>20774</c:v>
                </c:pt>
                <c:pt idx="17329">
                  <c:v>20773</c:v>
                </c:pt>
                <c:pt idx="17330">
                  <c:v>20772</c:v>
                </c:pt>
                <c:pt idx="17331">
                  <c:v>20771</c:v>
                </c:pt>
                <c:pt idx="17332">
                  <c:v>20768</c:v>
                </c:pt>
                <c:pt idx="17333">
                  <c:v>20767</c:v>
                </c:pt>
                <c:pt idx="17334">
                  <c:v>20766</c:v>
                </c:pt>
                <c:pt idx="17335">
                  <c:v>20765</c:v>
                </c:pt>
                <c:pt idx="17336">
                  <c:v>20764</c:v>
                </c:pt>
                <c:pt idx="17337">
                  <c:v>20761</c:v>
                </c:pt>
                <c:pt idx="17338">
                  <c:v>20760</c:v>
                </c:pt>
                <c:pt idx="17339">
                  <c:v>20759</c:v>
                </c:pt>
                <c:pt idx="17340">
                  <c:v>20758</c:v>
                </c:pt>
                <c:pt idx="17341">
                  <c:v>20757</c:v>
                </c:pt>
                <c:pt idx="17342">
                  <c:v>20754</c:v>
                </c:pt>
                <c:pt idx="17343">
                  <c:v>20753</c:v>
                </c:pt>
                <c:pt idx="17344">
                  <c:v>20752</c:v>
                </c:pt>
                <c:pt idx="17345">
                  <c:v>20751</c:v>
                </c:pt>
                <c:pt idx="17346">
                  <c:v>20750</c:v>
                </c:pt>
                <c:pt idx="17347">
                  <c:v>20747</c:v>
                </c:pt>
                <c:pt idx="17348">
                  <c:v>20746</c:v>
                </c:pt>
                <c:pt idx="17349">
                  <c:v>20745</c:v>
                </c:pt>
                <c:pt idx="17350">
                  <c:v>20744</c:v>
                </c:pt>
                <c:pt idx="17351">
                  <c:v>20743</c:v>
                </c:pt>
                <c:pt idx="17352">
                  <c:v>20740</c:v>
                </c:pt>
                <c:pt idx="17353">
                  <c:v>20739</c:v>
                </c:pt>
                <c:pt idx="17354">
                  <c:v>20738</c:v>
                </c:pt>
                <c:pt idx="17355">
                  <c:v>20737</c:v>
                </c:pt>
                <c:pt idx="17356">
                  <c:v>20736</c:v>
                </c:pt>
                <c:pt idx="17357">
                  <c:v>20733</c:v>
                </c:pt>
                <c:pt idx="17358">
                  <c:v>20732</c:v>
                </c:pt>
                <c:pt idx="17359">
                  <c:v>20731</c:v>
                </c:pt>
                <c:pt idx="17360">
                  <c:v>20730</c:v>
                </c:pt>
                <c:pt idx="17361">
                  <c:v>20729</c:v>
                </c:pt>
                <c:pt idx="17362">
                  <c:v>20726</c:v>
                </c:pt>
                <c:pt idx="17363">
                  <c:v>20725</c:v>
                </c:pt>
                <c:pt idx="17364">
                  <c:v>20724</c:v>
                </c:pt>
                <c:pt idx="17365">
                  <c:v>20723</c:v>
                </c:pt>
                <c:pt idx="17366">
                  <c:v>20722</c:v>
                </c:pt>
                <c:pt idx="17367">
                  <c:v>20719</c:v>
                </c:pt>
                <c:pt idx="17368">
                  <c:v>20718</c:v>
                </c:pt>
                <c:pt idx="17369">
                  <c:v>20717</c:v>
                </c:pt>
                <c:pt idx="17370">
                  <c:v>20716</c:v>
                </c:pt>
                <c:pt idx="17371">
                  <c:v>20715</c:v>
                </c:pt>
                <c:pt idx="17372">
                  <c:v>20712</c:v>
                </c:pt>
                <c:pt idx="17373">
                  <c:v>20711</c:v>
                </c:pt>
                <c:pt idx="17374">
                  <c:v>20710</c:v>
                </c:pt>
                <c:pt idx="17375">
                  <c:v>20709</c:v>
                </c:pt>
                <c:pt idx="17376">
                  <c:v>20708</c:v>
                </c:pt>
                <c:pt idx="17377">
                  <c:v>20705</c:v>
                </c:pt>
                <c:pt idx="17378">
                  <c:v>20704</c:v>
                </c:pt>
                <c:pt idx="17379">
                  <c:v>20703</c:v>
                </c:pt>
                <c:pt idx="17380">
                  <c:v>20702</c:v>
                </c:pt>
                <c:pt idx="17381">
                  <c:v>20701</c:v>
                </c:pt>
                <c:pt idx="17382">
                  <c:v>20698</c:v>
                </c:pt>
                <c:pt idx="17383">
                  <c:v>20697</c:v>
                </c:pt>
                <c:pt idx="17384">
                  <c:v>20696</c:v>
                </c:pt>
                <c:pt idx="17385">
                  <c:v>20695</c:v>
                </c:pt>
                <c:pt idx="17386">
                  <c:v>20694</c:v>
                </c:pt>
                <c:pt idx="17387">
                  <c:v>20691</c:v>
                </c:pt>
                <c:pt idx="17388">
                  <c:v>20690</c:v>
                </c:pt>
                <c:pt idx="17389">
                  <c:v>20689</c:v>
                </c:pt>
                <c:pt idx="17390">
                  <c:v>20688</c:v>
                </c:pt>
                <c:pt idx="17391">
                  <c:v>20687</c:v>
                </c:pt>
                <c:pt idx="17392">
                  <c:v>20684</c:v>
                </c:pt>
                <c:pt idx="17393">
                  <c:v>20683</c:v>
                </c:pt>
                <c:pt idx="17394">
                  <c:v>20682</c:v>
                </c:pt>
                <c:pt idx="17395">
                  <c:v>20681</c:v>
                </c:pt>
                <c:pt idx="17396">
                  <c:v>20680</c:v>
                </c:pt>
                <c:pt idx="17397">
                  <c:v>20677</c:v>
                </c:pt>
                <c:pt idx="17398">
                  <c:v>20676</c:v>
                </c:pt>
                <c:pt idx="17399">
                  <c:v>20675</c:v>
                </c:pt>
                <c:pt idx="17400">
                  <c:v>20674</c:v>
                </c:pt>
                <c:pt idx="17401">
                  <c:v>20673</c:v>
                </c:pt>
                <c:pt idx="17402">
                  <c:v>20670</c:v>
                </c:pt>
                <c:pt idx="17403">
                  <c:v>20669</c:v>
                </c:pt>
                <c:pt idx="17404">
                  <c:v>20668</c:v>
                </c:pt>
                <c:pt idx="17405">
                  <c:v>20667</c:v>
                </c:pt>
                <c:pt idx="17406">
                  <c:v>20666</c:v>
                </c:pt>
                <c:pt idx="17407">
                  <c:v>20663</c:v>
                </c:pt>
                <c:pt idx="17408">
                  <c:v>20662</c:v>
                </c:pt>
                <c:pt idx="17409">
                  <c:v>20661</c:v>
                </c:pt>
                <c:pt idx="17410">
                  <c:v>20660</c:v>
                </c:pt>
                <c:pt idx="17411">
                  <c:v>20659</c:v>
                </c:pt>
                <c:pt idx="17412">
                  <c:v>20656</c:v>
                </c:pt>
                <c:pt idx="17413">
                  <c:v>20655</c:v>
                </c:pt>
                <c:pt idx="17414">
                  <c:v>20654</c:v>
                </c:pt>
                <c:pt idx="17415">
                  <c:v>20653</c:v>
                </c:pt>
                <c:pt idx="17416">
                  <c:v>20652</c:v>
                </c:pt>
                <c:pt idx="17417">
                  <c:v>20649</c:v>
                </c:pt>
                <c:pt idx="17418">
                  <c:v>20648</c:v>
                </c:pt>
                <c:pt idx="17419">
                  <c:v>20647</c:v>
                </c:pt>
                <c:pt idx="17420">
                  <c:v>20646</c:v>
                </c:pt>
                <c:pt idx="17421">
                  <c:v>20645</c:v>
                </c:pt>
                <c:pt idx="17422">
                  <c:v>20642</c:v>
                </c:pt>
                <c:pt idx="17423">
                  <c:v>20641</c:v>
                </c:pt>
                <c:pt idx="17424">
                  <c:v>20640</c:v>
                </c:pt>
                <c:pt idx="17425">
                  <c:v>20639</c:v>
                </c:pt>
                <c:pt idx="17426">
                  <c:v>20638</c:v>
                </c:pt>
                <c:pt idx="17427">
                  <c:v>20635</c:v>
                </c:pt>
                <c:pt idx="17428">
                  <c:v>20634</c:v>
                </c:pt>
                <c:pt idx="17429">
                  <c:v>20633</c:v>
                </c:pt>
                <c:pt idx="17430">
                  <c:v>20632</c:v>
                </c:pt>
                <c:pt idx="17431">
                  <c:v>20631</c:v>
                </c:pt>
                <c:pt idx="17432">
                  <c:v>20628</c:v>
                </c:pt>
                <c:pt idx="17433">
                  <c:v>20627</c:v>
                </c:pt>
                <c:pt idx="17434">
                  <c:v>20626</c:v>
                </c:pt>
                <c:pt idx="17435">
                  <c:v>20625</c:v>
                </c:pt>
                <c:pt idx="17436">
                  <c:v>20624</c:v>
                </c:pt>
                <c:pt idx="17437">
                  <c:v>20621</c:v>
                </c:pt>
                <c:pt idx="17438">
                  <c:v>20620</c:v>
                </c:pt>
                <c:pt idx="17439">
                  <c:v>20619</c:v>
                </c:pt>
                <c:pt idx="17440">
                  <c:v>20618</c:v>
                </c:pt>
                <c:pt idx="17441">
                  <c:v>20617</c:v>
                </c:pt>
                <c:pt idx="17442">
                  <c:v>20614</c:v>
                </c:pt>
                <c:pt idx="17443">
                  <c:v>20613</c:v>
                </c:pt>
                <c:pt idx="17444">
                  <c:v>20612</c:v>
                </c:pt>
                <c:pt idx="17445">
                  <c:v>20611</c:v>
                </c:pt>
                <c:pt idx="17446">
                  <c:v>20610</c:v>
                </c:pt>
                <c:pt idx="17447">
                  <c:v>20607</c:v>
                </c:pt>
                <c:pt idx="17448">
                  <c:v>20606</c:v>
                </c:pt>
                <c:pt idx="17449">
                  <c:v>20605</c:v>
                </c:pt>
                <c:pt idx="17450">
                  <c:v>20604</c:v>
                </c:pt>
                <c:pt idx="17451">
                  <c:v>20603</c:v>
                </c:pt>
                <c:pt idx="17452">
                  <c:v>20600</c:v>
                </c:pt>
                <c:pt idx="17453">
                  <c:v>20599</c:v>
                </c:pt>
                <c:pt idx="17454">
                  <c:v>20598</c:v>
                </c:pt>
                <c:pt idx="17455">
                  <c:v>20597</c:v>
                </c:pt>
                <c:pt idx="17456">
                  <c:v>20596</c:v>
                </c:pt>
                <c:pt idx="17457">
                  <c:v>20593</c:v>
                </c:pt>
                <c:pt idx="17458">
                  <c:v>20592</c:v>
                </c:pt>
                <c:pt idx="17459">
                  <c:v>20591</c:v>
                </c:pt>
                <c:pt idx="17460">
                  <c:v>20590</c:v>
                </c:pt>
                <c:pt idx="17461">
                  <c:v>20589</c:v>
                </c:pt>
                <c:pt idx="17462">
                  <c:v>20586</c:v>
                </c:pt>
                <c:pt idx="17463">
                  <c:v>20585</c:v>
                </c:pt>
                <c:pt idx="17464">
                  <c:v>20584</c:v>
                </c:pt>
                <c:pt idx="17465">
                  <c:v>20583</c:v>
                </c:pt>
                <c:pt idx="17466">
                  <c:v>20582</c:v>
                </c:pt>
                <c:pt idx="17467">
                  <c:v>20579</c:v>
                </c:pt>
                <c:pt idx="17468">
                  <c:v>20578</c:v>
                </c:pt>
                <c:pt idx="17469">
                  <c:v>20577</c:v>
                </c:pt>
                <c:pt idx="17470">
                  <c:v>20576</c:v>
                </c:pt>
                <c:pt idx="17471">
                  <c:v>20575</c:v>
                </c:pt>
                <c:pt idx="17472">
                  <c:v>20572</c:v>
                </c:pt>
                <c:pt idx="17473">
                  <c:v>20571</c:v>
                </c:pt>
                <c:pt idx="17474">
                  <c:v>20570</c:v>
                </c:pt>
                <c:pt idx="17475">
                  <c:v>20569</c:v>
                </c:pt>
                <c:pt idx="17476">
                  <c:v>20568</c:v>
                </c:pt>
                <c:pt idx="17477">
                  <c:v>20565</c:v>
                </c:pt>
                <c:pt idx="17478">
                  <c:v>20564</c:v>
                </c:pt>
                <c:pt idx="17479">
                  <c:v>20563</c:v>
                </c:pt>
                <c:pt idx="17480">
                  <c:v>20562</c:v>
                </c:pt>
                <c:pt idx="17481">
                  <c:v>20561</c:v>
                </c:pt>
                <c:pt idx="17482">
                  <c:v>20558</c:v>
                </c:pt>
                <c:pt idx="17483">
                  <c:v>20557</c:v>
                </c:pt>
                <c:pt idx="17484">
                  <c:v>20556</c:v>
                </c:pt>
                <c:pt idx="17485">
                  <c:v>20555</c:v>
                </c:pt>
                <c:pt idx="17486">
                  <c:v>20554</c:v>
                </c:pt>
                <c:pt idx="17487">
                  <c:v>20551</c:v>
                </c:pt>
                <c:pt idx="17488">
                  <c:v>20550</c:v>
                </c:pt>
                <c:pt idx="17489">
                  <c:v>20549</c:v>
                </c:pt>
                <c:pt idx="17490">
                  <c:v>20548</c:v>
                </c:pt>
                <c:pt idx="17491">
                  <c:v>20547</c:v>
                </c:pt>
                <c:pt idx="17492">
                  <c:v>20544</c:v>
                </c:pt>
                <c:pt idx="17493">
                  <c:v>20543</c:v>
                </c:pt>
                <c:pt idx="17494">
                  <c:v>20542</c:v>
                </c:pt>
                <c:pt idx="17495">
                  <c:v>20541</c:v>
                </c:pt>
                <c:pt idx="17496">
                  <c:v>20540</c:v>
                </c:pt>
                <c:pt idx="17497">
                  <c:v>20537</c:v>
                </c:pt>
                <c:pt idx="17498">
                  <c:v>20536</c:v>
                </c:pt>
                <c:pt idx="17499">
                  <c:v>20535</c:v>
                </c:pt>
                <c:pt idx="17500">
                  <c:v>20534</c:v>
                </c:pt>
                <c:pt idx="17501">
                  <c:v>20533</c:v>
                </c:pt>
                <c:pt idx="17502">
                  <c:v>20530</c:v>
                </c:pt>
                <c:pt idx="17503">
                  <c:v>20529</c:v>
                </c:pt>
                <c:pt idx="17504">
                  <c:v>20528</c:v>
                </c:pt>
                <c:pt idx="17505">
                  <c:v>20527</c:v>
                </c:pt>
                <c:pt idx="17506">
                  <c:v>20526</c:v>
                </c:pt>
                <c:pt idx="17507">
                  <c:v>20523</c:v>
                </c:pt>
                <c:pt idx="17508">
                  <c:v>20522</c:v>
                </c:pt>
                <c:pt idx="17509">
                  <c:v>20521</c:v>
                </c:pt>
                <c:pt idx="17510">
                  <c:v>20520</c:v>
                </c:pt>
                <c:pt idx="17511">
                  <c:v>20519</c:v>
                </c:pt>
                <c:pt idx="17512">
                  <c:v>20516</c:v>
                </c:pt>
                <c:pt idx="17513">
                  <c:v>20515</c:v>
                </c:pt>
                <c:pt idx="17514">
                  <c:v>20514</c:v>
                </c:pt>
                <c:pt idx="17515">
                  <c:v>20513</c:v>
                </c:pt>
                <c:pt idx="17516">
                  <c:v>20512</c:v>
                </c:pt>
                <c:pt idx="17517">
                  <c:v>20509</c:v>
                </c:pt>
                <c:pt idx="17518">
                  <c:v>20508</c:v>
                </c:pt>
                <c:pt idx="17519">
                  <c:v>20507</c:v>
                </c:pt>
                <c:pt idx="17520">
                  <c:v>20506</c:v>
                </c:pt>
                <c:pt idx="17521">
                  <c:v>20505</c:v>
                </c:pt>
                <c:pt idx="17522">
                  <c:v>20502</c:v>
                </c:pt>
                <c:pt idx="17523">
                  <c:v>20501</c:v>
                </c:pt>
                <c:pt idx="17524">
                  <c:v>20500</c:v>
                </c:pt>
                <c:pt idx="17525">
                  <c:v>20499</c:v>
                </c:pt>
                <c:pt idx="17526">
                  <c:v>20498</c:v>
                </c:pt>
                <c:pt idx="17527">
                  <c:v>20495</c:v>
                </c:pt>
                <c:pt idx="17528">
                  <c:v>20494</c:v>
                </c:pt>
                <c:pt idx="17529">
                  <c:v>20493</c:v>
                </c:pt>
                <c:pt idx="17530">
                  <c:v>20492</c:v>
                </c:pt>
                <c:pt idx="17531">
                  <c:v>20491</c:v>
                </c:pt>
                <c:pt idx="17532">
                  <c:v>20488</c:v>
                </c:pt>
                <c:pt idx="17533">
                  <c:v>20487</c:v>
                </c:pt>
                <c:pt idx="17534">
                  <c:v>20486</c:v>
                </c:pt>
                <c:pt idx="17535">
                  <c:v>20485</c:v>
                </c:pt>
                <c:pt idx="17536">
                  <c:v>20484</c:v>
                </c:pt>
                <c:pt idx="17537">
                  <c:v>20481</c:v>
                </c:pt>
                <c:pt idx="17538">
                  <c:v>20480</c:v>
                </c:pt>
                <c:pt idx="17539">
                  <c:v>20479</c:v>
                </c:pt>
                <c:pt idx="17540">
                  <c:v>20478</c:v>
                </c:pt>
                <c:pt idx="17541">
                  <c:v>20477</c:v>
                </c:pt>
                <c:pt idx="17542">
                  <c:v>20474</c:v>
                </c:pt>
                <c:pt idx="17543">
                  <c:v>20473</c:v>
                </c:pt>
                <c:pt idx="17544">
                  <c:v>20472</c:v>
                </c:pt>
                <c:pt idx="17545">
                  <c:v>20471</c:v>
                </c:pt>
                <c:pt idx="17546">
                  <c:v>20470</c:v>
                </c:pt>
                <c:pt idx="17547">
                  <c:v>20467</c:v>
                </c:pt>
                <c:pt idx="17548">
                  <c:v>20466</c:v>
                </c:pt>
                <c:pt idx="17549">
                  <c:v>20465</c:v>
                </c:pt>
                <c:pt idx="17550">
                  <c:v>20464</c:v>
                </c:pt>
                <c:pt idx="17551">
                  <c:v>20463</c:v>
                </c:pt>
                <c:pt idx="17552">
                  <c:v>20460</c:v>
                </c:pt>
                <c:pt idx="17553">
                  <c:v>20459</c:v>
                </c:pt>
                <c:pt idx="17554">
                  <c:v>20458</c:v>
                </c:pt>
                <c:pt idx="17555">
                  <c:v>20457</c:v>
                </c:pt>
                <c:pt idx="17556">
                  <c:v>20456</c:v>
                </c:pt>
                <c:pt idx="17557">
                  <c:v>20453</c:v>
                </c:pt>
                <c:pt idx="17558">
                  <c:v>20452</c:v>
                </c:pt>
                <c:pt idx="17559">
                  <c:v>20451</c:v>
                </c:pt>
                <c:pt idx="17560">
                  <c:v>20450</c:v>
                </c:pt>
                <c:pt idx="17561">
                  <c:v>20449</c:v>
                </c:pt>
                <c:pt idx="17562">
                  <c:v>20446</c:v>
                </c:pt>
                <c:pt idx="17563">
                  <c:v>20445</c:v>
                </c:pt>
                <c:pt idx="17564">
                  <c:v>20444</c:v>
                </c:pt>
                <c:pt idx="17565">
                  <c:v>20443</c:v>
                </c:pt>
                <c:pt idx="17566">
                  <c:v>20442</c:v>
                </c:pt>
                <c:pt idx="17567">
                  <c:v>20439</c:v>
                </c:pt>
                <c:pt idx="17568">
                  <c:v>20438</c:v>
                </c:pt>
                <c:pt idx="17569">
                  <c:v>20437</c:v>
                </c:pt>
                <c:pt idx="17570">
                  <c:v>20436</c:v>
                </c:pt>
                <c:pt idx="17571">
                  <c:v>20435</c:v>
                </c:pt>
                <c:pt idx="17572">
                  <c:v>20432</c:v>
                </c:pt>
                <c:pt idx="17573">
                  <c:v>20431</c:v>
                </c:pt>
                <c:pt idx="17574">
                  <c:v>20430</c:v>
                </c:pt>
                <c:pt idx="17575">
                  <c:v>20429</c:v>
                </c:pt>
                <c:pt idx="17576">
                  <c:v>20428</c:v>
                </c:pt>
                <c:pt idx="17577">
                  <c:v>20425</c:v>
                </c:pt>
                <c:pt idx="17578">
                  <c:v>20424</c:v>
                </c:pt>
                <c:pt idx="17579">
                  <c:v>20423</c:v>
                </c:pt>
                <c:pt idx="17580">
                  <c:v>20422</c:v>
                </c:pt>
                <c:pt idx="17581">
                  <c:v>20421</c:v>
                </c:pt>
                <c:pt idx="17582">
                  <c:v>20418</c:v>
                </c:pt>
                <c:pt idx="17583">
                  <c:v>20417</c:v>
                </c:pt>
                <c:pt idx="17584">
                  <c:v>20416</c:v>
                </c:pt>
                <c:pt idx="17585">
                  <c:v>20415</c:v>
                </c:pt>
                <c:pt idx="17586">
                  <c:v>20414</c:v>
                </c:pt>
                <c:pt idx="17587">
                  <c:v>20411</c:v>
                </c:pt>
                <c:pt idx="17588">
                  <c:v>20410</c:v>
                </c:pt>
                <c:pt idx="17589">
                  <c:v>20409</c:v>
                </c:pt>
                <c:pt idx="17590">
                  <c:v>20408</c:v>
                </c:pt>
                <c:pt idx="17591">
                  <c:v>20407</c:v>
                </c:pt>
                <c:pt idx="17592">
                  <c:v>20404</c:v>
                </c:pt>
                <c:pt idx="17593">
                  <c:v>20403</c:v>
                </c:pt>
                <c:pt idx="17594">
                  <c:v>20402</c:v>
                </c:pt>
                <c:pt idx="17595">
                  <c:v>20401</c:v>
                </c:pt>
                <c:pt idx="17596">
                  <c:v>20400</c:v>
                </c:pt>
                <c:pt idx="17597">
                  <c:v>20397</c:v>
                </c:pt>
                <c:pt idx="17598">
                  <c:v>20396</c:v>
                </c:pt>
                <c:pt idx="17599">
                  <c:v>20395</c:v>
                </c:pt>
                <c:pt idx="17600">
                  <c:v>20394</c:v>
                </c:pt>
                <c:pt idx="17601">
                  <c:v>20393</c:v>
                </c:pt>
                <c:pt idx="17602">
                  <c:v>20390</c:v>
                </c:pt>
                <c:pt idx="17603">
                  <c:v>20389</c:v>
                </c:pt>
                <c:pt idx="17604">
                  <c:v>20388</c:v>
                </c:pt>
                <c:pt idx="17605">
                  <c:v>20387</c:v>
                </c:pt>
                <c:pt idx="17606">
                  <c:v>20386</c:v>
                </c:pt>
                <c:pt idx="17607">
                  <c:v>20383</c:v>
                </c:pt>
                <c:pt idx="17608">
                  <c:v>20382</c:v>
                </c:pt>
                <c:pt idx="17609">
                  <c:v>20381</c:v>
                </c:pt>
                <c:pt idx="17610">
                  <c:v>20380</c:v>
                </c:pt>
                <c:pt idx="17611">
                  <c:v>20379</c:v>
                </c:pt>
                <c:pt idx="17612">
                  <c:v>20376</c:v>
                </c:pt>
                <c:pt idx="17613">
                  <c:v>20375</c:v>
                </c:pt>
                <c:pt idx="17614">
                  <c:v>20374</c:v>
                </c:pt>
                <c:pt idx="17615">
                  <c:v>20373</c:v>
                </c:pt>
                <c:pt idx="17616">
                  <c:v>20372</c:v>
                </c:pt>
                <c:pt idx="17617">
                  <c:v>20369</c:v>
                </c:pt>
                <c:pt idx="17618">
                  <c:v>20368</c:v>
                </c:pt>
                <c:pt idx="17619">
                  <c:v>20367</c:v>
                </c:pt>
                <c:pt idx="17620">
                  <c:v>20366</c:v>
                </c:pt>
                <c:pt idx="17621">
                  <c:v>20365</c:v>
                </c:pt>
                <c:pt idx="17622">
                  <c:v>20362</c:v>
                </c:pt>
                <c:pt idx="17623">
                  <c:v>20361</c:v>
                </c:pt>
                <c:pt idx="17624">
                  <c:v>20360</c:v>
                </c:pt>
                <c:pt idx="17625">
                  <c:v>20359</c:v>
                </c:pt>
                <c:pt idx="17626">
                  <c:v>20358</c:v>
                </c:pt>
                <c:pt idx="17627">
                  <c:v>20355</c:v>
                </c:pt>
                <c:pt idx="17628">
                  <c:v>20354</c:v>
                </c:pt>
                <c:pt idx="17629">
                  <c:v>20353</c:v>
                </c:pt>
                <c:pt idx="17630">
                  <c:v>20352</c:v>
                </c:pt>
                <c:pt idx="17631">
                  <c:v>20351</c:v>
                </c:pt>
                <c:pt idx="17632">
                  <c:v>20348</c:v>
                </c:pt>
                <c:pt idx="17633">
                  <c:v>20347</c:v>
                </c:pt>
                <c:pt idx="17634">
                  <c:v>20346</c:v>
                </c:pt>
                <c:pt idx="17635">
                  <c:v>20345</c:v>
                </c:pt>
                <c:pt idx="17636">
                  <c:v>20344</c:v>
                </c:pt>
                <c:pt idx="17637">
                  <c:v>20341</c:v>
                </c:pt>
                <c:pt idx="17638">
                  <c:v>20340</c:v>
                </c:pt>
                <c:pt idx="17639">
                  <c:v>20339</c:v>
                </c:pt>
                <c:pt idx="17640">
                  <c:v>20338</c:v>
                </c:pt>
                <c:pt idx="17641">
                  <c:v>20337</c:v>
                </c:pt>
                <c:pt idx="17642">
                  <c:v>20334</c:v>
                </c:pt>
                <c:pt idx="17643">
                  <c:v>20333</c:v>
                </c:pt>
                <c:pt idx="17644">
                  <c:v>20332</c:v>
                </c:pt>
                <c:pt idx="17645">
                  <c:v>20331</c:v>
                </c:pt>
                <c:pt idx="17646">
                  <c:v>20330</c:v>
                </c:pt>
                <c:pt idx="17647">
                  <c:v>20327</c:v>
                </c:pt>
                <c:pt idx="17648">
                  <c:v>20326</c:v>
                </c:pt>
                <c:pt idx="17649">
                  <c:v>20325</c:v>
                </c:pt>
                <c:pt idx="17650">
                  <c:v>20324</c:v>
                </c:pt>
                <c:pt idx="17651">
                  <c:v>20323</c:v>
                </c:pt>
                <c:pt idx="17652">
                  <c:v>20320</c:v>
                </c:pt>
                <c:pt idx="17653">
                  <c:v>20319</c:v>
                </c:pt>
                <c:pt idx="17654">
                  <c:v>20318</c:v>
                </c:pt>
                <c:pt idx="17655">
                  <c:v>20317</c:v>
                </c:pt>
                <c:pt idx="17656">
                  <c:v>20316</c:v>
                </c:pt>
                <c:pt idx="17657">
                  <c:v>20313</c:v>
                </c:pt>
                <c:pt idx="17658">
                  <c:v>20312</c:v>
                </c:pt>
                <c:pt idx="17659">
                  <c:v>20311</c:v>
                </c:pt>
                <c:pt idx="17660">
                  <c:v>20310</c:v>
                </c:pt>
                <c:pt idx="17661">
                  <c:v>20309</c:v>
                </c:pt>
                <c:pt idx="17662">
                  <c:v>20306</c:v>
                </c:pt>
                <c:pt idx="17663">
                  <c:v>20305</c:v>
                </c:pt>
                <c:pt idx="17664">
                  <c:v>20304</c:v>
                </c:pt>
                <c:pt idx="17665">
                  <c:v>20303</c:v>
                </c:pt>
                <c:pt idx="17666">
                  <c:v>20302</c:v>
                </c:pt>
                <c:pt idx="17667">
                  <c:v>20299</c:v>
                </c:pt>
                <c:pt idx="17668">
                  <c:v>20298</c:v>
                </c:pt>
                <c:pt idx="17669">
                  <c:v>20297</c:v>
                </c:pt>
                <c:pt idx="17670">
                  <c:v>20296</c:v>
                </c:pt>
                <c:pt idx="17671">
                  <c:v>20295</c:v>
                </c:pt>
                <c:pt idx="17672">
                  <c:v>20292</c:v>
                </c:pt>
                <c:pt idx="17673">
                  <c:v>20291</c:v>
                </c:pt>
                <c:pt idx="17674">
                  <c:v>20290</c:v>
                </c:pt>
                <c:pt idx="17675">
                  <c:v>20289</c:v>
                </c:pt>
                <c:pt idx="17676">
                  <c:v>20288</c:v>
                </c:pt>
                <c:pt idx="17677">
                  <c:v>20285</c:v>
                </c:pt>
                <c:pt idx="17678">
                  <c:v>20284</c:v>
                </c:pt>
                <c:pt idx="17679">
                  <c:v>20283</c:v>
                </c:pt>
                <c:pt idx="17680">
                  <c:v>20282</c:v>
                </c:pt>
                <c:pt idx="17681">
                  <c:v>20281</c:v>
                </c:pt>
                <c:pt idx="17682">
                  <c:v>20278</c:v>
                </c:pt>
                <c:pt idx="17683">
                  <c:v>20277</c:v>
                </c:pt>
                <c:pt idx="17684">
                  <c:v>20276</c:v>
                </c:pt>
                <c:pt idx="17685">
                  <c:v>20275</c:v>
                </c:pt>
                <c:pt idx="17686">
                  <c:v>20274</c:v>
                </c:pt>
                <c:pt idx="17687">
                  <c:v>20271</c:v>
                </c:pt>
                <c:pt idx="17688">
                  <c:v>20270</c:v>
                </c:pt>
                <c:pt idx="17689">
                  <c:v>20269</c:v>
                </c:pt>
                <c:pt idx="17690">
                  <c:v>20268</c:v>
                </c:pt>
                <c:pt idx="17691">
                  <c:v>20267</c:v>
                </c:pt>
                <c:pt idx="17692">
                  <c:v>20264</c:v>
                </c:pt>
                <c:pt idx="17693">
                  <c:v>20263</c:v>
                </c:pt>
                <c:pt idx="17694">
                  <c:v>20262</c:v>
                </c:pt>
                <c:pt idx="17695">
                  <c:v>20261</c:v>
                </c:pt>
                <c:pt idx="17696">
                  <c:v>20260</c:v>
                </c:pt>
                <c:pt idx="17697">
                  <c:v>20257</c:v>
                </c:pt>
                <c:pt idx="17698">
                  <c:v>20256</c:v>
                </c:pt>
                <c:pt idx="17699">
                  <c:v>20255</c:v>
                </c:pt>
                <c:pt idx="17700">
                  <c:v>20254</c:v>
                </c:pt>
                <c:pt idx="17701">
                  <c:v>20253</c:v>
                </c:pt>
                <c:pt idx="17702">
                  <c:v>20250</c:v>
                </c:pt>
                <c:pt idx="17703">
                  <c:v>20249</c:v>
                </c:pt>
                <c:pt idx="17704">
                  <c:v>20248</c:v>
                </c:pt>
                <c:pt idx="17705">
                  <c:v>20247</c:v>
                </c:pt>
                <c:pt idx="17706">
                  <c:v>20246</c:v>
                </c:pt>
                <c:pt idx="17707">
                  <c:v>20243</c:v>
                </c:pt>
                <c:pt idx="17708">
                  <c:v>20242</c:v>
                </c:pt>
                <c:pt idx="17709">
                  <c:v>20241</c:v>
                </c:pt>
                <c:pt idx="17710">
                  <c:v>20240</c:v>
                </c:pt>
                <c:pt idx="17711">
                  <c:v>20239</c:v>
                </c:pt>
                <c:pt idx="17712">
                  <c:v>20236</c:v>
                </c:pt>
                <c:pt idx="17713">
                  <c:v>20235</c:v>
                </c:pt>
                <c:pt idx="17714">
                  <c:v>20234</c:v>
                </c:pt>
                <c:pt idx="17715">
                  <c:v>20233</c:v>
                </c:pt>
                <c:pt idx="17716">
                  <c:v>20232</c:v>
                </c:pt>
                <c:pt idx="17717">
                  <c:v>20229</c:v>
                </c:pt>
                <c:pt idx="17718">
                  <c:v>20228</c:v>
                </c:pt>
                <c:pt idx="17719">
                  <c:v>20227</c:v>
                </c:pt>
                <c:pt idx="17720">
                  <c:v>20226</c:v>
                </c:pt>
                <c:pt idx="17721">
                  <c:v>20225</c:v>
                </c:pt>
                <c:pt idx="17722">
                  <c:v>20222</c:v>
                </c:pt>
                <c:pt idx="17723">
                  <c:v>20221</c:v>
                </c:pt>
                <c:pt idx="17724">
                  <c:v>20220</c:v>
                </c:pt>
                <c:pt idx="17725">
                  <c:v>20219</c:v>
                </c:pt>
                <c:pt idx="17726">
                  <c:v>20218</c:v>
                </c:pt>
                <c:pt idx="17727">
                  <c:v>20215</c:v>
                </c:pt>
                <c:pt idx="17728">
                  <c:v>20214</c:v>
                </c:pt>
                <c:pt idx="17729">
                  <c:v>20213</c:v>
                </c:pt>
                <c:pt idx="17730">
                  <c:v>20212</c:v>
                </c:pt>
                <c:pt idx="17731">
                  <c:v>20211</c:v>
                </c:pt>
                <c:pt idx="17732">
                  <c:v>20208</c:v>
                </c:pt>
                <c:pt idx="17733">
                  <c:v>20207</c:v>
                </c:pt>
                <c:pt idx="17734">
                  <c:v>20206</c:v>
                </c:pt>
                <c:pt idx="17735">
                  <c:v>20205</c:v>
                </c:pt>
                <c:pt idx="17736">
                  <c:v>20204</c:v>
                </c:pt>
                <c:pt idx="17737">
                  <c:v>20201</c:v>
                </c:pt>
                <c:pt idx="17738">
                  <c:v>20200</c:v>
                </c:pt>
                <c:pt idx="17739">
                  <c:v>20199</c:v>
                </c:pt>
                <c:pt idx="17740">
                  <c:v>20198</c:v>
                </c:pt>
                <c:pt idx="17741">
                  <c:v>20197</c:v>
                </c:pt>
                <c:pt idx="17742">
                  <c:v>20194</c:v>
                </c:pt>
                <c:pt idx="17743">
                  <c:v>20193</c:v>
                </c:pt>
                <c:pt idx="17744">
                  <c:v>20192</c:v>
                </c:pt>
                <c:pt idx="17745">
                  <c:v>20191</c:v>
                </c:pt>
                <c:pt idx="17746">
                  <c:v>20190</c:v>
                </c:pt>
                <c:pt idx="17747">
                  <c:v>20187</c:v>
                </c:pt>
                <c:pt idx="17748">
                  <c:v>20186</c:v>
                </c:pt>
                <c:pt idx="17749">
                  <c:v>20185</c:v>
                </c:pt>
                <c:pt idx="17750">
                  <c:v>20184</c:v>
                </c:pt>
                <c:pt idx="17751">
                  <c:v>20183</c:v>
                </c:pt>
                <c:pt idx="17752">
                  <c:v>20180</c:v>
                </c:pt>
                <c:pt idx="17753">
                  <c:v>20179</c:v>
                </c:pt>
                <c:pt idx="17754">
                  <c:v>20178</c:v>
                </c:pt>
                <c:pt idx="17755">
                  <c:v>20177</c:v>
                </c:pt>
                <c:pt idx="17756">
                  <c:v>20176</c:v>
                </c:pt>
                <c:pt idx="17757">
                  <c:v>20173</c:v>
                </c:pt>
                <c:pt idx="17758">
                  <c:v>20172</c:v>
                </c:pt>
                <c:pt idx="17759">
                  <c:v>20171</c:v>
                </c:pt>
                <c:pt idx="17760">
                  <c:v>20170</c:v>
                </c:pt>
                <c:pt idx="17761">
                  <c:v>20169</c:v>
                </c:pt>
                <c:pt idx="17762">
                  <c:v>20166</c:v>
                </c:pt>
                <c:pt idx="17763">
                  <c:v>20165</c:v>
                </c:pt>
                <c:pt idx="17764">
                  <c:v>20164</c:v>
                </c:pt>
                <c:pt idx="17765">
                  <c:v>20163</c:v>
                </c:pt>
                <c:pt idx="17766">
                  <c:v>20162</c:v>
                </c:pt>
                <c:pt idx="17767">
                  <c:v>20159</c:v>
                </c:pt>
                <c:pt idx="17768">
                  <c:v>20158</c:v>
                </c:pt>
                <c:pt idx="17769">
                  <c:v>20157</c:v>
                </c:pt>
                <c:pt idx="17770">
                  <c:v>20156</c:v>
                </c:pt>
                <c:pt idx="17771">
                  <c:v>20155</c:v>
                </c:pt>
                <c:pt idx="17772">
                  <c:v>20152</c:v>
                </c:pt>
                <c:pt idx="17773">
                  <c:v>20151</c:v>
                </c:pt>
                <c:pt idx="17774">
                  <c:v>20150</c:v>
                </c:pt>
                <c:pt idx="17775">
                  <c:v>20149</c:v>
                </c:pt>
                <c:pt idx="17776">
                  <c:v>20148</c:v>
                </c:pt>
                <c:pt idx="17777">
                  <c:v>20145</c:v>
                </c:pt>
                <c:pt idx="17778">
                  <c:v>20144</c:v>
                </c:pt>
                <c:pt idx="17779">
                  <c:v>20143</c:v>
                </c:pt>
                <c:pt idx="17780">
                  <c:v>20142</c:v>
                </c:pt>
                <c:pt idx="17781">
                  <c:v>20141</c:v>
                </c:pt>
                <c:pt idx="17782">
                  <c:v>20138</c:v>
                </c:pt>
                <c:pt idx="17783">
                  <c:v>20137</c:v>
                </c:pt>
                <c:pt idx="17784">
                  <c:v>20136</c:v>
                </c:pt>
                <c:pt idx="17785">
                  <c:v>20135</c:v>
                </c:pt>
                <c:pt idx="17786">
                  <c:v>20134</c:v>
                </c:pt>
                <c:pt idx="17787">
                  <c:v>20131</c:v>
                </c:pt>
                <c:pt idx="17788">
                  <c:v>20130</c:v>
                </c:pt>
                <c:pt idx="17789">
                  <c:v>20129</c:v>
                </c:pt>
                <c:pt idx="17790">
                  <c:v>20128</c:v>
                </c:pt>
                <c:pt idx="17791">
                  <c:v>20127</c:v>
                </c:pt>
                <c:pt idx="17792">
                  <c:v>20124</c:v>
                </c:pt>
                <c:pt idx="17793">
                  <c:v>20123</c:v>
                </c:pt>
                <c:pt idx="17794">
                  <c:v>20122</c:v>
                </c:pt>
                <c:pt idx="17795">
                  <c:v>20121</c:v>
                </c:pt>
                <c:pt idx="17796">
                  <c:v>20120</c:v>
                </c:pt>
                <c:pt idx="17797">
                  <c:v>20117</c:v>
                </c:pt>
                <c:pt idx="17798">
                  <c:v>20116</c:v>
                </c:pt>
                <c:pt idx="17799">
                  <c:v>20115</c:v>
                </c:pt>
                <c:pt idx="17800">
                  <c:v>20114</c:v>
                </c:pt>
                <c:pt idx="17801">
                  <c:v>20113</c:v>
                </c:pt>
                <c:pt idx="17802">
                  <c:v>20110</c:v>
                </c:pt>
                <c:pt idx="17803">
                  <c:v>20109</c:v>
                </c:pt>
                <c:pt idx="17804">
                  <c:v>20108</c:v>
                </c:pt>
                <c:pt idx="17805">
                  <c:v>20107</c:v>
                </c:pt>
                <c:pt idx="17806">
                  <c:v>20106</c:v>
                </c:pt>
                <c:pt idx="17807">
                  <c:v>20103</c:v>
                </c:pt>
                <c:pt idx="17808">
                  <c:v>20102</c:v>
                </c:pt>
                <c:pt idx="17809">
                  <c:v>20101</c:v>
                </c:pt>
                <c:pt idx="17810">
                  <c:v>20100</c:v>
                </c:pt>
                <c:pt idx="17811">
                  <c:v>20099</c:v>
                </c:pt>
                <c:pt idx="17812">
                  <c:v>20096</c:v>
                </c:pt>
                <c:pt idx="17813">
                  <c:v>20095</c:v>
                </c:pt>
                <c:pt idx="17814">
                  <c:v>20094</c:v>
                </c:pt>
                <c:pt idx="17815">
                  <c:v>20093</c:v>
                </c:pt>
                <c:pt idx="17816">
                  <c:v>20092</c:v>
                </c:pt>
                <c:pt idx="17817">
                  <c:v>20089</c:v>
                </c:pt>
                <c:pt idx="17818">
                  <c:v>20088</c:v>
                </c:pt>
                <c:pt idx="17819">
                  <c:v>20087</c:v>
                </c:pt>
                <c:pt idx="17820">
                  <c:v>20086</c:v>
                </c:pt>
                <c:pt idx="17821">
                  <c:v>20085</c:v>
                </c:pt>
                <c:pt idx="17822">
                  <c:v>20082</c:v>
                </c:pt>
                <c:pt idx="17823">
                  <c:v>20081</c:v>
                </c:pt>
                <c:pt idx="17824">
                  <c:v>20080</c:v>
                </c:pt>
                <c:pt idx="17825">
                  <c:v>20079</c:v>
                </c:pt>
                <c:pt idx="17826">
                  <c:v>20078</c:v>
                </c:pt>
                <c:pt idx="17827">
                  <c:v>20075</c:v>
                </c:pt>
                <c:pt idx="17828">
                  <c:v>20074</c:v>
                </c:pt>
                <c:pt idx="17829">
                  <c:v>20073</c:v>
                </c:pt>
                <c:pt idx="17830">
                  <c:v>20072</c:v>
                </c:pt>
                <c:pt idx="17831">
                  <c:v>20071</c:v>
                </c:pt>
                <c:pt idx="17832">
                  <c:v>20068</c:v>
                </c:pt>
                <c:pt idx="17833">
                  <c:v>20067</c:v>
                </c:pt>
                <c:pt idx="17834">
                  <c:v>20066</c:v>
                </c:pt>
                <c:pt idx="17835">
                  <c:v>20065</c:v>
                </c:pt>
                <c:pt idx="17836">
                  <c:v>20064</c:v>
                </c:pt>
                <c:pt idx="17837">
                  <c:v>20061</c:v>
                </c:pt>
                <c:pt idx="17838">
                  <c:v>20060</c:v>
                </c:pt>
                <c:pt idx="17839">
                  <c:v>20059</c:v>
                </c:pt>
                <c:pt idx="17840">
                  <c:v>20058</c:v>
                </c:pt>
                <c:pt idx="17841">
                  <c:v>20057</c:v>
                </c:pt>
                <c:pt idx="17842">
                  <c:v>20054</c:v>
                </c:pt>
                <c:pt idx="17843">
                  <c:v>20053</c:v>
                </c:pt>
                <c:pt idx="17844">
                  <c:v>20052</c:v>
                </c:pt>
                <c:pt idx="17845">
                  <c:v>20051</c:v>
                </c:pt>
                <c:pt idx="17846">
                  <c:v>20050</c:v>
                </c:pt>
                <c:pt idx="17847">
                  <c:v>20047</c:v>
                </c:pt>
                <c:pt idx="17848">
                  <c:v>20046</c:v>
                </c:pt>
                <c:pt idx="17849">
                  <c:v>20045</c:v>
                </c:pt>
                <c:pt idx="17850">
                  <c:v>20044</c:v>
                </c:pt>
                <c:pt idx="17851">
                  <c:v>20043</c:v>
                </c:pt>
                <c:pt idx="17852">
                  <c:v>20040</c:v>
                </c:pt>
                <c:pt idx="17853">
                  <c:v>20039</c:v>
                </c:pt>
                <c:pt idx="17854">
                  <c:v>20038</c:v>
                </c:pt>
                <c:pt idx="17855">
                  <c:v>20037</c:v>
                </c:pt>
                <c:pt idx="17856">
                  <c:v>20036</c:v>
                </c:pt>
                <c:pt idx="17857">
                  <c:v>20033</c:v>
                </c:pt>
                <c:pt idx="17858">
                  <c:v>20032</c:v>
                </c:pt>
                <c:pt idx="17859">
                  <c:v>20031</c:v>
                </c:pt>
                <c:pt idx="17860">
                  <c:v>20030</c:v>
                </c:pt>
                <c:pt idx="17861">
                  <c:v>20029</c:v>
                </c:pt>
                <c:pt idx="17862">
                  <c:v>20026</c:v>
                </c:pt>
                <c:pt idx="17863">
                  <c:v>20025</c:v>
                </c:pt>
                <c:pt idx="17864">
                  <c:v>20024</c:v>
                </c:pt>
                <c:pt idx="17865">
                  <c:v>20023</c:v>
                </c:pt>
                <c:pt idx="17866">
                  <c:v>20022</c:v>
                </c:pt>
                <c:pt idx="17867">
                  <c:v>20019</c:v>
                </c:pt>
                <c:pt idx="17868">
                  <c:v>20018</c:v>
                </c:pt>
                <c:pt idx="17869">
                  <c:v>20017</c:v>
                </c:pt>
                <c:pt idx="17870">
                  <c:v>20016</c:v>
                </c:pt>
                <c:pt idx="17871">
                  <c:v>20015</c:v>
                </c:pt>
                <c:pt idx="17872">
                  <c:v>20012</c:v>
                </c:pt>
                <c:pt idx="17873">
                  <c:v>20011</c:v>
                </c:pt>
                <c:pt idx="17874">
                  <c:v>20010</c:v>
                </c:pt>
                <c:pt idx="17875">
                  <c:v>20009</c:v>
                </c:pt>
                <c:pt idx="17876">
                  <c:v>20008</c:v>
                </c:pt>
                <c:pt idx="17877">
                  <c:v>20005</c:v>
                </c:pt>
                <c:pt idx="17878">
                  <c:v>20004</c:v>
                </c:pt>
                <c:pt idx="17879">
                  <c:v>20003</c:v>
                </c:pt>
                <c:pt idx="17880">
                  <c:v>20002</c:v>
                </c:pt>
                <c:pt idx="17881">
                  <c:v>20001</c:v>
                </c:pt>
                <c:pt idx="17882">
                  <c:v>19998</c:v>
                </c:pt>
                <c:pt idx="17883">
                  <c:v>19997</c:v>
                </c:pt>
                <c:pt idx="17884">
                  <c:v>19996</c:v>
                </c:pt>
                <c:pt idx="17885">
                  <c:v>19995</c:v>
                </c:pt>
                <c:pt idx="17886">
                  <c:v>19994</c:v>
                </c:pt>
                <c:pt idx="17887">
                  <c:v>19991</c:v>
                </c:pt>
                <c:pt idx="17888">
                  <c:v>19990</c:v>
                </c:pt>
                <c:pt idx="17889">
                  <c:v>19989</c:v>
                </c:pt>
                <c:pt idx="17890">
                  <c:v>19988</c:v>
                </c:pt>
                <c:pt idx="17891">
                  <c:v>19987</c:v>
                </c:pt>
                <c:pt idx="17892">
                  <c:v>19984</c:v>
                </c:pt>
                <c:pt idx="17893">
                  <c:v>19983</c:v>
                </c:pt>
                <c:pt idx="17894">
                  <c:v>19982</c:v>
                </c:pt>
                <c:pt idx="17895">
                  <c:v>19981</c:v>
                </c:pt>
                <c:pt idx="17896">
                  <c:v>19980</c:v>
                </c:pt>
                <c:pt idx="17897">
                  <c:v>19977</c:v>
                </c:pt>
                <c:pt idx="17898">
                  <c:v>19976</c:v>
                </c:pt>
                <c:pt idx="17899">
                  <c:v>19975</c:v>
                </c:pt>
                <c:pt idx="17900">
                  <c:v>19974</c:v>
                </c:pt>
                <c:pt idx="17901">
                  <c:v>19973</c:v>
                </c:pt>
                <c:pt idx="17902">
                  <c:v>19970</c:v>
                </c:pt>
                <c:pt idx="17903">
                  <c:v>19969</c:v>
                </c:pt>
                <c:pt idx="17904">
                  <c:v>19968</c:v>
                </c:pt>
                <c:pt idx="17905">
                  <c:v>19967</c:v>
                </c:pt>
                <c:pt idx="17906">
                  <c:v>19966</c:v>
                </c:pt>
                <c:pt idx="17907">
                  <c:v>19963</c:v>
                </c:pt>
                <c:pt idx="17908">
                  <c:v>19962</c:v>
                </c:pt>
                <c:pt idx="17909">
                  <c:v>19961</c:v>
                </c:pt>
                <c:pt idx="17910">
                  <c:v>19960</c:v>
                </c:pt>
                <c:pt idx="17911">
                  <c:v>19959</c:v>
                </c:pt>
                <c:pt idx="17912">
                  <c:v>19956</c:v>
                </c:pt>
                <c:pt idx="17913">
                  <c:v>19955</c:v>
                </c:pt>
                <c:pt idx="17914">
                  <c:v>19954</c:v>
                </c:pt>
                <c:pt idx="17915">
                  <c:v>19953</c:v>
                </c:pt>
                <c:pt idx="17916">
                  <c:v>19952</c:v>
                </c:pt>
                <c:pt idx="17917">
                  <c:v>19949</c:v>
                </c:pt>
                <c:pt idx="17918">
                  <c:v>19948</c:v>
                </c:pt>
                <c:pt idx="17919">
                  <c:v>19947</c:v>
                </c:pt>
                <c:pt idx="17920">
                  <c:v>19946</c:v>
                </c:pt>
                <c:pt idx="17921">
                  <c:v>19945</c:v>
                </c:pt>
                <c:pt idx="17922">
                  <c:v>19942</c:v>
                </c:pt>
                <c:pt idx="17923">
                  <c:v>19941</c:v>
                </c:pt>
                <c:pt idx="17924">
                  <c:v>19940</c:v>
                </c:pt>
                <c:pt idx="17925">
                  <c:v>19939</c:v>
                </c:pt>
                <c:pt idx="17926">
                  <c:v>19938</c:v>
                </c:pt>
                <c:pt idx="17927">
                  <c:v>19935</c:v>
                </c:pt>
                <c:pt idx="17928">
                  <c:v>19934</c:v>
                </c:pt>
                <c:pt idx="17929">
                  <c:v>19933</c:v>
                </c:pt>
                <c:pt idx="17930">
                  <c:v>19932</c:v>
                </c:pt>
                <c:pt idx="17931">
                  <c:v>19931</c:v>
                </c:pt>
                <c:pt idx="17932">
                  <c:v>19928</c:v>
                </c:pt>
                <c:pt idx="17933">
                  <c:v>19927</c:v>
                </c:pt>
                <c:pt idx="17934">
                  <c:v>19926</c:v>
                </c:pt>
                <c:pt idx="17935">
                  <c:v>19925</c:v>
                </c:pt>
                <c:pt idx="17936">
                  <c:v>19924</c:v>
                </c:pt>
                <c:pt idx="17937">
                  <c:v>19921</c:v>
                </c:pt>
                <c:pt idx="17938">
                  <c:v>19920</c:v>
                </c:pt>
                <c:pt idx="17939">
                  <c:v>19919</c:v>
                </c:pt>
                <c:pt idx="17940">
                  <c:v>19918</c:v>
                </c:pt>
                <c:pt idx="17941">
                  <c:v>19917</c:v>
                </c:pt>
                <c:pt idx="17942">
                  <c:v>19914</c:v>
                </c:pt>
                <c:pt idx="17943">
                  <c:v>19913</c:v>
                </c:pt>
                <c:pt idx="17944">
                  <c:v>19912</c:v>
                </c:pt>
                <c:pt idx="17945">
                  <c:v>19911</c:v>
                </c:pt>
                <c:pt idx="17946">
                  <c:v>19910</c:v>
                </c:pt>
                <c:pt idx="17947">
                  <c:v>19907</c:v>
                </c:pt>
                <c:pt idx="17948">
                  <c:v>19906</c:v>
                </c:pt>
                <c:pt idx="17949">
                  <c:v>19905</c:v>
                </c:pt>
                <c:pt idx="17950">
                  <c:v>19904</c:v>
                </c:pt>
                <c:pt idx="17951">
                  <c:v>19903</c:v>
                </c:pt>
                <c:pt idx="17952">
                  <c:v>19900</c:v>
                </c:pt>
                <c:pt idx="17953">
                  <c:v>19899</c:v>
                </c:pt>
                <c:pt idx="17954">
                  <c:v>19898</c:v>
                </c:pt>
                <c:pt idx="17955">
                  <c:v>19897</c:v>
                </c:pt>
                <c:pt idx="17956">
                  <c:v>19896</c:v>
                </c:pt>
                <c:pt idx="17957">
                  <c:v>19893</c:v>
                </c:pt>
                <c:pt idx="17958">
                  <c:v>19892</c:v>
                </c:pt>
                <c:pt idx="17959">
                  <c:v>19891</c:v>
                </c:pt>
                <c:pt idx="17960">
                  <c:v>19890</c:v>
                </c:pt>
                <c:pt idx="17961">
                  <c:v>19889</c:v>
                </c:pt>
                <c:pt idx="17962">
                  <c:v>19886</c:v>
                </c:pt>
                <c:pt idx="17963">
                  <c:v>19885</c:v>
                </c:pt>
                <c:pt idx="17964">
                  <c:v>19884</c:v>
                </c:pt>
                <c:pt idx="17965">
                  <c:v>19883</c:v>
                </c:pt>
                <c:pt idx="17966">
                  <c:v>19882</c:v>
                </c:pt>
                <c:pt idx="17967">
                  <c:v>19879</c:v>
                </c:pt>
                <c:pt idx="17968">
                  <c:v>19878</c:v>
                </c:pt>
                <c:pt idx="17969">
                  <c:v>19877</c:v>
                </c:pt>
                <c:pt idx="17970">
                  <c:v>19876</c:v>
                </c:pt>
                <c:pt idx="17971">
                  <c:v>19875</c:v>
                </c:pt>
                <c:pt idx="17972">
                  <c:v>19872</c:v>
                </c:pt>
                <c:pt idx="17973">
                  <c:v>19871</c:v>
                </c:pt>
                <c:pt idx="17974">
                  <c:v>19870</c:v>
                </c:pt>
                <c:pt idx="17975">
                  <c:v>19869</c:v>
                </c:pt>
                <c:pt idx="17976">
                  <c:v>19868</c:v>
                </c:pt>
                <c:pt idx="17977">
                  <c:v>19865</c:v>
                </c:pt>
                <c:pt idx="17978">
                  <c:v>19864</c:v>
                </c:pt>
                <c:pt idx="17979">
                  <c:v>19863</c:v>
                </c:pt>
                <c:pt idx="17980">
                  <c:v>19862</c:v>
                </c:pt>
                <c:pt idx="17981">
                  <c:v>19861</c:v>
                </c:pt>
                <c:pt idx="17982">
                  <c:v>19858</c:v>
                </c:pt>
                <c:pt idx="17983">
                  <c:v>19857</c:v>
                </c:pt>
                <c:pt idx="17984">
                  <c:v>19856</c:v>
                </c:pt>
                <c:pt idx="17985">
                  <c:v>19855</c:v>
                </c:pt>
                <c:pt idx="17986">
                  <c:v>19854</c:v>
                </c:pt>
                <c:pt idx="17987">
                  <c:v>19851</c:v>
                </c:pt>
                <c:pt idx="17988">
                  <c:v>19850</c:v>
                </c:pt>
              </c:numCache>
            </c:numRef>
          </c:cat>
          <c:val>
            <c:numRef>
              <c:f>'Long-Term Fed Funds History'!$D$7:$D$17995</c:f>
              <c:numCache>
                <c:formatCode>0.00%</c:formatCode>
                <c:ptCount val="17989"/>
                <c:pt idx="0">
                  <c:v>4.8300000000000003E-2</c:v>
                </c:pt>
                <c:pt idx="1">
                  <c:v>4.8300000000000003E-2</c:v>
                </c:pt>
                <c:pt idx="2">
                  <c:v>4.8300000000000003E-2</c:v>
                </c:pt>
                <c:pt idx="3">
                  <c:v>4.8300000000000003E-2</c:v>
                </c:pt>
                <c:pt idx="4">
                  <c:v>4.8300000000000003E-2</c:v>
                </c:pt>
                <c:pt idx="5">
                  <c:v>4.8300000000000003E-2</c:v>
                </c:pt>
                <c:pt idx="6">
                  <c:v>4.8300000000000003E-2</c:v>
                </c:pt>
                <c:pt idx="7">
                  <c:v>4.8300000000000003E-2</c:v>
                </c:pt>
                <c:pt idx="8">
                  <c:v>4.8300000000000003E-2</c:v>
                </c:pt>
                <c:pt idx="9">
                  <c:v>4.8300000000000003E-2</c:v>
                </c:pt>
                <c:pt idx="10">
                  <c:v>4.8300000000000003E-2</c:v>
                </c:pt>
                <c:pt idx="11">
                  <c:v>4.8300000000000003E-2</c:v>
                </c:pt>
                <c:pt idx="12">
                  <c:v>4.8300000000000003E-2</c:v>
                </c:pt>
                <c:pt idx="13">
                  <c:v>4.8300000000000003E-2</c:v>
                </c:pt>
                <c:pt idx="14">
                  <c:v>4.8300000000000003E-2</c:v>
                </c:pt>
                <c:pt idx="15">
                  <c:v>4.8300000000000003E-2</c:v>
                </c:pt>
                <c:pt idx="16">
                  <c:v>4.8300000000000003E-2</c:v>
                </c:pt>
                <c:pt idx="17">
                  <c:v>4.8300000000000003E-2</c:v>
                </c:pt>
                <c:pt idx="18">
                  <c:v>4.8300000000000003E-2</c:v>
                </c:pt>
                <c:pt idx="19">
                  <c:v>4.58E-2</c:v>
                </c:pt>
                <c:pt idx="20">
                  <c:v>4.58E-2</c:v>
                </c:pt>
                <c:pt idx="21">
                  <c:v>4.58E-2</c:v>
                </c:pt>
                <c:pt idx="22">
                  <c:v>4.58E-2</c:v>
                </c:pt>
                <c:pt idx="23">
                  <c:v>4.58E-2</c:v>
                </c:pt>
                <c:pt idx="24">
                  <c:v>4.58E-2</c:v>
                </c:pt>
                <c:pt idx="25">
                  <c:v>4.58E-2</c:v>
                </c:pt>
                <c:pt idx="26">
                  <c:v>4.58E-2</c:v>
                </c:pt>
                <c:pt idx="27">
                  <c:v>4.5700000000000005E-2</c:v>
                </c:pt>
                <c:pt idx="28">
                  <c:v>4.5700000000000005E-2</c:v>
                </c:pt>
                <c:pt idx="29">
                  <c:v>4.5700000000000005E-2</c:v>
                </c:pt>
                <c:pt idx="30">
                  <c:v>4.5700000000000005E-2</c:v>
                </c:pt>
                <c:pt idx="31">
                  <c:v>4.5700000000000005E-2</c:v>
                </c:pt>
                <c:pt idx="32">
                  <c:v>4.5700000000000005E-2</c:v>
                </c:pt>
                <c:pt idx="33">
                  <c:v>4.5700000000000005E-2</c:v>
                </c:pt>
                <c:pt idx="34">
                  <c:v>4.58E-2</c:v>
                </c:pt>
                <c:pt idx="35">
                  <c:v>4.5700000000000005E-2</c:v>
                </c:pt>
                <c:pt idx="36">
                  <c:v>4.5700000000000005E-2</c:v>
                </c:pt>
                <c:pt idx="37">
                  <c:v>4.58E-2</c:v>
                </c:pt>
                <c:pt idx="38">
                  <c:v>4.58E-2</c:v>
                </c:pt>
                <c:pt idx="39">
                  <c:v>4.58E-2</c:v>
                </c:pt>
                <c:pt idx="40">
                  <c:v>4.58E-2</c:v>
                </c:pt>
                <c:pt idx="41">
                  <c:v>4.58E-2</c:v>
                </c:pt>
                <c:pt idx="42">
                  <c:v>4.58E-2</c:v>
                </c:pt>
                <c:pt idx="43">
                  <c:v>4.58E-2</c:v>
                </c:pt>
                <c:pt idx="44">
                  <c:v>4.58E-2</c:v>
                </c:pt>
                <c:pt idx="45">
                  <c:v>4.58E-2</c:v>
                </c:pt>
                <c:pt idx="46">
                  <c:v>4.58E-2</c:v>
                </c:pt>
                <c:pt idx="47">
                  <c:v>4.58E-2</c:v>
                </c:pt>
                <c:pt idx="48">
                  <c:v>4.5700000000000005E-2</c:v>
                </c:pt>
                <c:pt idx="49">
                  <c:v>4.58E-2</c:v>
                </c:pt>
                <c:pt idx="50">
                  <c:v>4.58E-2</c:v>
                </c:pt>
                <c:pt idx="51">
                  <c:v>4.58E-2</c:v>
                </c:pt>
                <c:pt idx="52">
                  <c:v>4.58E-2</c:v>
                </c:pt>
                <c:pt idx="53">
                  <c:v>4.58E-2</c:v>
                </c:pt>
                <c:pt idx="54">
                  <c:v>4.3299999999999998E-2</c:v>
                </c:pt>
                <c:pt idx="55">
                  <c:v>4.3299999999999998E-2</c:v>
                </c:pt>
                <c:pt idx="56">
                  <c:v>4.3299999999999998E-2</c:v>
                </c:pt>
                <c:pt idx="57">
                  <c:v>4.3299999999999998E-2</c:v>
                </c:pt>
                <c:pt idx="58">
                  <c:v>4.3299999999999998E-2</c:v>
                </c:pt>
                <c:pt idx="59">
                  <c:v>4.3299999999999998E-2</c:v>
                </c:pt>
                <c:pt idx="60">
                  <c:v>4.3299999999999998E-2</c:v>
                </c:pt>
                <c:pt idx="61">
                  <c:v>4.3299999999999998E-2</c:v>
                </c:pt>
                <c:pt idx="62">
                  <c:v>4.3299999999999998E-2</c:v>
                </c:pt>
                <c:pt idx="63">
                  <c:v>4.3299999999999998E-2</c:v>
                </c:pt>
                <c:pt idx="64">
                  <c:v>4.3299999999999998E-2</c:v>
                </c:pt>
                <c:pt idx="65">
                  <c:v>4.3299999999999998E-2</c:v>
                </c:pt>
                <c:pt idx="66">
                  <c:v>4.3299999999999998E-2</c:v>
                </c:pt>
                <c:pt idx="67">
                  <c:v>4.3299999999999998E-2</c:v>
                </c:pt>
                <c:pt idx="68">
                  <c:v>4.3299999999999998E-2</c:v>
                </c:pt>
                <c:pt idx="69">
                  <c:v>4.3299999999999998E-2</c:v>
                </c:pt>
                <c:pt idx="70">
                  <c:v>4.3299999999999998E-2</c:v>
                </c:pt>
                <c:pt idx="71">
                  <c:v>4.3299999999999998E-2</c:v>
                </c:pt>
                <c:pt idx="72">
                  <c:v>4.3299999999999998E-2</c:v>
                </c:pt>
                <c:pt idx="73">
                  <c:v>4.3299999999999998E-2</c:v>
                </c:pt>
                <c:pt idx="74">
                  <c:v>4.3299999999999998E-2</c:v>
                </c:pt>
                <c:pt idx="75">
                  <c:v>4.3299999999999998E-2</c:v>
                </c:pt>
                <c:pt idx="76">
                  <c:v>4.3299999999999998E-2</c:v>
                </c:pt>
                <c:pt idx="77">
                  <c:v>4.3299999999999998E-2</c:v>
                </c:pt>
                <c:pt idx="78">
                  <c:v>4.3299999999999998E-2</c:v>
                </c:pt>
                <c:pt idx="79">
                  <c:v>4.3299999999999998E-2</c:v>
                </c:pt>
                <c:pt idx="80">
                  <c:v>4.3299999999999998E-2</c:v>
                </c:pt>
                <c:pt idx="81">
                  <c:v>4.3299999999999998E-2</c:v>
                </c:pt>
                <c:pt idx="82">
                  <c:v>4.3299999999999998E-2</c:v>
                </c:pt>
                <c:pt idx="83">
                  <c:v>4.3299999999999998E-2</c:v>
                </c:pt>
                <c:pt idx="84">
                  <c:v>4.3299999999999998E-2</c:v>
                </c:pt>
                <c:pt idx="85">
                  <c:v>4.3299999999999998E-2</c:v>
                </c:pt>
                <c:pt idx="86">
                  <c:v>4.3299999999999998E-2</c:v>
                </c:pt>
                <c:pt idx="87">
                  <c:v>4.3299999999999998E-2</c:v>
                </c:pt>
                <c:pt idx="88">
                  <c:v>4.3299999999999998E-2</c:v>
                </c:pt>
                <c:pt idx="89">
                  <c:v>3.8300000000000001E-2</c:v>
                </c:pt>
                <c:pt idx="90">
                  <c:v>3.8300000000000001E-2</c:v>
                </c:pt>
                <c:pt idx="91">
                  <c:v>3.8300000000000001E-2</c:v>
                </c:pt>
                <c:pt idx="92">
                  <c:v>3.8300000000000001E-2</c:v>
                </c:pt>
                <c:pt idx="93">
                  <c:v>3.8300000000000001E-2</c:v>
                </c:pt>
                <c:pt idx="94">
                  <c:v>3.8300000000000001E-2</c:v>
                </c:pt>
                <c:pt idx="95">
                  <c:v>3.8300000000000001E-2</c:v>
                </c:pt>
                <c:pt idx="96">
                  <c:v>3.8300000000000001E-2</c:v>
                </c:pt>
                <c:pt idx="97">
                  <c:v>3.8300000000000001E-2</c:v>
                </c:pt>
                <c:pt idx="98">
                  <c:v>3.8300000000000001E-2</c:v>
                </c:pt>
                <c:pt idx="99">
                  <c:v>3.8300000000000001E-2</c:v>
                </c:pt>
                <c:pt idx="100">
                  <c:v>3.8300000000000001E-2</c:v>
                </c:pt>
                <c:pt idx="101">
                  <c:v>3.8300000000000001E-2</c:v>
                </c:pt>
                <c:pt idx="102">
                  <c:v>3.8300000000000001E-2</c:v>
                </c:pt>
                <c:pt idx="103">
                  <c:v>3.8300000000000001E-2</c:v>
                </c:pt>
                <c:pt idx="104">
                  <c:v>3.8300000000000001E-2</c:v>
                </c:pt>
                <c:pt idx="105">
                  <c:v>3.8300000000000001E-2</c:v>
                </c:pt>
                <c:pt idx="106">
                  <c:v>3.8300000000000001E-2</c:v>
                </c:pt>
                <c:pt idx="107">
                  <c:v>3.8300000000000001E-2</c:v>
                </c:pt>
                <c:pt idx="108">
                  <c:v>3.8300000000000001E-2</c:v>
                </c:pt>
                <c:pt idx="109">
                  <c:v>3.8300000000000001E-2</c:v>
                </c:pt>
                <c:pt idx="110">
                  <c:v>3.8300000000000001E-2</c:v>
                </c:pt>
                <c:pt idx="111">
                  <c:v>3.8300000000000001E-2</c:v>
                </c:pt>
                <c:pt idx="112">
                  <c:v>3.8300000000000001E-2</c:v>
                </c:pt>
                <c:pt idx="113">
                  <c:v>3.8300000000000001E-2</c:v>
                </c:pt>
                <c:pt idx="114">
                  <c:v>3.8300000000000001E-2</c:v>
                </c:pt>
                <c:pt idx="115">
                  <c:v>3.8300000000000001E-2</c:v>
                </c:pt>
                <c:pt idx="116">
                  <c:v>3.8300000000000001E-2</c:v>
                </c:pt>
                <c:pt idx="117">
                  <c:v>3.8300000000000001E-2</c:v>
                </c:pt>
                <c:pt idx="118">
                  <c:v>3.8300000000000001E-2</c:v>
                </c:pt>
                <c:pt idx="119">
                  <c:v>3.0800000000000001E-2</c:v>
                </c:pt>
                <c:pt idx="120">
                  <c:v>3.0800000000000001E-2</c:v>
                </c:pt>
                <c:pt idx="121">
                  <c:v>3.0800000000000001E-2</c:v>
                </c:pt>
                <c:pt idx="122">
                  <c:v>3.0800000000000001E-2</c:v>
                </c:pt>
                <c:pt idx="123">
                  <c:v>3.0800000000000001E-2</c:v>
                </c:pt>
                <c:pt idx="124">
                  <c:v>3.0800000000000001E-2</c:v>
                </c:pt>
                <c:pt idx="125">
                  <c:v>3.0800000000000001E-2</c:v>
                </c:pt>
                <c:pt idx="126">
                  <c:v>3.0800000000000001E-2</c:v>
                </c:pt>
                <c:pt idx="127">
                  <c:v>3.0800000000000001E-2</c:v>
                </c:pt>
                <c:pt idx="128">
                  <c:v>3.0800000000000001E-2</c:v>
                </c:pt>
                <c:pt idx="129">
                  <c:v>3.0800000000000001E-2</c:v>
                </c:pt>
                <c:pt idx="130">
                  <c:v>3.0800000000000001E-2</c:v>
                </c:pt>
                <c:pt idx="131">
                  <c:v>3.0800000000000001E-2</c:v>
                </c:pt>
                <c:pt idx="132">
                  <c:v>3.0800000000000001E-2</c:v>
                </c:pt>
                <c:pt idx="133">
                  <c:v>3.0800000000000001E-2</c:v>
                </c:pt>
                <c:pt idx="134">
                  <c:v>3.0800000000000001E-2</c:v>
                </c:pt>
                <c:pt idx="135">
                  <c:v>3.0800000000000001E-2</c:v>
                </c:pt>
                <c:pt idx="136">
                  <c:v>3.0800000000000001E-2</c:v>
                </c:pt>
                <c:pt idx="137">
                  <c:v>3.0800000000000001E-2</c:v>
                </c:pt>
                <c:pt idx="138">
                  <c:v>3.0800000000000001E-2</c:v>
                </c:pt>
                <c:pt idx="139">
                  <c:v>3.0800000000000001E-2</c:v>
                </c:pt>
                <c:pt idx="140">
                  <c:v>3.0800000000000001E-2</c:v>
                </c:pt>
                <c:pt idx="141">
                  <c:v>3.0800000000000001E-2</c:v>
                </c:pt>
                <c:pt idx="142">
                  <c:v>3.0800000000000001E-2</c:v>
                </c:pt>
                <c:pt idx="143">
                  <c:v>3.0800000000000001E-2</c:v>
                </c:pt>
                <c:pt idx="144">
                  <c:v>3.0800000000000001E-2</c:v>
                </c:pt>
                <c:pt idx="145">
                  <c:v>3.0800000000000001E-2</c:v>
                </c:pt>
                <c:pt idx="146">
                  <c:v>3.0800000000000001E-2</c:v>
                </c:pt>
                <c:pt idx="147">
                  <c:v>3.0800000000000001E-2</c:v>
                </c:pt>
                <c:pt idx="148">
                  <c:v>3.0800000000000001E-2</c:v>
                </c:pt>
                <c:pt idx="149">
                  <c:v>2.3300000000000001E-2</c:v>
                </c:pt>
                <c:pt idx="150">
                  <c:v>2.3300000000000001E-2</c:v>
                </c:pt>
                <c:pt idx="151">
                  <c:v>2.3300000000000001E-2</c:v>
                </c:pt>
                <c:pt idx="152">
                  <c:v>2.3300000000000001E-2</c:v>
                </c:pt>
                <c:pt idx="153">
                  <c:v>2.3300000000000001E-2</c:v>
                </c:pt>
                <c:pt idx="154">
                  <c:v>2.3300000000000001E-2</c:v>
                </c:pt>
                <c:pt idx="155">
                  <c:v>2.3300000000000001E-2</c:v>
                </c:pt>
                <c:pt idx="156">
                  <c:v>2.3300000000000001E-2</c:v>
                </c:pt>
                <c:pt idx="157">
                  <c:v>2.3300000000000001E-2</c:v>
                </c:pt>
                <c:pt idx="158">
                  <c:v>2.3300000000000001E-2</c:v>
                </c:pt>
                <c:pt idx="159">
                  <c:v>2.3300000000000001E-2</c:v>
                </c:pt>
                <c:pt idx="160">
                  <c:v>2.3300000000000001E-2</c:v>
                </c:pt>
                <c:pt idx="161">
                  <c:v>2.3300000000000001E-2</c:v>
                </c:pt>
                <c:pt idx="162">
                  <c:v>2.3300000000000001E-2</c:v>
                </c:pt>
                <c:pt idx="163">
                  <c:v>2.3300000000000001E-2</c:v>
                </c:pt>
                <c:pt idx="164">
                  <c:v>2.3300000000000001E-2</c:v>
                </c:pt>
                <c:pt idx="165">
                  <c:v>2.3300000000000001E-2</c:v>
                </c:pt>
                <c:pt idx="166">
                  <c:v>2.3300000000000001E-2</c:v>
                </c:pt>
                <c:pt idx="167">
                  <c:v>2.3300000000000001E-2</c:v>
                </c:pt>
                <c:pt idx="168">
                  <c:v>2.3300000000000001E-2</c:v>
                </c:pt>
                <c:pt idx="169">
                  <c:v>2.3300000000000001E-2</c:v>
                </c:pt>
                <c:pt idx="170">
                  <c:v>2.3300000000000001E-2</c:v>
                </c:pt>
                <c:pt idx="171">
                  <c:v>2.3300000000000001E-2</c:v>
                </c:pt>
                <c:pt idx="172">
                  <c:v>2.3300000000000001E-2</c:v>
                </c:pt>
                <c:pt idx="173">
                  <c:v>2.3300000000000001E-2</c:v>
                </c:pt>
                <c:pt idx="174">
                  <c:v>2.3300000000000001E-2</c:v>
                </c:pt>
                <c:pt idx="175">
                  <c:v>2.3300000000000001E-2</c:v>
                </c:pt>
                <c:pt idx="176">
                  <c:v>2.3300000000000001E-2</c:v>
                </c:pt>
                <c:pt idx="177">
                  <c:v>2.3300000000000001E-2</c:v>
                </c:pt>
                <c:pt idx="178">
                  <c:v>2.3300000000000001E-2</c:v>
                </c:pt>
                <c:pt idx="179">
                  <c:v>2.3300000000000001E-2</c:v>
                </c:pt>
                <c:pt idx="180">
                  <c:v>2.3300000000000001E-2</c:v>
                </c:pt>
                <c:pt idx="181">
                  <c:v>2.3300000000000001E-2</c:v>
                </c:pt>
                <c:pt idx="182">
                  <c:v>2.3300000000000001E-2</c:v>
                </c:pt>
                <c:pt idx="183">
                  <c:v>2.3300000000000001E-2</c:v>
                </c:pt>
                <c:pt idx="184">
                  <c:v>2.3300000000000001E-2</c:v>
                </c:pt>
                <c:pt idx="185">
                  <c:v>2.3300000000000001E-2</c:v>
                </c:pt>
                <c:pt idx="186">
                  <c:v>2.3300000000000001E-2</c:v>
                </c:pt>
                <c:pt idx="187">
                  <c:v>2.3199999999999998E-2</c:v>
                </c:pt>
                <c:pt idx="188">
                  <c:v>2.3300000000000001E-2</c:v>
                </c:pt>
                <c:pt idx="189">
                  <c:v>1.5800000000000002E-2</c:v>
                </c:pt>
                <c:pt idx="190">
                  <c:v>1.5800000000000002E-2</c:v>
                </c:pt>
                <c:pt idx="191">
                  <c:v>1.5800000000000002E-2</c:v>
                </c:pt>
                <c:pt idx="192">
                  <c:v>1.5800000000000002E-2</c:v>
                </c:pt>
                <c:pt idx="193">
                  <c:v>1.5800000000000002E-2</c:v>
                </c:pt>
                <c:pt idx="194">
                  <c:v>1.5800000000000002E-2</c:v>
                </c:pt>
                <c:pt idx="195">
                  <c:v>1.5800000000000002E-2</c:v>
                </c:pt>
                <c:pt idx="196">
                  <c:v>1.5800000000000002E-2</c:v>
                </c:pt>
                <c:pt idx="197">
                  <c:v>1.5800000000000002E-2</c:v>
                </c:pt>
                <c:pt idx="198">
                  <c:v>1.5800000000000002E-2</c:v>
                </c:pt>
                <c:pt idx="199">
                  <c:v>1.5800000000000002E-2</c:v>
                </c:pt>
                <c:pt idx="200">
                  <c:v>1.5800000000000002E-2</c:v>
                </c:pt>
                <c:pt idx="201">
                  <c:v>1.5800000000000002E-2</c:v>
                </c:pt>
                <c:pt idx="202">
                  <c:v>1.5800000000000002E-2</c:v>
                </c:pt>
                <c:pt idx="203">
                  <c:v>1.5800000000000002E-2</c:v>
                </c:pt>
                <c:pt idx="204">
                  <c:v>1.5800000000000002E-2</c:v>
                </c:pt>
                <c:pt idx="205">
                  <c:v>1.5800000000000002E-2</c:v>
                </c:pt>
                <c:pt idx="206">
                  <c:v>1.5800000000000002E-2</c:v>
                </c:pt>
                <c:pt idx="207">
                  <c:v>1.5800000000000002E-2</c:v>
                </c:pt>
                <c:pt idx="208">
                  <c:v>1.5800000000000002E-2</c:v>
                </c:pt>
                <c:pt idx="209">
                  <c:v>1.5800000000000002E-2</c:v>
                </c:pt>
                <c:pt idx="210">
                  <c:v>1.5800000000000002E-2</c:v>
                </c:pt>
                <c:pt idx="211">
                  <c:v>1.5800000000000002E-2</c:v>
                </c:pt>
                <c:pt idx="212">
                  <c:v>1.5800000000000002E-2</c:v>
                </c:pt>
                <c:pt idx="213">
                  <c:v>1.5800000000000002E-2</c:v>
                </c:pt>
                <c:pt idx="214">
                  <c:v>1.5800000000000002E-2</c:v>
                </c:pt>
                <c:pt idx="215">
                  <c:v>1.5800000000000002E-2</c:v>
                </c:pt>
                <c:pt idx="216">
                  <c:v>1.5800000000000002E-2</c:v>
                </c:pt>
                <c:pt idx="217">
                  <c:v>1.5800000000000002E-2</c:v>
                </c:pt>
                <c:pt idx="218">
                  <c:v>1.5800000000000002E-2</c:v>
                </c:pt>
                <c:pt idx="219">
                  <c:v>8.3000000000000001E-3</c:v>
                </c:pt>
                <c:pt idx="220">
                  <c:v>8.3000000000000001E-3</c:v>
                </c:pt>
                <c:pt idx="221">
                  <c:v>8.3000000000000001E-3</c:v>
                </c:pt>
                <c:pt idx="222">
                  <c:v>8.3000000000000001E-3</c:v>
                </c:pt>
                <c:pt idx="223">
                  <c:v>8.3000000000000001E-3</c:v>
                </c:pt>
                <c:pt idx="224">
                  <c:v>8.3000000000000001E-3</c:v>
                </c:pt>
                <c:pt idx="225">
                  <c:v>8.3000000000000001E-3</c:v>
                </c:pt>
                <c:pt idx="226">
                  <c:v>8.3000000000000001E-3</c:v>
                </c:pt>
                <c:pt idx="227">
                  <c:v>8.3000000000000001E-3</c:v>
                </c:pt>
                <c:pt idx="228">
                  <c:v>8.3000000000000001E-3</c:v>
                </c:pt>
                <c:pt idx="229">
                  <c:v>8.3000000000000001E-3</c:v>
                </c:pt>
                <c:pt idx="230">
                  <c:v>8.3000000000000001E-3</c:v>
                </c:pt>
                <c:pt idx="231">
                  <c:v>8.3000000000000001E-3</c:v>
                </c:pt>
                <c:pt idx="232">
                  <c:v>8.3000000000000001E-3</c:v>
                </c:pt>
                <c:pt idx="233">
                  <c:v>8.3000000000000001E-3</c:v>
                </c:pt>
                <c:pt idx="234">
                  <c:v>8.3000000000000001E-3</c:v>
                </c:pt>
                <c:pt idx="235">
                  <c:v>8.3000000000000001E-3</c:v>
                </c:pt>
                <c:pt idx="236">
                  <c:v>8.3000000000000001E-3</c:v>
                </c:pt>
                <c:pt idx="237">
                  <c:v>8.3000000000000001E-3</c:v>
                </c:pt>
                <c:pt idx="238">
                  <c:v>8.3000000000000001E-3</c:v>
                </c:pt>
                <c:pt idx="239">
                  <c:v>8.3000000000000001E-3</c:v>
                </c:pt>
                <c:pt idx="240">
                  <c:v>8.3000000000000001E-3</c:v>
                </c:pt>
                <c:pt idx="241">
                  <c:v>8.3000000000000001E-3</c:v>
                </c:pt>
                <c:pt idx="242">
                  <c:v>8.3000000000000001E-3</c:v>
                </c:pt>
                <c:pt idx="243">
                  <c:v>8.3000000000000001E-3</c:v>
                </c:pt>
                <c:pt idx="244">
                  <c:v>8.3000000000000001E-3</c:v>
                </c:pt>
                <c:pt idx="245">
                  <c:v>8.3000000000000001E-3</c:v>
                </c:pt>
                <c:pt idx="246">
                  <c:v>8.3000000000000001E-3</c:v>
                </c:pt>
                <c:pt idx="247">
                  <c:v>8.3000000000000001E-3</c:v>
                </c:pt>
                <c:pt idx="248">
                  <c:v>8.3000000000000001E-3</c:v>
                </c:pt>
                <c:pt idx="249">
                  <c:v>3.3E-3</c:v>
                </c:pt>
                <c:pt idx="250">
                  <c:v>3.3E-3</c:v>
                </c:pt>
                <c:pt idx="251">
                  <c:v>3.3E-3</c:v>
                </c:pt>
                <c:pt idx="252">
                  <c:v>3.3E-3</c:v>
                </c:pt>
                <c:pt idx="253">
                  <c:v>3.3E-3</c:v>
                </c:pt>
                <c:pt idx="254">
                  <c:v>3.3E-3</c:v>
                </c:pt>
                <c:pt idx="255">
                  <c:v>3.3E-3</c:v>
                </c:pt>
                <c:pt idx="256">
                  <c:v>3.3E-3</c:v>
                </c:pt>
                <c:pt idx="257">
                  <c:v>3.3E-3</c:v>
                </c:pt>
                <c:pt idx="258">
                  <c:v>3.3E-3</c:v>
                </c:pt>
                <c:pt idx="259">
                  <c:v>3.3E-3</c:v>
                </c:pt>
                <c:pt idx="260">
                  <c:v>3.3E-3</c:v>
                </c:pt>
                <c:pt idx="261">
                  <c:v>3.3E-3</c:v>
                </c:pt>
                <c:pt idx="262">
                  <c:v>3.3E-3</c:v>
                </c:pt>
                <c:pt idx="263">
                  <c:v>3.3E-3</c:v>
                </c:pt>
                <c:pt idx="264">
                  <c:v>3.3E-3</c:v>
                </c:pt>
                <c:pt idx="265">
                  <c:v>3.3E-3</c:v>
                </c:pt>
                <c:pt idx="266">
                  <c:v>3.3E-3</c:v>
                </c:pt>
                <c:pt idx="267">
                  <c:v>3.3E-3</c:v>
                </c:pt>
                <c:pt idx="268">
                  <c:v>3.3E-3</c:v>
                </c:pt>
                <c:pt idx="269">
                  <c:v>3.3E-3</c:v>
                </c:pt>
                <c:pt idx="270">
                  <c:v>3.3E-3</c:v>
                </c:pt>
                <c:pt idx="271">
                  <c:v>3.3E-3</c:v>
                </c:pt>
                <c:pt idx="272">
                  <c:v>3.3E-3</c:v>
                </c:pt>
                <c:pt idx="273">
                  <c:v>3.3E-3</c:v>
                </c:pt>
                <c:pt idx="274">
                  <c:v>3.3E-3</c:v>
                </c:pt>
                <c:pt idx="275">
                  <c:v>3.3E-3</c:v>
                </c:pt>
                <c:pt idx="276">
                  <c:v>3.3E-3</c:v>
                </c:pt>
                <c:pt idx="277">
                  <c:v>3.3E-3</c:v>
                </c:pt>
                <c:pt idx="278">
                  <c:v>3.3E-3</c:v>
                </c:pt>
                <c:pt idx="279">
                  <c:v>3.3E-3</c:v>
                </c:pt>
                <c:pt idx="280">
                  <c:v>3.3E-3</c:v>
                </c:pt>
                <c:pt idx="281">
                  <c:v>3.3E-3</c:v>
                </c:pt>
                <c:pt idx="282">
                  <c:v>3.3E-3</c:v>
                </c:pt>
                <c:pt idx="283">
                  <c:v>3.3E-3</c:v>
                </c:pt>
                <c:pt idx="284">
                  <c:v>8.0000000000000004E-4</c:v>
                </c:pt>
                <c:pt idx="285">
                  <c:v>8.0000000000000004E-4</c:v>
                </c:pt>
                <c:pt idx="286">
                  <c:v>8.0000000000000004E-4</c:v>
                </c:pt>
                <c:pt idx="287">
                  <c:v>8.0000000000000004E-4</c:v>
                </c:pt>
                <c:pt idx="288">
                  <c:v>8.0000000000000004E-4</c:v>
                </c:pt>
                <c:pt idx="289">
                  <c:v>8.0000000000000004E-4</c:v>
                </c:pt>
                <c:pt idx="290">
                  <c:v>8.0000000000000004E-4</c:v>
                </c:pt>
                <c:pt idx="291">
                  <c:v>8.0000000000000004E-4</c:v>
                </c:pt>
                <c:pt idx="292">
                  <c:v>8.0000000000000004E-4</c:v>
                </c:pt>
                <c:pt idx="293">
                  <c:v>8.0000000000000004E-4</c:v>
                </c:pt>
                <c:pt idx="294">
                  <c:v>8.0000000000000004E-4</c:v>
                </c:pt>
                <c:pt idx="295">
                  <c:v>8.0000000000000004E-4</c:v>
                </c:pt>
                <c:pt idx="296">
                  <c:v>8.0000000000000004E-4</c:v>
                </c:pt>
                <c:pt idx="297">
                  <c:v>8.0000000000000004E-4</c:v>
                </c:pt>
                <c:pt idx="298">
                  <c:v>8.0000000000000004E-4</c:v>
                </c:pt>
                <c:pt idx="299">
                  <c:v>8.0000000000000004E-4</c:v>
                </c:pt>
                <c:pt idx="300">
                  <c:v>8.0000000000000004E-4</c:v>
                </c:pt>
                <c:pt idx="301">
                  <c:v>8.0000000000000004E-4</c:v>
                </c:pt>
                <c:pt idx="302">
                  <c:v>8.0000000000000004E-4</c:v>
                </c:pt>
                <c:pt idx="303">
                  <c:v>8.0000000000000004E-4</c:v>
                </c:pt>
                <c:pt idx="304">
                  <c:v>8.0000000000000004E-4</c:v>
                </c:pt>
                <c:pt idx="305">
                  <c:v>8.0000000000000004E-4</c:v>
                </c:pt>
                <c:pt idx="306">
                  <c:v>8.0000000000000004E-4</c:v>
                </c:pt>
                <c:pt idx="307">
                  <c:v>8.0000000000000004E-4</c:v>
                </c:pt>
                <c:pt idx="308">
                  <c:v>8.0000000000000004E-4</c:v>
                </c:pt>
                <c:pt idx="309">
                  <c:v>8.0000000000000004E-4</c:v>
                </c:pt>
                <c:pt idx="310">
                  <c:v>8.0000000000000004E-4</c:v>
                </c:pt>
                <c:pt idx="311">
                  <c:v>8.0000000000000004E-4</c:v>
                </c:pt>
                <c:pt idx="312">
                  <c:v>8.0000000000000004E-4</c:v>
                </c:pt>
                <c:pt idx="313">
                  <c:v>8.0000000000000004E-4</c:v>
                </c:pt>
                <c:pt idx="314">
                  <c:v>8.0000000000000004E-4</c:v>
                </c:pt>
                <c:pt idx="315">
                  <c:v>8.0000000000000004E-4</c:v>
                </c:pt>
                <c:pt idx="316">
                  <c:v>8.0000000000000004E-4</c:v>
                </c:pt>
                <c:pt idx="317">
                  <c:v>8.0000000000000004E-4</c:v>
                </c:pt>
                <c:pt idx="318">
                  <c:v>8.0000000000000004E-4</c:v>
                </c:pt>
                <c:pt idx="319">
                  <c:v>8.0000000000000004E-4</c:v>
                </c:pt>
                <c:pt idx="320">
                  <c:v>8.0000000000000004E-4</c:v>
                </c:pt>
                <c:pt idx="321">
                  <c:v>8.0000000000000004E-4</c:v>
                </c:pt>
                <c:pt idx="322">
                  <c:v>8.0000000000000004E-4</c:v>
                </c:pt>
                <c:pt idx="323">
                  <c:v>8.0000000000000004E-4</c:v>
                </c:pt>
                <c:pt idx="324">
                  <c:v>8.0000000000000004E-4</c:v>
                </c:pt>
                <c:pt idx="325">
                  <c:v>8.0000000000000004E-4</c:v>
                </c:pt>
                <c:pt idx="326">
                  <c:v>8.0000000000000004E-4</c:v>
                </c:pt>
                <c:pt idx="327">
                  <c:v>8.0000000000000004E-4</c:v>
                </c:pt>
                <c:pt idx="328">
                  <c:v>8.0000000000000004E-4</c:v>
                </c:pt>
                <c:pt idx="329">
                  <c:v>8.0000000000000004E-4</c:v>
                </c:pt>
                <c:pt idx="330">
                  <c:v>8.0000000000000004E-4</c:v>
                </c:pt>
                <c:pt idx="331">
                  <c:v>8.0000000000000004E-4</c:v>
                </c:pt>
                <c:pt idx="332">
                  <c:v>8.0000000000000004E-4</c:v>
                </c:pt>
                <c:pt idx="333">
                  <c:v>8.0000000000000004E-4</c:v>
                </c:pt>
                <c:pt idx="334">
                  <c:v>8.0000000000000004E-4</c:v>
                </c:pt>
                <c:pt idx="335">
                  <c:v>8.0000000000000004E-4</c:v>
                </c:pt>
                <c:pt idx="336">
                  <c:v>8.0000000000000004E-4</c:v>
                </c:pt>
                <c:pt idx="337">
                  <c:v>7.000000000000001E-4</c:v>
                </c:pt>
                <c:pt idx="338">
                  <c:v>8.0000000000000004E-4</c:v>
                </c:pt>
                <c:pt idx="339">
                  <c:v>8.0000000000000004E-4</c:v>
                </c:pt>
                <c:pt idx="340">
                  <c:v>8.0000000000000004E-4</c:v>
                </c:pt>
                <c:pt idx="341">
                  <c:v>8.0000000000000004E-4</c:v>
                </c:pt>
                <c:pt idx="342">
                  <c:v>8.0000000000000004E-4</c:v>
                </c:pt>
                <c:pt idx="343">
                  <c:v>8.0000000000000004E-4</c:v>
                </c:pt>
                <c:pt idx="344">
                  <c:v>8.0000000000000004E-4</c:v>
                </c:pt>
                <c:pt idx="345">
                  <c:v>8.0000000000000004E-4</c:v>
                </c:pt>
                <c:pt idx="346">
                  <c:v>8.0000000000000004E-4</c:v>
                </c:pt>
                <c:pt idx="347">
                  <c:v>8.0000000000000004E-4</c:v>
                </c:pt>
                <c:pt idx="348">
                  <c:v>8.0000000000000004E-4</c:v>
                </c:pt>
                <c:pt idx="349">
                  <c:v>8.0000000000000004E-4</c:v>
                </c:pt>
                <c:pt idx="350">
                  <c:v>8.0000000000000004E-4</c:v>
                </c:pt>
                <c:pt idx="351">
                  <c:v>8.0000000000000004E-4</c:v>
                </c:pt>
                <c:pt idx="352">
                  <c:v>8.0000000000000004E-4</c:v>
                </c:pt>
                <c:pt idx="353">
                  <c:v>8.0000000000000004E-4</c:v>
                </c:pt>
                <c:pt idx="354">
                  <c:v>8.0000000000000004E-4</c:v>
                </c:pt>
                <c:pt idx="355">
                  <c:v>8.0000000000000004E-4</c:v>
                </c:pt>
                <c:pt idx="356">
                  <c:v>8.0000000000000004E-4</c:v>
                </c:pt>
                <c:pt idx="357">
                  <c:v>8.0000000000000004E-4</c:v>
                </c:pt>
                <c:pt idx="358">
                  <c:v>8.0000000000000004E-4</c:v>
                </c:pt>
                <c:pt idx="359">
                  <c:v>8.0000000000000004E-4</c:v>
                </c:pt>
                <c:pt idx="360">
                  <c:v>7.000000000000001E-4</c:v>
                </c:pt>
                <c:pt idx="361">
                  <c:v>8.0000000000000004E-4</c:v>
                </c:pt>
                <c:pt idx="362">
                  <c:v>8.0000000000000004E-4</c:v>
                </c:pt>
                <c:pt idx="363">
                  <c:v>8.0000000000000004E-4</c:v>
                </c:pt>
                <c:pt idx="364">
                  <c:v>8.0000000000000004E-4</c:v>
                </c:pt>
                <c:pt idx="365">
                  <c:v>8.0000000000000004E-4</c:v>
                </c:pt>
                <c:pt idx="366">
                  <c:v>8.0000000000000004E-4</c:v>
                </c:pt>
                <c:pt idx="367">
                  <c:v>8.0000000000000004E-4</c:v>
                </c:pt>
                <c:pt idx="368">
                  <c:v>8.0000000000000004E-4</c:v>
                </c:pt>
                <c:pt idx="369">
                  <c:v>8.0000000000000004E-4</c:v>
                </c:pt>
                <c:pt idx="370">
                  <c:v>8.0000000000000004E-4</c:v>
                </c:pt>
                <c:pt idx="371">
                  <c:v>8.0000000000000004E-4</c:v>
                </c:pt>
                <c:pt idx="372">
                  <c:v>8.0000000000000004E-4</c:v>
                </c:pt>
                <c:pt idx="373">
                  <c:v>8.0000000000000004E-4</c:v>
                </c:pt>
                <c:pt idx="374">
                  <c:v>8.0000000000000004E-4</c:v>
                </c:pt>
                <c:pt idx="375">
                  <c:v>8.0000000000000004E-4</c:v>
                </c:pt>
                <c:pt idx="376">
                  <c:v>8.0000000000000004E-4</c:v>
                </c:pt>
                <c:pt idx="377">
                  <c:v>8.0000000000000004E-4</c:v>
                </c:pt>
                <c:pt idx="378">
                  <c:v>8.0000000000000004E-4</c:v>
                </c:pt>
                <c:pt idx="379">
                  <c:v>8.0000000000000004E-4</c:v>
                </c:pt>
                <c:pt idx="380">
                  <c:v>8.0000000000000004E-4</c:v>
                </c:pt>
                <c:pt idx="381">
                  <c:v>8.0000000000000004E-4</c:v>
                </c:pt>
                <c:pt idx="382">
                  <c:v>7.000000000000001E-4</c:v>
                </c:pt>
                <c:pt idx="383">
                  <c:v>8.0000000000000004E-4</c:v>
                </c:pt>
                <c:pt idx="384">
                  <c:v>8.0000000000000004E-4</c:v>
                </c:pt>
                <c:pt idx="385">
                  <c:v>8.0000000000000004E-4</c:v>
                </c:pt>
                <c:pt idx="386">
                  <c:v>8.0000000000000004E-4</c:v>
                </c:pt>
                <c:pt idx="387">
                  <c:v>8.0000000000000004E-4</c:v>
                </c:pt>
                <c:pt idx="388">
                  <c:v>8.0000000000000004E-4</c:v>
                </c:pt>
                <c:pt idx="389">
                  <c:v>8.0000000000000004E-4</c:v>
                </c:pt>
                <c:pt idx="390">
                  <c:v>8.0000000000000004E-4</c:v>
                </c:pt>
                <c:pt idx="391">
                  <c:v>8.0000000000000004E-4</c:v>
                </c:pt>
                <c:pt idx="392">
                  <c:v>8.0000000000000004E-4</c:v>
                </c:pt>
                <c:pt idx="393">
                  <c:v>8.0000000000000004E-4</c:v>
                </c:pt>
                <c:pt idx="394">
                  <c:v>8.0000000000000004E-4</c:v>
                </c:pt>
                <c:pt idx="395">
                  <c:v>8.0000000000000004E-4</c:v>
                </c:pt>
                <c:pt idx="396">
                  <c:v>8.0000000000000004E-4</c:v>
                </c:pt>
                <c:pt idx="397">
                  <c:v>8.0000000000000004E-4</c:v>
                </c:pt>
                <c:pt idx="398">
                  <c:v>8.0000000000000004E-4</c:v>
                </c:pt>
                <c:pt idx="399">
                  <c:v>8.0000000000000004E-4</c:v>
                </c:pt>
                <c:pt idx="400">
                  <c:v>8.0000000000000004E-4</c:v>
                </c:pt>
                <c:pt idx="401">
                  <c:v>8.0000000000000004E-4</c:v>
                </c:pt>
                <c:pt idx="402">
                  <c:v>8.0000000000000004E-4</c:v>
                </c:pt>
                <c:pt idx="403">
                  <c:v>5.9999999999999995E-4</c:v>
                </c:pt>
                <c:pt idx="404">
                  <c:v>8.0000000000000004E-4</c:v>
                </c:pt>
                <c:pt idx="405">
                  <c:v>8.0000000000000004E-4</c:v>
                </c:pt>
                <c:pt idx="406">
                  <c:v>8.0000000000000004E-4</c:v>
                </c:pt>
                <c:pt idx="407">
                  <c:v>8.0000000000000004E-4</c:v>
                </c:pt>
                <c:pt idx="408">
                  <c:v>8.0000000000000004E-4</c:v>
                </c:pt>
                <c:pt idx="409">
                  <c:v>8.0000000000000004E-4</c:v>
                </c:pt>
                <c:pt idx="410">
                  <c:v>8.0000000000000004E-4</c:v>
                </c:pt>
                <c:pt idx="411">
                  <c:v>8.0000000000000004E-4</c:v>
                </c:pt>
                <c:pt idx="412">
                  <c:v>8.0000000000000004E-4</c:v>
                </c:pt>
                <c:pt idx="413">
                  <c:v>8.0000000000000004E-4</c:v>
                </c:pt>
                <c:pt idx="414">
                  <c:v>8.0000000000000004E-4</c:v>
                </c:pt>
                <c:pt idx="415">
                  <c:v>8.0000000000000004E-4</c:v>
                </c:pt>
                <c:pt idx="416">
                  <c:v>8.0000000000000004E-4</c:v>
                </c:pt>
                <c:pt idx="417">
                  <c:v>8.0000000000000004E-4</c:v>
                </c:pt>
                <c:pt idx="418">
                  <c:v>8.0000000000000004E-4</c:v>
                </c:pt>
                <c:pt idx="419">
                  <c:v>8.0000000000000004E-4</c:v>
                </c:pt>
                <c:pt idx="420">
                  <c:v>8.0000000000000004E-4</c:v>
                </c:pt>
                <c:pt idx="421">
                  <c:v>8.0000000000000004E-4</c:v>
                </c:pt>
                <c:pt idx="422">
                  <c:v>8.0000000000000004E-4</c:v>
                </c:pt>
                <c:pt idx="423">
                  <c:v>8.0000000000000004E-4</c:v>
                </c:pt>
                <c:pt idx="424">
                  <c:v>8.0000000000000004E-4</c:v>
                </c:pt>
                <c:pt idx="425">
                  <c:v>5.9999999999999995E-4</c:v>
                </c:pt>
                <c:pt idx="426">
                  <c:v>8.0000000000000004E-4</c:v>
                </c:pt>
                <c:pt idx="427">
                  <c:v>8.0000000000000004E-4</c:v>
                </c:pt>
                <c:pt idx="428">
                  <c:v>8.9999999999999998E-4</c:v>
                </c:pt>
                <c:pt idx="429">
                  <c:v>8.9999999999999998E-4</c:v>
                </c:pt>
                <c:pt idx="430">
                  <c:v>8.9999999999999998E-4</c:v>
                </c:pt>
                <c:pt idx="431">
                  <c:v>8.9999999999999998E-4</c:v>
                </c:pt>
                <c:pt idx="432">
                  <c:v>8.9999999999999998E-4</c:v>
                </c:pt>
                <c:pt idx="433">
                  <c:v>8.9999999999999998E-4</c:v>
                </c:pt>
                <c:pt idx="434">
                  <c:v>8.9999999999999998E-4</c:v>
                </c:pt>
                <c:pt idx="435">
                  <c:v>1E-3</c:v>
                </c:pt>
                <c:pt idx="436">
                  <c:v>1E-3</c:v>
                </c:pt>
                <c:pt idx="437">
                  <c:v>1E-3</c:v>
                </c:pt>
                <c:pt idx="438">
                  <c:v>1E-3</c:v>
                </c:pt>
                <c:pt idx="439">
                  <c:v>1E-3</c:v>
                </c:pt>
                <c:pt idx="440">
                  <c:v>1E-3</c:v>
                </c:pt>
                <c:pt idx="441">
                  <c:v>1E-3</c:v>
                </c:pt>
                <c:pt idx="442">
                  <c:v>1E-3</c:v>
                </c:pt>
                <c:pt idx="443">
                  <c:v>1E-3</c:v>
                </c:pt>
                <c:pt idx="444">
                  <c:v>1E-3</c:v>
                </c:pt>
                <c:pt idx="445">
                  <c:v>1E-3</c:v>
                </c:pt>
                <c:pt idx="446">
                  <c:v>1E-3</c:v>
                </c:pt>
                <c:pt idx="447">
                  <c:v>7.000000000000001E-4</c:v>
                </c:pt>
                <c:pt idx="448">
                  <c:v>1E-3</c:v>
                </c:pt>
                <c:pt idx="449">
                  <c:v>1E-3</c:v>
                </c:pt>
                <c:pt idx="450">
                  <c:v>1E-3</c:v>
                </c:pt>
                <c:pt idx="451">
                  <c:v>1E-3</c:v>
                </c:pt>
                <c:pt idx="452">
                  <c:v>1E-3</c:v>
                </c:pt>
                <c:pt idx="453">
                  <c:v>1E-3</c:v>
                </c:pt>
                <c:pt idx="454">
                  <c:v>1E-3</c:v>
                </c:pt>
                <c:pt idx="455">
                  <c:v>1E-3</c:v>
                </c:pt>
                <c:pt idx="456">
                  <c:v>1E-3</c:v>
                </c:pt>
                <c:pt idx="457">
                  <c:v>1E-3</c:v>
                </c:pt>
                <c:pt idx="458">
                  <c:v>1E-3</c:v>
                </c:pt>
                <c:pt idx="459">
                  <c:v>1E-3</c:v>
                </c:pt>
                <c:pt idx="460">
                  <c:v>1E-3</c:v>
                </c:pt>
                <c:pt idx="461">
                  <c:v>1E-3</c:v>
                </c:pt>
                <c:pt idx="462">
                  <c:v>1E-3</c:v>
                </c:pt>
                <c:pt idx="463">
                  <c:v>1E-3</c:v>
                </c:pt>
                <c:pt idx="464">
                  <c:v>1E-3</c:v>
                </c:pt>
                <c:pt idx="465">
                  <c:v>1E-3</c:v>
                </c:pt>
                <c:pt idx="466">
                  <c:v>1E-3</c:v>
                </c:pt>
                <c:pt idx="467">
                  <c:v>1E-3</c:v>
                </c:pt>
                <c:pt idx="468">
                  <c:v>1E-3</c:v>
                </c:pt>
                <c:pt idx="469">
                  <c:v>8.0000000000000004E-4</c:v>
                </c:pt>
                <c:pt idx="470">
                  <c:v>1E-3</c:v>
                </c:pt>
                <c:pt idx="471">
                  <c:v>1E-3</c:v>
                </c:pt>
                <c:pt idx="472">
                  <c:v>1E-3</c:v>
                </c:pt>
                <c:pt idx="473">
                  <c:v>1E-3</c:v>
                </c:pt>
                <c:pt idx="474">
                  <c:v>1E-3</c:v>
                </c:pt>
                <c:pt idx="475">
                  <c:v>1E-3</c:v>
                </c:pt>
                <c:pt idx="476">
                  <c:v>1E-3</c:v>
                </c:pt>
                <c:pt idx="477">
                  <c:v>1E-3</c:v>
                </c:pt>
                <c:pt idx="478">
                  <c:v>1E-3</c:v>
                </c:pt>
                <c:pt idx="479">
                  <c:v>5.9999999999999995E-4</c:v>
                </c:pt>
                <c:pt idx="480">
                  <c:v>5.9999999999999995E-4</c:v>
                </c:pt>
                <c:pt idx="481">
                  <c:v>5.9999999999999995E-4</c:v>
                </c:pt>
                <c:pt idx="482">
                  <c:v>5.9999999999999995E-4</c:v>
                </c:pt>
                <c:pt idx="483">
                  <c:v>5.9999999999999995E-4</c:v>
                </c:pt>
                <c:pt idx="484">
                  <c:v>5.9999999999999995E-4</c:v>
                </c:pt>
                <c:pt idx="485">
                  <c:v>5.9999999999999995E-4</c:v>
                </c:pt>
                <c:pt idx="486">
                  <c:v>5.9999999999999995E-4</c:v>
                </c:pt>
                <c:pt idx="487">
                  <c:v>5.9999999999999995E-4</c:v>
                </c:pt>
                <c:pt idx="488">
                  <c:v>5.9999999999999995E-4</c:v>
                </c:pt>
                <c:pt idx="489">
                  <c:v>5.9999999999999995E-4</c:v>
                </c:pt>
                <c:pt idx="490">
                  <c:v>5.9999999999999995E-4</c:v>
                </c:pt>
                <c:pt idx="491">
                  <c:v>5.0000000000000001E-4</c:v>
                </c:pt>
                <c:pt idx="492">
                  <c:v>5.0000000000000001E-4</c:v>
                </c:pt>
                <c:pt idx="493">
                  <c:v>5.9999999999999995E-4</c:v>
                </c:pt>
                <c:pt idx="494">
                  <c:v>5.9999999999999995E-4</c:v>
                </c:pt>
                <c:pt idx="495">
                  <c:v>5.9999999999999995E-4</c:v>
                </c:pt>
                <c:pt idx="496">
                  <c:v>5.9999999999999995E-4</c:v>
                </c:pt>
                <c:pt idx="497">
                  <c:v>5.9999999999999995E-4</c:v>
                </c:pt>
                <c:pt idx="498">
                  <c:v>5.9999999999999995E-4</c:v>
                </c:pt>
                <c:pt idx="499">
                  <c:v>5.9999999999999995E-4</c:v>
                </c:pt>
                <c:pt idx="500">
                  <c:v>5.9999999999999995E-4</c:v>
                </c:pt>
                <c:pt idx="501">
                  <c:v>5.9999999999999995E-4</c:v>
                </c:pt>
                <c:pt idx="502">
                  <c:v>5.9999999999999995E-4</c:v>
                </c:pt>
                <c:pt idx="503">
                  <c:v>5.9999999999999995E-4</c:v>
                </c:pt>
                <c:pt idx="504">
                  <c:v>5.9999999999999995E-4</c:v>
                </c:pt>
                <c:pt idx="505">
                  <c:v>5.9999999999999995E-4</c:v>
                </c:pt>
                <c:pt idx="506">
                  <c:v>5.9999999999999995E-4</c:v>
                </c:pt>
                <c:pt idx="507">
                  <c:v>5.9999999999999995E-4</c:v>
                </c:pt>
                <c:pt idx="508">
                  <c:v>5.9999999999999995E-4</c:v>
                </c:pt>
                <c:pt idx="509">
                  <c:v>5.9999999999999995E-4</c:v>
                </c:pt>
                <c:pt idx="510">
                  <c:v>5.9999999999999995E-4</c:v>
                </c:pt>
                <c:pt idx="511">
                  <c:v>5.9999999999999995E-4</c:v>
                </c:pt>
                <c:pt idx="512">
                  <c:v>5.0000000000000001E-4</c:v>
                </c:pt>
                <c:pt idx="513">
                  <c:v>5.9999999999999995E-4</c:v>
                </c:pt>
                <c:pt idx="514">
                  <c:v>7.000000000000001E-4</c:v>
                </c:pt>
                <c:pt idx="515">
                  <c:v>7.000000000000001E-4</c:v>
                </c:pt>
                <c:pt idx="516">
                  <c:v>7.000000000000001E-4</c:v>
                </c:pt>
                <c:pt idx="517">
                  <c:v>7.000000000000001E-4</c:v>
                </c:pt>
                <c:pt idx="518">
                  <c:v>7.000000000000001E-4</c:v>
                </c:pt>
                <c:pt idx="519">
                  <c:v>7.000000000000001E-4</c:v>
                </c:pt>
                <c:pt idx="520">
                  <c:v>7.000000000000001E-4</c:v>
                </c:pt>
                <c:pt idx="521">
                  <c:v>7.000000000000001E-4</c:v>
                </c:pt>
                <c:pt idx="522">
                  <c:v>7.000000000000001E-4</c:v>
                </c:pt>
                <c:pt idx="523">
                  <c:v>7.000000000000001E-4</c:v>
                </c:pt>
                <c:pt idx="524">
                  <c:v>7.000000000000001E-4</c:v>
                </c:pt>
                <c:pt idx="525">
                  <c:v>7.000000000000001E-4</c:v>
                </c:pt>
                <c:pt idx="526">
                  <c:v>7.000000000000001E-4</c:v>
                </c:pt>
                <c:pt idx="527">
                  <c:v>7.000000000000001E-4</c:v>
                </c:pt>
                <c:pt idx="528">
                  <c:v>7.000000000000001E-4</c:v>
                </c:pt>
                <c:pt idx="529">
                  <c:v>7.000000000000001E-4</c:v>
                </c:pt>
                <c:pt idx="530">
                  <c:v>7.000000000000001E-4</c:v>
                </c:pt>
                <c:pt idx="531">
                  <c:v>7.000000000000001E-4</c:v>
                </c:pt>
                <c:pt idx="532">
                  <c:v>7.000000000000001E-4</c:v>
                </c:pt>
                <c:pt idx="533">
                  <c:v>7.000000000000001E-4</c:v>
                </c:pt>
                <c:pt idx="534">
                  <c:v>5.9999999999999995E-4</c:v>
                </c:pt>
                <c:pt idx="535">
                  <c:v>7.000000000000001E-4</c:v>
                </c:pt>
                <c:pt idx="536">
                  <c:v>7.000000000000001E-4</c:v>
                </c:pt>
                <c:pt idx="537">
                  <c:v>7.000000000000001E-4</c:v>
                </c:pt>
                <c:pt idx="538">
                  <c:v>7.000000000000001E-4</c:v>
                </c:pt>
                <c:pt idx="539">
                  <c:v>7.000000000000001E-4</c:v>
                </c:pt>
                <c:pt idx="540">
                  <c:v>7.000000000000001E-4</c:v>
                </c:pt>
                <c:pt idx="541">
                  <c:v>7.000000000000001E-4</c:v>
                </c:pt>
                <c:pt idx="542">
                  <c:v>7.000000000000001E-4</c:v>
                </c:pt>
                <c:pt idx="543">
                  <c:v>7.000000000000001E-4</c:v>
                </c:pt>
                <c:pt idx="544">
                  <c:v>7.000000000000001E-4</c:v>
                </c:pt>
                <c:pt idx="545">
                  <c:v>7.000000000000001E-4</c:v>
                </c:pt>
                <c:pt idx="546">
                  <c:v>7.000000000000001E-4</c:v>
                </c:pt>
                <c:pt idx="547">
                  <c:v>7.000000000000001E-4</c:v>
                </c:pt>
                <c:pt idx="548">
                  <c:v>7.000000000000001E-4</c:v>
                </c:pt>
                <c:pt idx="549">
                  <c:v>7.000000000000001E-4</c:v>
                </c:pt>
                <c:pt idx="550">
                  <c:v>7.000000000000001E-4</c:v>
                </c:pt>
                <c:pt idx="551">
                  <c:v>7.000000000000001E-4</c:v>
                </c:pt>
                <c:pt idx="552">
                  <c:v>7.000000000000001E-4</c:v>
                </c:pt>
                <c:pt idx="553">
                  <c:v>7.000000000000001E-4</c:v>
                </c:pt>
                <c:pt idx="554">
                  <c:v>7.000000000000001E-4</c:v>
                </c:pt>
                <c:pt idx="555">
                  <c:v>7.000000000000001E-4</c:v>
                </c:pt>
                <c:pt idx="556">
                  <c:v>7.000000000000001E-4</c:v>
                </c:pt>
                <c:pt idx="557">
                  <c:v>7.000000000000001E-4</c:v>
                </c:pt>
                <c:pt idx="558">
                  <c:v>7.000000000000001E-4</c:v>
                </c:pt>
                <c:pt idx="559">
                  <c:v>7.000000000000001E-4</c:v>
                </c:pt>
                <c:pt idx="560">
                  <c:v>7.000000000000001E-4</c:v>
                </c:pt>
                <c:pt idx="561">
                  <c:v>7.000000000000001E-4</c:v>
                </c:pt>
                <c:pt idx="562">
                  <c:v>7.000000000000001E-4</c:v>
                </c:pt>
                <c:pt idx="563">
                  <c:v>7.000000000000001E-4</c:v>
                </c:pt>
                <c:pt idx="564">
                  <c:v>8.0000000000000004E-4</c:v>
                </c:pt>
                <c:pt idx="565">
                  <c:v>8.0000000000000004E-4</c:v>
                </c:pt>
                <c:pt idx="566">
                  <c:v>8.0000000000000004E-4</c:v>
                </c:pt>
                <c:pt idx="567">
                  <c:v>8.0000000000000004E-4</c:v>
                </c:pt>
                <c:pt idx="568">
                  <c:v>8.0000000000000004E-4</c:v>
                </c:pt>
                <c:pt idx="569">
                  <c:v>8.0000000000000004E-4</c:v>
                </c:pt>
                <c:pt idx="570">
                  <c:v>8.0000000000000004E-4</c:v>
                </c:pt>
                <c:pt idx="571">
                  <c:v>7.000000000000001E-4</c:v>
                </c:pt>
                <c:pt idx="572">
                  <c:v>8.0000000000000004E-4</c:v>
                </c:pt>
                <c:pt idx="573">
                  <c:v>8.0000000000000004E-4</c:v>
                </c:pt>
                <c:pt idx="574">
                  <c:v>8.0000000000000004E-4</c:v>
                </c:pt>
                <c:pt idx="575">
                  <c:v>8.0000000000000004E-4</c:v>
                </c:pt>
                <c:pt idx="576">
                  <c:v>8.0000000000000004E-4</c:v>
                </c:pt>
                <c:pt idx="577">
                  <c:v>7.000000000000001E-4</c:v>
                </c:pt>
                <c:pt idx="578">
                  <c:v>7.000000000000001E-4</c:v>
                </c:pt>
                <c:pt idx="579">
                  <c:v>8.0000000000000004E-4</c:v>
                </c:pt>
                <c:pt idx="580">
                  <c:v>8.0000000000000004E-4</c:v>
                </c:pt>
                <c:pt idx="581">
                  <c:v>8.0000000000000004E-4</c:v>
                </c:pt>
                <c:pt idx="582">
                  <c:v>8.0000000000000004E-4</c:v>
                </c:pt>
                <c:pt idx="583">
                  <c:v>8.0000000000000004E-4</c:v>
                </c:pt>
                <c:pt idx="584">
                  <c:v>8.9999999999999998E-4</c:v>
                </c:pt>
                <c:pt idx="585">
                  <c:v>8.9999999999999998E-4</c:v>
                </c:pt>
                <c:pt idx="586">
                  <c:v>8.9999999999999998E-4</c:v>
                </c:pt>
                <c:pt idx="587">
                  <c:v>8.9999999999999998E-4</c:v>
                </c:pt>
                <c:pt idx="588">
                  <c:v>8.9999999999999998E-4</c:v>
                </c:pt>
                <c:pt idx="589">
                  <c:v>8.9999999999999998E-4</c:v>
                </c:pt>
                <c:pt idx="590">
                  <c:v>8.9999999999999998E-4</c:v>
                </c:pt>
                <c:pt idx="591">
                  <c:v>8.9999999999999998E-4</c:v>
                </c:pt>
                <c:pt idx="592">
                  <c:v>8.9999999999999998E-4</c:v>
                </c:pt>
                <c:pt idx="593">
                  <c:v>8.9999999999999998E-4</c:v>
                </c:pt>
                <c:pt idx="594">
                  <c:v>8.9999999999999998E-4</c:v>
                </c:pt>
                <c:pt idx="595">
                  <c:v>8.9999999999999998E-4</c:v>
                </c:pt>
                <c:pt idx="596">
                  <c:v>8.9999999999999998E-4</c:v>
                </c:pt>
                <c:pt idx="597">
                  <c:v>8.9999999999999998E-4</c:v>
                </c:pt>
                <c:pt idx="598">
                  <c:v>8.9999999999999998E-4</c:v>
                </c:pt>
                <c:pt idx="599">
                  <c:v>8.9999999999999998E-4</c:v>
                </c:pt>
                <c:pt idx="600">
                  <c:v>8.9999999999999998E-4</c:v>
                </c:pt>
                <c:pt idx="601">
                  <c:v>8.9999999999999998E-4</c:v>
                </c:pt>
                <c:pt idx="602">
                  <c:v>8.9999999999999998E-4</c:v>
                </c:pt>
                <c:pt idx="603">
                  <c:v>8.9999999999999998E-4</c:v>
                </c:pt>
                <c:pt idx="604">
                  <c:v>8.9999999999999998E-4</c:v>
                </c:pt>
                <c:pt idx="605">
                  <c:v>8.9999999999999998E-4</c:v>
                </c:pt>
                <c:pt idx="606">
                  <c:v>8.9999999999999998E-4</c:v>
                </c:pt>
                <c:pt idx="607">
                  <c:v>8.9999999999999998E-4</c:v>
                </c:pt>
                <c:pt idx="608">
                  <c:v>8.9999999999999998E-4</c:v>
                </c:pt>
                <c:pt idx="609">
                  <c:v>8.9999999999999998E-4</c:v>
                </c:pt>
                <c:pt idx="610">
                  <c:v>8.9999999999999998E-4</c:v>
                </c:pt>
                <c:pt idx="611">
                  <c:v>8.9999999999999998E-4</c:v>
                </c:pt>
                <c:pt idx="612">
                  <c:v>8.9999999999999998E-4</c:v>
                </c:pt>
                <c:pt idx="613">
                  <c:v>8.9999999999999998E-4</c:v>
                </c:pt>
                <c:pt idx="614">
                  <c:v>8.9999999999999998E-4</c:v>
                </c:pt>
                <c:pt idx="615">
                  <c:v>8.9999999999999998E-4</c:v>
                </c:pt>
                <c:pt idx="616">
                  <c:v>8.9999999999999998E-4</c:v>
                </c:pt>
                <c:pt idx="617">
                  <c:v>8.9999999999999998E-4</c:v>
                </c:pt>
                <c:pt idx="618">
                  <c:v>8.9999999999999998E-4</c:v>
                </c:pt>
                <c:pt idx="619">
                  <c:v>8.9999999999999998E-4</c:v>
                </c:pt>
                <c:pt idx="620">
                  <c:v>8.9999999999999998E-4</c:v>
                </c:pt>
                <c:pt idx="621">
                  <c:v>8.9999999999999998E-4</c:v>
                </c:pt>
                <c:pt idx="622">
                  <c:v>8.0000000000000004E-4</c:v>
                </c:pt>
                <c:pt idx="623">
                  <c:v>8.0000000000000004E-4</c:v>
                </c:pt>
                <c:pt idx="624">
                  <c:v>8.0000000000000004E-4</c:v>
                </c:pt>
                <c:pt idx="625">
                  <c:v>8.0000000000000004E-4</c:v>
                </c:pt>
                <c:pt idx="626">
                  <c:v>8.0000000000000004E-4</c:v>
                </c:pt>
                <c:pt idx="627">
                  <c:v>8.0000000000000004E-4</c:v>
                </c:pt>
                <c:pt idx="628">
                  <c:v>8.0000000000000004E-4</c:v>
                </c:pt>
                <c:pt idx="629">
                  <c:v>8.9999999999999998E-4</c:v>
                </c:pt>
                <c:pt idx="630">
                  <c:v>8.9999999999999998E-4</c:v>
                </c:pt>
                <c:pt idx="631">
                  <c:v>8.9999999999999998E-4</c:v>
                </c:pt>
                <c:pt idx="632">
                  <c:v>8.9999999999999998E-4</c:v>
                </c:pt>
                <c:pt idx="633">
                  <c:v>8.9999999999999998E-4</c:v>
                </c:pt>
                <c:pt idx="634">
                  <c:v>8.9999999999999998E-4</c:v>
                </c:pt>
                <c:pt idx="635">
                  <c:v>8.9999999999999998E-4</c:v>
                </c:pt>
                <c:pt idx="636">
                  <c:v>8.9999999999999998E-4</c:v>
                </c:pt>
                <c:pt idx="637">
                  <c:v>8.9999999999999998E-4</c:v>
                </c:pt>
                <c:pt idx="638">
                  <c:v>8.9999999999999998E-4</c:v>
                </c:pt>
                <c:pt idx="639">
                  <c:v>8.9999999999999998E-4</c:v>
                </c:pt>
                <c:pt idx="640">
                  <c:v>8.9999999999999998E-4</c:v>
                </c:pt>
                <c:pt idx="641">
                  <c:v>8.9999999999999998E-4</c:v>
                </c:pt>
                <c:pt idx="642">
                  <c:v>8.9999999999999998E-4</c:v>
                </c:pt>
                <c:pt idx="643">
                  <c:v>8.9999999999999998E-4</c:v>
                </c:pt>
                <c:pt idx="644">
                  <c:v>8.9999999999999998E-4</c:v>
                </c:pt>
                <c:pt idx="645">
                  <c:v>8.9999999999999998E-4</c:v>
                </c:pt>
                <c:pt idx="646">
                  <c:v>8.9999999999999998E-4</c:v>
                </c:pt>
                <c:pt idx="647">
                  <c:v>8.9999999999999998E-4</c:v>
                </c:pt>
                <c:pt idx="648">
                  <c:v>8.9999999999999998E-4</c:v>
                </c:pt>
                <c:pt idx="649">
                  <c:v>8.9999999999999998E-4</c:v>
                </c:pt>
                <c:pt idx="650">
                  <c:v>8.9999999999999998E-4</c:v>
                </c:pt>
                <c:pt idx="651">
                  <c:v>8.9999999999999998E-4</c:v>
                </c:pt>
                <c:pt idx="652">
                  <c:v>8.9999999999999998E-4</c:v>
                </c:pt>
                <c:pt idx="653">
                  <c:v>8.9999999999999998E-4</c:v>
                </c:pt>
                <c:pt idx="654">
                  <c:v>8.9999999999999998E-4</c:v>
                </c:pt>
                <c:pt idx="655">
                  <c:v>8.9999999999999998E-4</c:v>
                </c:pt>
                <c:pt idx="656">
                  <c:v>8.9999999999999998E-4</c:v>
                </c:pt>
                <c:pt idx="657">
                  <c:v>8.9999999999999998E-4</c:v>
                </c:pt>
                <c:pt idx="658">
                  <c:v>8.9999999999999998E-4</c:v>
                </c:pt>
                <c:pt idx="659">
                  <c:v>8.9999999999999998E-4</c:v>
                </c:pt>
                <c:pt idx="660">
                  <c:v>8.9999999999999998E-4</c:v>
                </c:pt>
                <c:pt idx="661">
                  <c:v>8.9999999999999998E-4</c:v>
                </c:pt>
                <c:pt idx="662">
                  <c:v>8.9999999999999998E-4</c:v>
                </c:pt>
                <c:pt idx="663">
                  <c:v>8.9999999999999998E-4</c:v>
                </c:pt>
                <c:pt idx="664">
                  <c:v>8.9999999999999998E-4</c:v>
                </c:pt>
                <c:pt idx="665">
                  <c:v>8.9999999999999998E-4</c:v>
                </c:pt>
                <c:pt idx="666">
                  <c:v>8.9999999999999998E-4</c:v>
                </c:pt>
                <c:pt idx="667">
                  <c:v>8.9999999999999998E-4</c:v>
                </c:pt>
                <c:pt idx="668">
                  <c:v>8.9999999999999998E-4</c:v>
                </c:pt>
                <c:pt idx="669">
                  <c:v>8.9999999999999998E-4</c:v>
                </c:pt>
                <c:pt idx="670">
                  <c:v>8.9999999999999998E-4</c:v>
                </c:pt>
                <c:pt idx="671">
                  <c:v>8.9999999999999998E-4</c:v>
                </c:pt>
                <c:pt idx="672">
                  <c:v>8.9999999999999998E-4</c:v>
                </c:pt>
                <c:pt idx="673">
                  <c:v>8.9999999999999998E-4</c:v>
                </c:pt>
                <c:pt idx="674">
                  <c:v>8.9999999999999998E-4</c:v>
                </c:pt>
                <c:pt idx="675">
                  <c:v>8.9999999999999998E-4</c:v>
                </c:pt>
                <c:pt idx="676">
                  <c:v>8.9999999999999998E-4</c:v>
                </c:pt>
                <c:pt idx="677">
                  <c:v>8.9999999999999998E-4</c:v>
                </c:pt>
                <c:pt idx="678">
                  <c:v>8.9999999999999998E-4</c:v>
                </c:pt>
                <c:pt idx="679">
                  <c:v>8.9999999999999998E-4</c:v>
                </c:pt>
                <c:pt idx="680">
                  <c:v>8.9999999999999998E-4</c:v>
                </c:pt>
                <c:pt idx="681">
                  <c:v>8.9999999999999998E-4</c:v>
                </c:pt>
                <c:pt idx="682">
                  <c:v>8.9999999999999998E-4</c:v>
                </c:pt>
                <c:pt idx="683">
                  <c:v>8.9999999999999998E-4</c:v>
                </c:pt>
                <c:pt idx="684">
                  <c:v>8.9999999999999998E-4</c:v>
                </c:pt>
                <c:pt idx="685">
                  <c:v>8.9999999999999998E-4</c:v>
                </c:pt>
                <c:pt idx="686">
                  <c:v>8.9999999999999998E-4</c:v>
                </c:pt>
                <c:pt idx="687">
                  <c:v>8.9999999999999998E-4</c:v>
                </c:pt>
                <c:pt idx="688">
                  <c:v>8.0000000000000004E-4</c:v>
                </c:pt>
                <c:pt idx="689">
                  <c:v>8.9999999999999998E-4</c:v>
                </c:pt>
                <c:pt idx="690">
                  <c:v>8.9999999999999998E-4</c:v>
                </c:pt>
                <c:pt idx="691">
                  <c:v>8.9999999999999998E-4</c:v>
                </c:pt>
                <c:pt idx="692">
                  <c:v>8.9999999999999998E-4</c:v>
                </c:pt>
                <c:pt idx="693">
                  <c:v>8.9999999999999998E-4</c:v>
                </c:pt>
                <c:pt idx="694">
                  <c:v>8.9999999999999998E-4</c:v>
                </c:pt>
                <c:pt idx="695">
                  <c:v>8.9999999999999998E-4</c:v>
                </c:pt>
                <c:pt idx="696">
                  <c:v>1E-3</c:v>
                </c:pt>
                <c:pt idx="697">
                  <c:v>1E-3</c:v>
                </c:pt>
                <c:pt idx="698">
                  <c:v>1E-3</c:v>
                </c:pt>
                <c:pt idx="699">
                  <c:v>1E-3</c:v>
                </c:pt>
                <c:pt idx="700">
                  <c:v>1E-3</c:v>
                </c:pt>
                <c:pt idx="701">
                  <c:v>1E-3</c:v>
                </c:pt>
                <c:pt idx="702">
                  <c:v>1E-3</c:v>
                </c:pt>
                <c:pt idx="703">
                  <c:v>1E-3</c:v>
                </c:pt>
                <c:pt idx="704">
                  <c:v>1E-3</c:v>
                </c:pt>
                <c:pt idx="705">
                  <c:v>1E-3</c:v>
                </c:pt>
                <c:pt idx="706">
                  <c:v>1E-3</c:v>
                </c:pt>
                <c:pt idx="707">
                  <c:v>1E-3</c:v>
                </c:pt>
                <c:pt idx="708">
                  <c:v>1E-3</c:v>
                </c:pt>
                <c:pt idx="709">
                  <c:v>1E-3</c:v>
                </c:pt>
                <c:pt idx="710">
                  <c:v>1E-3</c:v>
                </c:pt>
                <c:pt idx="711">
                  <c:v>1E-3</c:v>
                </c:pt>
                <c:pt idx="712">
                  <c:v>8.9999999999999998E-4</c:v>
                </c:pt>
                <c:pt idx="713">
                  <c:v>8.9999999999999998E-4</c:v>
                </c:pt>
                <c:pt idx="714">
                  <c:v>8.9999999999999998E-4</c:v>
                </c:pt>
                <c:pt idx="715">
                  <c:v>1E-3</c:v>
                </c:pt>
                <c:pt idx="716">
                  <c:v>1E-3</c:v>
                </c:pt>
                <c:pt idx="717">
                  <c:v>8.9999999999999998E-4</c:v>
                </c:pt>
                <c:pt idx="718">
                  <c:v>1E-3</c:v>
                </c:pt>
                <c:pt idx="719">
                  <c:v>1E-3</c:v>
                </c:pt>
                <c:pt idx="720">
                  <c:v>8.9999999999999998E-4</c:v>
                </c:pt>
                <c:pt idx="721">
                  <c:v>8.9999999999999998E-4</c:v>
                </c:pt>
                <c:pt idx="722">
                  <c:v>8.9999999999999998E-4</c:v>
                </c:pt>
                <c:pt idx="723">
                  <c:v>8.9999999999999998E-4</c:v>
                </c:pt>
                <c:pt idx="724">
                  <c:v>8.9999999999999998E-4</c:v>
                </c:pt>
                <c:pt idx="725">
                  <c:v>8.9999999999999998E-4</c:v>
                </c:pt>
                <c:pt idx="726">
                  <c:v>8.9999999999999998E-4</c:v>
                </c:pt>
                <c:pt idx="727">
                  <c:v>8.9999999999999998E-4</c:v>
                </c:pt>
                <c:pt idx="728">
                  <c:v>8.9999999999999998E-4</c:v>
                </c:pt>
                <c:pt idx="729">
                  <c:v>8.0000000000000004E-4</c:v>
                </c:pt>
                <c:pt idx="730">
                  <c:v>8.0000000000000004E-4</c:v>
                </c:pt>
                <c:pt idx="731">
                  <c:v>8.0000000000000004E-4</c:v>
                </c:pt>
                <c:pt idx="732">
                  <c:v>8.0000000000000004E-4</c:v>
                </c:pt>
                <c:pt idx="733">
                  <c:v>8.0000000000000004E-4</c:v>
                </c:pt>
                <c:pt idx="734">
                  <c:v>8.0000000000000004E-4</c:v>
                </c:pt>
                <c:pt idx="735">
                  <c:v>8.0000000000000004E-4</c:v>
                </c:pt>
                <c:pt idx="736">
                  <c:v>8.0000000000000004E-4</c:v>
                </c:pt>
                <c:pt idx="737">
                  <c:v>8.9999999999999998E-4</c:v>
                </c:pt>
                <c:pt idx="738">
                  <c:v>8.9999999999999998E-4</c:v>
                </c:pt>
                <c:pt idx="739">
                  <c:v>8.9999999999999998E-4</c:v>
                </c:pt>
                <c:pt idx="740">
                  <c:v>8.9999999999999998E-4</c:v>
                </c:pt>
                <c:pt idx="741">
                  <c:v>8.9999999999999998E-4</c:v>
                </c:pt>
                <c:pt idx="742">
                  <c:v>8.0000000000000004E-4</c:v>
                </c:pt>
                <c:pt idx="743">
                  <c:v>8.0000000000000004E-4</c:v>
                </c:pt>
                <c:pt idx="744">
                  <c:v>8.0000000000000004E-4</c:v>
                </c:pt>
                <c:pt idx="745">
                  <c:v>7.000000000000001E-4</c:v>
                </c:pt>
                <c:pt idx="746">
                  <c:v>7.000000000000001E-4</c:v>
                </c:pt>
                <c:pt idx="747">
                  <c:v>7.000000000000001E-4</c:v>
                </c:pt>
                <c:pt idx="748">
                  <c:v>5.9999999999999995E-4</c:v>
                </c:pt>
                <c:pt idx="749">
                  <c:v>5.9999999999999995E-4</c:v>
                </c:pt>
                <c:pt idx="750">
                  <c:v>5.9999999999999995E-4</c:v>
                </c:pt>
                <c:pt idx="751">
                  <c:v>5.0000000000000001E-4</c:v>
                </c:pt>
                <c:pt idx="752">
                  <c:v>5.0000000000000001E-4</c:v>
                </c:pt>
                <c:pt idx="753">
                  <c:v>5.0000000000000001E-4</c:v>
                </c:pt>
                <c:pt idx="754">
                  <c:v>5.0000000000000001E-4</c:v>
                </c:pt>
                <c:pt idx="755">
                  <c:v>5.0000000000000001E-4</c:v>
                </c:pt>
                <c:pt idx="756">
                  <c:v>5.0000000000000001E-4</c:v>
                </c:pt>
                <c:pt idx="757">
                  <c:v>5.0000000000000001E-4</c:v>
                </c:pt>
                <c:pt idx="758">
                  <c:v>5.0000000000000001E-4</c:v>
                </c:pt>
                <c:pt idx="759">
                  <c:v>5.0000000000000001E-4</c:v>
                </c:pt>
                <c:pt idx="760">
                  <c:v>5.0000000000000001E-4</c:v>
                </c:pt>
                <c:pt idx="761">
                  <c:v>5.0000000000000001E-4</c:v>
                </c:pt>
                <c:pt idx="762">
                  <c:v>5.0000000000000001E-4</c:v>
                </c:pt>
                <c:pt idx="763">
                  <c:v>5.0000000000000001E-4</c:v>
                </c:pt>
                <c:pt idx="764">
                  <c:v>5.0000000000000001E-4</c:v>
                </c:pt>
                <c:pt idx="765">
                  <c:v>5.0000000000000001E-4</c:v>
                </c:pt>
                <c:pt idx="766">
                  <c:v>5.0000000000000001E-4</c:v>
                </c:pt>
                <c:pt idx="767">
                  <c:v>5.0000000000000001E-4</c:v>
                </c:pt>
                <c:pt idx="768">
                  <c:v>5.0000000000000001E-4</c:v>
                </c:pt>
                <c:pt idx="769">
                  <c:v>5.0000000000000001E-4</c:v>
                </c:pt>
                <c:pt idx="770">
                  <c:v>5.0000000000000001E-4</c:v>
                </c:pt>
                <c:pt idx="771">
                  <c:v>5.0000000000000001E-4</c:v>
                </c:pt>
                <c:pt idx="772">
                  <c:v>5.0000000000000001E-4</c:v>
                </c:pt>
                <c:pt idx="773">
                  <c:v>5.0000000000000001E-4</c:v>
                </c:pt>
                <c:pt idx="774">
                  <c:v>4.0000000000000002E-4</c:v>
                </c:pt>
                <c:pt idx="775">
                  <c:v>4.0000000000000002E-4</c:v>
                </c:pt>
                <c:pt idx="776">
                  <c:v>4.0000000000000002E-4</c:v>
                </c:pt>
                <c:pt idx="777">
                  <c:v>5.0000000000000001E-4</c:v>
                </c:pt>
                <c:pt idx="778">
                  <c:v>4.0000000000000002E-4</c:v>
                </c:pt>
                <c:pt idx="779">
                  <c:v>5.0000000000000001E-4</c:v>
                </c:pt>
                <c:pt idx="780">
                  <c:v>5.0000000000000001E-4</c:v>
                </c:pt>
                <c:pt idx="781">
                  <c:v>5.0000000000000001E-4</c:v>
                </c:pt>
                <c:pt idx="782">
                  <c:v>5.0000000000000001E-4</c:v>
                </c:pt>
                <c:pt idx="783">
                  <c:v>5.0000000000000001E-4</c:v>
                </c:pt>
                <c:pt idx="784">
                  <c:v>5.0000000000000001E-4</c:v>
                </c:pt>
                <c:pt idx="785">
                  <c:v>5.0000000000000001E-4</c:v>
                </c:pt>
                <c:pt idx="786">
                  <c:v>5.0000000000000001E-4</c:v>
                </c:pt>
                <c:pt idx="787">
                  <c:v>5.0000000000000001E-4</c:v>
                </c:pt>
                <c:pt idx="788">
                  <c:v>5.0000000000000001E-4</c:v>
                </c:pt>
                <c:pt idx="789">
                  <c:v>5.0000000000000001E-4</c:v>
                </c:pt>
                <c:pt idx="790">
                  <c:v>5.0000000000000001E-4</c:v>
                </c:pt>
                <c:pt idx="791">
                  <c:v>5.0000000000000001E-4</c:v>
                </c:pt>
                <c:pt idx="792">
                  <c:v>5.0000000000000001E-4</c:v>
                </c:pt>
                <c:pt idx="793">
                  <c:v>5.0000000000000001E-4</c:v>
                </c:pt>
                <c:pt idx="794">
                  <c:v>5.9999999999999995E-4</c:v>
                </c:pt>
                <c:pt idx="795">
                  <c:v>8.0000000000000004E-4</c:v>
                </c:pt>
                <c:pt idx="796">
                  <c:v>8.9999999999999998E-4</c:v>
                </c:pt>
                <c:pt idx="797">
                  <c:v>1E-3</c:v>
                </c:pt>
                <c:pt idx="798">
                  <c:v>1E-3</c:v>
                </c:pt>
                <c:pt idx="799">
                  <c:v>1E-3</c:v>
                </c:pt>
                <c:pt idx="800">
                  <c:v>1.1999999999999999E-3</c:v>
                </c:pt>
                <c:pt idx="801">
                  <c:v>1.5E-3</c:v>
                </c:pt>
                <c:pt idx="802">
                  <c:v>1.5E-3</c:v>
                </c:pt>
                <c:pt idx="803">
                  <c:v>2E-3</c:v>
                </c:pt>
                <c:pt idx="804">
                  <c:v>2.5000000000000001E-3</c:v>
                </c:pt>
                <c:pt idx="805">
                  <c:v>2.5000000000000001E-3</c:v>
                </c:pt>
                <c:pt idx="806">
                  <c:v>2.5000000000000001E-3</c:v>
                </c:pt>
                <c:pt idx="807">
                  <c:v>1.1000000000000001E-2</c:v>
                </c:pt>
                <c:pt idx="808">
                  <c:v>1.1000000000000001E-2</c:v>
                </c:pt>
                <c:pt idx="809">
                  <c:v>1.09E-2</c:v>
                </c:pt>
                <c:pt idx="810">
                  <c:v>1.09E-2</c:v>
                </c:pt>
                <c:pt idx="811">
                  <c:v>1.09E-2</c:v>
                </c:pt>
                <c:pt idx="812">
                  <c:v>1.09E-2</c:v>
                </c:pt>
                <c:pt idx="813">
                  <c:v>1.09E-2</c:v>
                </c:pt>
                <c:pt idx="814">
                  <c:v>1.09E-2</c:v>
                </c:pt>
                <c:pt idx="815">
                  <c:v>1.5900000000000001E-2</c:v>
                </c:pt>
                <c:pt idx="816">
                  <c:v>1.5900000000000001E-2</c:v>
                </c:pt>
                <c:pt idx="817">
                  <c:v>1.5800000000000002E-2</c:v>
                </c:pt>
                <c:pt idx="818">
                  <c:v>1.5800000000000002E-2</c:v>
                </c:pt>
                <c:pt idx="819">
                  <c:v>1.5800000000000002E-2</c:v>
                </c:pt>
                <c:pt idx="820">
                  <c:v>1.5800000000000002E-2</c:v>
                </c:pt>
                <c:pt idx="821">
                  <c:v>1.5800000000000002E-2</c:v>
                </c:pt>
                <c:pt idx="822">
                  <c:v>1.5800000000000002E-2</c:v>
                </c:pt>
                <c:pt idx="823">
                  <c:v>1.5900000000000001E-2</c:v>
                </c:pt>
                <c:pt idx="824">
                  <c:v>1.5900000000000001E-2</c:v>
                </c:pt>
                <c:pt idx="825">
                  <c:v>1.5900000000000001E-2</c:v>
                </c:pt>
                <c:pt idx="826">
                  <c:v>1.5800000000000002E-2</c:v>
                </c:pt>
                <c:pt idx="827">
                  <c:v>1.5800000000000002E-2</c:v>
                </c:pt>
                <c:pt idx="828">
                  <c:v>1.5800000000000002E-2</c:v>
                </c:pt>
                <c:pt idx="829">
                  <c:v>1.5800000000000002E-2</c:v>
                </c:pt>
                <c:pt idx="830">
                  <c:v>1.5800000000000002E-2</c:v>
                </c:pt>
                <c:pt idx="831">
                  <c:v>1.5800000000000002E-2</c:v>
                </c:pt>
                <c:pt idx="832">
                  <c:v>1.5800000000000002E-2</c:v>
                </c:pt>
                <c:pt idx="833">
                  <c:v>1.5900000000000001E-2</c:v>
                </c:pt>
                <c:pt idx="834">
                  <c:v>1.5900000000000001E-2</c:v>
                </c:pt>
                <c:pt idx="835">
                  <c:v>1.5900000000000001E-2</c:v>
                </c:pt>
                <c:pt idx="836">
                  <c:v>1.5900000000000001E-2</c:v>
                </c:pt>
                <c:pt idx="837">
                  <c:v>1.5900000000000001E-2</c:v>
                </c:pt>
                <c:pt idx="838">
                  <c:v>1.6E-2</c:v>
                </c:pt>
                <c:pt idx="839">
                  <c:v>1.55E-2</c:v>
                </c:pt>
                <c:pt idx="840">
                  <c:v>1.55E-2</c:v>
                </c:pt>
                <c:pt idx="841">
                  <c:v>1.55E-2</c:v>
                </c:pt>
                <c:pt idx="842">
                  <c:v>1.55E-2</c:v>
                </c:pt>
                <c:pt idx="843">
                  <c:v>1.55E-2</c:v>
                </c:pt>
                <c:pt idx="844">
                  <c:v>1.55E-2</c:v>
                </c:pt>
                <c:pt idx="845">
                  <c:v>1.55E-2</c:v>
                </c:pt>
                <c:pt idx="846">
                  <c:v>1.55E-2</c:v>
                </c:pt>
                <c:pt idx="847">
                  <c:v>1.55E-2</c:v>
                </c:pt>
                <c:pt idx="848">
                  <c:v>1.54E-2</c:v>
                </c:pt>
                <c:pt idx="849">
                  <c:v>1.54E-2</c:v>
                </c:pt>
                <c:pt idx="850">
                  <c:v>1.54E-2</c:v>
                </c:pt>
                <c:pt idx="851">
                  <c:v>1.54E-2</c:v>
                </c:pt>
                <c:pt idx="852">
                  <c:v>1.54E-2</c:v>
                </c:pt>
                <c:pt idx="853">
                  <c:v>1.55E-2</c:v>
                </c:pt>
                <c:pt idx="854">
                  <c:v>1.55E-2</c:v>
                </c:pt>
                <c:pt idx="855">
                  <c:v>1.55E-2</c:v>
                </c:pt>
                <c:pt idx="856">
                  <c:v>1.55E-2</c:v>
                </c:pt>
                <c:pt idx="857">
                  <c:v>1.55E-2</c:v>
                </c:pt>
                <c:pt idx="858">
                  <c:v>1.55E-2</c:v>
                </c:pt>
                <c:pt idx="859">
                  <c:v>1.55E-2</c:v>
                </c:pt>
                <c:pt idx="860">
                  <c:v>1.55E-2</c:v>
                </c:pt>
                <c:pt idx="861">
                  <c:v>1.55E-2</c:v>
                </c:pt>
                <c:pt idx="862">
                  <c:v>1.55E-2</c:v>
                </c:pt>
                <c:pt idx="863">
                  <c:v>1.55E-2</c:v>
                </c:pt>
                <c:pt idx="864">
                  <c:v>1.55E-2</c:v>
                </c:pt>
                <c:pt idx="865">
                  <c:v>1.55E-2</c:v>
                </c:pt>
                <c:pt idx="866">
                  <c:v>1.55E-2</c:v>
                </c:pt>
                <c:pt idx="867">
                  <c:v>1.55E-2</c:v>
                </c:pt>
                <c:pt idx="868">
                  <c:v>1.55E-2</c:v>
                </c:pt>
                <c:pt idx="869">
                  <c:v>1.55E-2</c:v>
                </c:pt>
                <c:pt idx="870">
                  <c:v>1.55E-2</c:v>
                </c:pt>
                <c:pt idx="871">
                  <c:v>1.5600000000000001E-2</c:v>
                </c:pt>
                <c:pt idx="872">
                  <c:v>1.55E-2</c:v>
                </c:pt>
                <c:pt idx="873">
                  <c:v>1.55E-2</c:v>
                </c:pt>
                <c:pt idx="874">
                  <c:v>1.55E-2</c:v>
                </c:pt>
                <c:pt idx="875">
                  <c:v>1.55E-2</c:v>
                </c:pt>
                <c:pt idx="876">
                  <c:v>1.55E-2</c:v>
                </c:pt>
                <c:pt idx="877">
                  <c:v>1.55E-2</c:v>
                </c:pt>
                <c:pt idx="878">
                  <c:v>1.55E-2</c:v>
                </c:pt>
                <c:pt idx="879">
                  <c:v>1.55E-2</c:v>
                </c:pt>
                <c:pt idx="880">
                  <c:v>1.55E-2</c:v>
                </c:pt>
                <c:pt idx="881">
                  <c:v>1.5600000000000001E-2</c:v>
                </c:pt>
                <c:pt idx="882">
                  <c:v>1.5600000000000001E-2</c:v>
                </c:pt>
                <c:pt idx="883">
                  <c:v>1.55E-2</c:v>
                </c:pt>
                <c:pt idx="884">
                  <c:v>1.55E-2</c:v>
                </c:pt>
                <c:pt idx="885">
                  <c:v>1.55E-2</c:v>
                </c:pt>
                <c:pt idx="886">
                  <c:v>1.55E-2</c:v>
                </c:pt>
                <c:pt idx="887">
                  <c:v>1.55E-2</c:v>
                </c:pt>
                <c:pt idx="888">
                  <c:v>1.55E-2</c:v>
                </c:pt>
                <c:pt idx="889">
                  <c:v>1.55E-2</c:v>
                </c:pt>
                <c:pt idx="890">
                  <c:v>1.55E-2</c:v>
                </c:pt>
                <c:pt idx="891">
                  <c:v>1.55E-2</c:v>
                </c:pt>
                <c:pt idx="892">
                  <c:v>1.55E-2</c:v>
                </c:pt>
                <c:pt idx="893">
                  <c:v>1.55E-2</c:v>
                </c:pt>
                <c:pt idx="894">
                  <c:v>1.55E-2</c:v>
                </c:pt>
                <c:pt idx="895">
                  <c:v>1.55E-2</c:v>
                </c:pt>
                <c:pt idx="896">
                  <c:v>1.55E-2</c:v>
                </c:pt>
                <c:pt idx="897">
                  <c:v>1.55E-2</c:v>
                </c:pt>
                <c:pt idx="898">
                  <c:v>1.55E-2</c:v>
                </c:pt>
                <c:pt idx="899">
                  <c:v>1.55E-2</c:v>
                </c:pt>
                <c:pt idx="900">
                  <c:v>1.5600000000000001E-2</c:v>
                </c:pt>
                <c:pt idx="901">
                  <c:v>1.5600000000000001E-2</c:v>
                </c:pt>
                <c:pt idx="902">
                  <c:v>1.5700000000000002E-2</c:v>
                </c:pt>
                <c:pt idx="903">
                  <c:v>1.5800000000000002E-2</c:v>
                </c:pt>
                <c:pt idx="904">
                  <c:v>1.8200000000000001E-2</c:v>
                </c:pt>
                <c:pt idx="905">
                  <c:v>1.8200000000000001E-2</c:v>
                </c:pt>
                <c:pt idx="906">
                  <c:v>1.83E-2</c:v>
                </c:pt>
                <c:pt idx="907">
                  <c:v>1.83E-2</c:v>
                </c:pt>
                <c:pt idx="908">
                  <c:v>1.8500000000000003E-2</c:v>
                </c:pt>
                <c:pt idx="909">
                  <c:v>1.8500000000000003E-2</c:v>
                </c:pt>
                <c:pt idx="910">
                  <c:v>1.8500000000000003E-2</c:v>
                </c:pt>
                <c:pt idx="911">
                  <c:v>1.8500000000000003E-2</c:v>
                </c:pt>
                <c:pt idx="912">
                  <c:v>1.8500000000000003E-2</c:v>
                </c:pt>
                <c:pt idx="913">
                  <c:v>1.8500000000000003E-2</c:v>
                </c:pt>
                <c:pt idx="914">
                  <c:v>1.9E-2</c:v>
                </c:pt>
                <c:pt idx="915">
                  <c:v>1.9E-2</c:v>
                </c:pt>
                <c:pt idx="916">
                  <c:v>1.8200000000000001E-2</c:v>
                </c:pt>
                <c:pt idx="917">
                  <c:v>1.8200000000000001E-2</c:v>
                </c:pt>
                <c:pt idx="918">
                  <c:v>1.8200000000000001E-2</c:v>
                </c:pt>
                <c:pt idx="919">
                  <c:v>1.8200000000000001E-2</c:v>
                </c:pt>
                <c:pt idx="920">
                  <c:v>1.8200000000000001E-2</c:v>
                </c:pt>
                <c:pt idx="921">
                  <c:v>1.8200000000000001E-2</c:v>
                </c:pt>
                <c:pt idx="922">
                  <c:v>1.8200000000000001E-2</c:v>
                </c:pt>
                <c:pt idx="923">
                  <c:v>1.83E-2</c:v>
                </c:pt>
                <c:pt idx="924">
                  <c:v>1.8500000000000003E-2</c:v>
                </c:pt>
                <c:pt idx="925">
                  <c:v>1.8799999999999997E-2</c:v>
                </c:pt>
                <c:pt idx="926">
                  <c:v>1.9E-2</c:v>
                </c:pt>
                <c:pt idx="927">
                  <c:v>1.83E-2</c:v>
                </c:pt>
                <c:pt idx="928">
                  <c:v>1.8500000000000003E-2</c:v>
                </c:pt>
                <c:pt idx="929">
                  <c:v>1.9E-2</c:v>
                </c:pt>
                <c:pt idx="930">
                  <c:v>1.9E-2</c:v>
                </c:pt>
                <c:pt idx="931">
                  <c:v>1.9E-2</c:v>
                </c:pt>
                <c:pt idx="932">
                  <c:v>1.9E-2</c:v>
                </c:pt>
                <c:pt idx="933">
                  <c:v>1.9E-2</c:v>
                </c:pt>
                <c:pt idx="934">
                  <c:v>2.2499999999999999E-2</c:v>
                </c:pt>
                <c:pt idx="935">
                  <c:v>2.3E-2</c:v>
                </c:pt>
                <c:pt idx="936">
                  <c:v>2.2499999999999999E-2</c:v>
                </c:pt>
                <c:pt idx="937">
                  <c:v>2.1400000000000002E-2</c:v>
                </c:pt>
                <c:pt idx="938">
                  <c:v>2.1299999999999999E-2</c:v>
                </c:pt>
                <c:pt idx="939">
                  <c:v>2.1299999999999999E-2</c:v>
                </c:pt>
                <c:pt idx="940">
                  <c:v>2.1299999999999999E-2</c:v>
                </c:pt>
                <c:pt idx="941">
                  <c:v>2.1299999999999999E-2</c:v>
                </c:pt>
                <c:pt idx="942">
                  <c:v>2.12E-2</c:v>
                </c:pt>
                <c:pt idx="943">
                  <c:v>2.1299999999999999E-2</c:v>
                </c:pt>
                <c:pt idx="944">
                  <c:v>2.1299999999999999E-2</c:v>
                </c:pt>
                <c:pt idx="945">
                  <c:v>2.1299999999999999E-2</c:v>
                </c:pt>
                <c:pt idx="946">
                  <c:v>2.1299999999999999E-2</c:v>
                </c:pt>
                <c:pt idx="947">
                  <c:v>2.1299999999999999E-2</c:v>
                </c:pt>
                <c:pt idx="948">
                  <c:v>2.12E-2</c:v>
                </c:pt>
                <c:pt idx="949">
                  <c:v>2.12E-2</c:v>
                </c:pt>
                <c:pt idx="950">
                  <c:v>2.12E-2</c:v>
                </c:pt>
                <c:pt idx="951">
                  <c:v>2.12E-2</c:v>
                </c:pt>
                <c:pt idx="952">
                  <c:v>2.12E-2</c:v>
                </c:pt>
                <c:pt idx="953">
                  <c:v>2.12E-2</c:v>
                </c:pt>
                <c:pt idx="954">
                  <c:v>2.12E-2</c:v>
                </c:pt>
                <c:pt idx="955">
                  <c:v>2.1299999999999999E-2</c:v>
                </c:pt>
                <c:pt idx="956">
                  <c:v>2.1299999999999999E-2</c:v>
                </c:pt>
                <c:pt idx="957">
                  <c:v>2.1299999999999999E-2</c:v>
                </c:pt>
                <c:pt idx="958">
                  <c:v>2.1299999999999999E-2</c:v>
                </c:pt>
                <c:pt idx="959">
                  <c:v>2.12E-2</c:v>
                </c:pt>
                <c:pt idx="960">
                  <c:v>2.12E-2</c:v>
                </c:pt>
                <c:pt idx="961">
                  <c:v>2.12E-2</c:v>
                </c:pt>
                <c:pt idx="962">
                  <c:v>2.12E-2</c:v>
                </c:pt>
                <c:pt idx="963">
                  <c:v>2.12E-2</c:v>
                </c:pt>
                <c:pt idx="964">
                  <c:v>2.12E-2</c:v>
                </c:pt>
                <c:pt idx="965">
                  <c:v>2.1299999999999999E-2</c:v>
                </c:pt>
                <c:pt idx="966">
                  <c:v>2.1299999999999999E-2</c:v>
                </c:pt>
                <c:pt idx="967">
                  <c:v>2.1400000000000002E-2</c:v>
                </c:pt>
                <c:pt idx="968">
                  <c:v>2.1400000000000002E-2</c:v>
                </c:pt>
                <c:pt idx="969">
                  <c:v>2.4E-2</c:v>
                </c:pt>
                <c:pt idx="970">
                  <c:v>2.3900000000000001E-2</c:v>
                </c:pt>
                <c:pt idx="971">
                  <c:v>2.4E-2</c:v>
                </c:pt>
                <c:pt idx="972">
                  <c:v>2.4E-2</c:v>
                </c:pt>
                <c:pt idx="973">
                  <c:v>2.4E-2</c:v>
                </c:pt>
                <c:pt idx="974">
                  <c:v>2.4E-2</c:v>
                </c:pt>
                <c:pt idx="975">
                  <c:v>2.4E-2</c:v>
                </c:pt>
                <c:pt idx="976">
                  <c:v>2.4E-2</c:v>
                </c:pt>
                <c:pt idx="977">
                  <c:v>2.41E-2</c:v>
                </c:pt>
                <c:pt idx="978">
                  <c:v>2.41E-2</c:v>
                </c:pt>
                <c:pt idx="979">
                  <c:v>2.41E-2</c:v>
                </c:pt>
                <c:pt idx="980">
                  <c:v>2.41E-2</c:v>
                </c:pt>
                <c:pt idx="981">
                  <c:v>2.4E-2</c:v>
                </c:pt>
                <c:pt idx="982">
                  <c:v>2.3799999999999998E-2</c:v>
                </c:pt>
                <c:pt idx="983">
                  <c:v>2.4E-2</c:v>
                </c:pt>
                <c:pt idx="984">
                  <c:v>2.41E-2</c:v>
                </c:pt>
                <c:pt idx="985">
                  <c:v>2.41E-2</c:v>
                </c:pt>
                <c:pt idx="986">
                  <c:v>2.41E-2</c:v>
                </c:pt>
                <c:pt idx="987">
                  <c:v>2.4199999999999999E-2</c:v>
                </c:pt>
                <c:pt idx="988">
                  <c:v>2.41E-2</c:v>
                </c:pt>
                <c:pt idx="989">
                  <c:v>2.41E-2</c:v>
                </c:pt>
                <c:pt idx="990">
                  <c:v>2.4E-2</c:v>
                </c:pt>
                <c:pt idx="991">
                  <c:v>2.3900000000000001E-2</c:v>
                </c:pt>
                <c:pt idx="992">
                  <c:v>2.4E-2</c:v>
                </c:pt>
                <c:pt idx="993">
                  <c:v>2.3799999999999998E-2</c:v>
                </c:pt>
                <c:pt idx="994">
                  <c:v>2.3799999999999998E-2</c:v>
                </c:pt>
                <c:pt idx="995">
                  <c:v>2.3799999999999998E-2</c:v>
                </c:pt>
                <c:pt idx="996">
                  <c:v>2.3799999999999998E-2</c:v>
                </c:pt>
                <c:pt idx="997">
                  <c:v>2.3799999999999998E-2</c:v>
                </c:pt>
                <c:pt idx="998">
                  <c:v>2.3700000000000002E-2</c:v>
                </c:pt>
                <c:pt idx="999">
                  <c:v>2.3700000000000002E-2</c:v>
                </c:pt>
                <c:pt idx="1000">
                  <c:v>2.3700000000000002E-2</c:v>
                </c:pt>
                <c:pt idx="1001">
                  <c:v>2.3799999999999998E-2</c:v>
                </c:pt>
                <c:pt idx="1002">
                  <c:v>2.3599999999999999E-2</c:v>
                </c:pt>
                <c:pt idx="1003">
                  <c:v>2.3700000000000002E-2</c:v>
                </c:pt>
                <c:pt idx="1004">
                  <c:v>2.3700000000000002E-2</c:v>
                </c:pt>
                <c:pt idx="1005">
                  <c:v>2.3700000000000002E-2</c:v>
                </c:pt>
                <c:pt idx="1006">
                  <c:v>2.3700000000000002E-2</c:v>
                </c:pt>
                <c:pt idx="1007">
                  <c:v>2.3700000000000002E-2</c:v>
                </c:pt>
                <c:pt idx="1008">
                  <c:v>2.3700000000000002E-2</c:v>
                </c:pt>
                <c:pt idx="1009">
                  <c:v>2.3799999999999998E-2</c:v>
                </c:pt>
                <c:pt idx="1010">
                  <c:v>2.3799999999999998E-2</c:v>
                </c:pt>
                <c:pt idx="1011">
                  <c:v>2.3799999999999998E-2</c:v>
                </c:pt>
                <c:pt idx="1012">
                  <c:v>2.4E-2</c:v>
                </c:pt>
                <c:pt idx="1013">
                  <c:v>2.3900000000000001E-2</c:v>
                </c:pt>
                <c:pt idx="1014">
                  <c:v>2.3900000000000001E-2</c:v>
                </c:pt>
                <c:pt idx="1015">
                  <c:v>2.3900000000000001E-2</c:v>
                </c:pt>
                <c:pt idx="1016">
                  <c:v>2.3799999999999998E-2</c:v>
                </c:pt>
                <c:pt idx="1017">
                  <c:v>2.3799999999999998E-2</c:v>
                </c:pt>
                <c:pt idx="1018">
                  <c:v>2.3799999999999998E-2</c:v>
                </c:pt>
                <c:pt idx="1019">
                  <c:v>2.3799999999999998E-2</c:v>
                </c:pt>
                <c:pt idx="1020">
                  <c:v>2.3900000000000001E-2</c:v>
                </c:pt>
                <c:pt idx="1021">
                  <c:v>2.3900000000000001E-2</c:v>
                </c:pt>
                <c:pt idx="1022">
                  <c:v>2.3900000000000001E-2</c:v>
                </c:pt>
                <c:pt idx="1023">
                  <c:v>2.3900000000000001E-2</c:v>
                </c:pt>
                <c:pt idx="1024">
                  <c:v>2.4E-2</c:v>
                </c:pt>
                <c:pt idx="1025">
                  <c:v>2.3799999999999998E-2</c:v>
                </c:pt>
                <c:pt idx="1026">
                  <c:v>2.3799999999999998E-2</c:v>
                </c:pt>
                <c:pt idx="1027">
                  <c:v>2.3799999999999998E-2</c:v>
                </c:pt>
                <c:pt idx="1028">
                  <c:v>2.3799999999999998E-2</c:v>
                </c:pt>
                <c:pt idx="1029">
                  <c:v>2.3900000000000001E-2</c:v>
                </c:pt>
                <c:pt idx="1030">
                  <c:v>2.4E-2</c:v>
                </c:pt>
                <c:pt idx="1031">
                  <c:v>2.4E-2</c:v>
                </c:pt>
                <c:pt idx="1032">
                  <c:v>2.4E-2</c:v>
                </c:pt>
                <c:pt idx="1033">
                  <c:v>2.41E-2</c:v>
                </c:pt>
                <c:pt idx="1034">
                  <c:v>2.4500000000000001E-2</c:v>
                </c:pt>
                <c:pt idx="1035">
                  <c:v>2.4500000000000001E-2</c:v>
                </c:pt>
                <c:pt idx="1036">
                  <c:v>2.4500000000000001E-2</c:v>
                </c:pt>
                <c:pt idx="1037">
                  <c:v>2.4399999999999998E-2</c:v>
                </c:pt>
                <c:pt idx="1038">
                  <c:v>2.4399999999999998E-2</c:v>
                </c:pt>
                <c:pt idx="1039">
                  <c:v>2.4399999999999998E-2</c:v>
                </c:pt>
                <c:pt idx="1040">
                  <c:v>2.4399999999999998E-2</c:v>
                </c:pt>
                <c:pt idx="1041">
                  <c:v>2.4399999999999998E-2</c:v>
                </c:pt>
                <c:pt idx="1042">
                  <c:v>2.4399999999999998E-2</c:v>
                </c:pt>
                <c:pt idx="1043">
                  <c:v>2.4300000000000002E-2</c:v>
                </c:pt>
                <c:pt idx="1044">
                  <c:v>2.4199999999999999E-2</c:v>
                </c:pt>
                <c:pt idx="1045">
                  <c:v>2.41E-2</c:v>
                </c:pt>
                <c:pt idx="1046">
                  <c:v>2.41E-2</c:v>
                </c:pt>
                <c:pt idx="1047">
                  <c:v>2.41E-2</c:v>
                </c:pt>
                <c:pt idx="1048">
                  <c:v>2.41E-2</c:v>
                </c:pt>
                <c:pt idx="1049">
                  <c:v>2.41E-2</c:v>
                </c:pt>
                <c:pt idx="1050">
                  <c:v>2.41E-2</c:v>
                </c:pt>
                <c:pt idx="1051">
                  <c:v>2.41E-2</c:v>
                </c:pt>
                <c:pt idx="1052">
                  <c:v>2.41E-2</c:v>
                </c:pt>
                <c:pt idx="1053">
                  <c:v>2.41E-2</c:v>
                </c:pt>
                <c:pt idx="1054">
                  <c:v>2.41E-2</c:v>
                </c:pt>
                <c:pt idx="1055">
                  <c:v>2.41E-2</c:v>
                </c:pt>
                <c:pt idx="1056">
                  <c:v>2.41E-2</c:v>
                </c:pt>
                <c:pt idx="1057">
                  <c:v>2.4300000000000002E-2</c:v>
                </c:pt>
                <c:pt idx="1058">
                  <c:v>2.41E-2</c:v>
                </c:pt>
                <c:pt idx="1059">
                  <c:v>2.41E-2</c:v>
                </c:pt>
                <c:pt idx="1060">
                  <c:v>2.4E-2</c:v>
                </c:pt>
                <c:pt idx="1061">
                  <c:v>2.4E-2</c:v>
                </c:pt>
                <c:pt idx="1062">
                  <c:v>2.41E-2</c:v>
                </c:pt>
                <c:pt idx="1063">
                  <c:v>2.41E-2</c:v>
                </c:pt>
                <c:pt idx="1064">
                  <c:v>2.41E-2</c:v>
                </c:pt>
                <c:pt idx="1065">
                  <c:v>2.4E-2</c:v>
                </c:pt>
                <c:pt idx="1066">
                  <c:v>2.4E-2</c:v>
                </c:pt>
                <c:pt idx="1067">
                  <c:v>2.4E-2</c:v>
                </c:pt>
                <c:pt idx="1068">
                  <c:v>2.4E-2</c:v>
                </c:pt>
                <c:pt idx="1069">
                  <c:v>2.4E-2</c:v>
                </c:pt>
                <c:pt idx="1070">
                  <c:v>2.4E-2</c:v>
                </c:pt>
                <c:pt idx="1071">
                  <c:v>2.4E-2</c:v>
                </c:pt>
                <c:pt idx="1072">
                  <c:v>2.4E-2</c:v>
                </c:pt>
                <c:pt idx="1073">
                  <c:v>2.4E-2</c:v>
                </c:pt>
                <c:pt idx="1074">
                  <c:v>2.4E-2</c:v>
                </c:pt>
                <c:pt idx="1075">
                  <c:v>2.4E-2</c:v>
                </c:pt>
                <c:pt idx="1076">
                  <c:v>2.4E-2</c:v>
                </c:pt>
                <c:pt idx="1077">
                  <c:v>2.4E-2</c:v>
                </c:pt>
                <c:pt idx="1078">
                  <c:v>2.4E-2</c:v>
                </c:pt>
                <c:pt idx="1079">
                  <c:v>2.4E-2</c:v>
                </c:pt>
                <c:pt idx="1080">
                  <c:v>2.4E-2</c:v>
                </c:pt>
                <c:pt idx="1081">
                  <c:v>2.4E-2</c:v>
                </c:pt>
                <c:pt idx="1082">
                  <c:v>2.4E-2</c:v>
                </c:pt>
                <c:pt idx="1083">
                  <c:v>2.4E-2</c:v>
                </c:pt>
                <c:pt idx="1084">
                  <c:v>2.4E-2</c:v>
                </c:pt>
                <c:pt idx="1085">
                  <c:v>2.4E-2</c:v>
                </c:pt>
                <c:pt idx="1086">
                  <c:v>2.4E-2</c:v>
                </c:pt>
                <c:pt idx="1087">
                  <c:v>2.4E-2</c:v>
                </c:pt>
                <c:pt idx="1088">
                  <c:v>2.4E-2</c:v>
                </c:pt>
                <c:pt idx="1089">
                  <c:v>2.4E-2</c:v>
                </c:pt>
                <c:pt idx="1090">
                  <c:v>2.4E-2</c:v>
                </c:pt>
                <c:pt idx="1091">
                  <c:v>2.4E-2</c:v>
                </c:pt>
                <c:pt idx="1092">
                  <c:v>2.4E-2</c:v>
                </c:pt>
                <c:pt idx="1093">
                  <c:v>2.4E-2</c:v>
                </c:pt>
                <c:pt idx="1094">
                  <c:v>2.4E-2</c:v>
                </c:pt>
                <c:pt idx="1095">
                  <c:v>2.4E-2</c:v>
                </c:pt>
                <c:pt idx="1096">
                  <c:v>2.4E-2</c:v>
                </c:pt>
                <c:pt idx="1097">
                  <c:v>2.4E-2</c:v>
                </c:pt>
                <c:pt idx="1098">
                  <c:v>2.4E-2</c:v>
                </c:pt>
                <c:pt idx="1099">
                  <c:v>2.4E-2</c:v>
                </c:pt>
                <c:pt idx="1100">
                  <c:v>2.4E-2</c:v>
                </c:pt>
                <c:pt idx="1101">
                  <c:v>2.4E-2</c:v>
                </c:pt>
                <c:pt idx="1102">
                  <c:v>2.4E-2</c:v>
                </c:pt>
                <c:pt idx="1103">
                  <c:v>2.4E-2</c:v>
                </c:pt>
                <c:pt idx="1104">
                  <c:v>2.4E-2</c:v>
                </c:pt>
                <c:pt idx="1105">
                  <c:v>2.4E-2</c:v>
                </c:pt>
                <c:pt idx="1106">
                  <c:v>2.4E-2</c:v>
                </c:pt>
                <c:pt idx="1107">
                  <c:v>2.4E-2</c:v>
                </c:pt>
                <c:pt idx="1108">
                  <c:v>2.4E-2</c:v>
                </c:pt>
                <c:pt idx="1109">
                  <c:v>2.4E-2</c:v>
                </c:pt>
                <c:pt idx="1110">
                  <c:v>2.4E-2</c:v>
                </c:pt>
                <c:pt idx="1111">
                  <c:v>2.4E-2</c:v>
                </c:pt>
                <c:pt idx="1112">
                  <c:v>2.4E-2</c:v>
                </c:pt>
                <c:pt idx="1113">
                  <c:v>2.4E-2</c:v>
                </c:pt>
                <c:pt idx="1114">
                  <c:v>2.4E-2</c:v>
                </c:pt>
                <c:pt idx="1115">
                  <c:v>2.4E-2</c:v>
                </c:pt>
                <c:pt idx="1116">
                  <c:v>2.4E-2</c:v>
                </c:pt>
                <c:pt idx="1117">
                  <c:v>2.4E-2</c:v>
                </c:pt>
                <c:pt idx="1118">
                  <c:v>2.4E-2</c:v>
                </c:pt>
                <c:pt idx="1119">
                  <c:v>2.4E-2</c:v>
                </c:pt>
                <c:pt idx="1120">
                  <c:v>2.4E-2</c:v>
                </c:pt>
                <c:pt idx="1121">
                  <c:v>2.4E-2</c:v>
                </c:pt>
                <c:pt idx="1122">
                  <c:v>2.4E-2</c:v>
                </c:pt>
                <c:pt idx="1123">
                  <c:v>2.4E-2</c:v>
                </c:pt>
                <c:pt idx="1124">
                  <c:v>2.4E-2</c:v>
                </c:pt>
                <c:pt idx="1125">
                  <c:v>2.4E-2</c:v>
                </c:pt>
                <c:pt idx="1126">
                  <c:v>2.4E-2</c:v>
                </c:pt>
                <c:pt idx="1127">
                  <c:v>2.4E-2</c:v>
                </c:pt>
                <c:pt idx="1128">
                  <c:v>2.4E-2</c:v>
                </c:pt>
                <c:pt idx="1129">
                  <c:v>2.2000000000000002E-2</c:v>
                </c:pt>
                <c:pt idx="1130">
                  <c:v>2.2000000000000002E-2</c:v>
                </c:pt>
                <c:pt idx="1131">
                  <c:v>2.2000000000000002E-2</c:v>
                </c:pt>
                <c:pt idx="1132">
                  <c:v>2.1899999999999999E-2</c:v>
                </c:pt>
                <c:pt idx="1133">
                  <c:v>2.1899999999999999E-2</c:v>
                </c:pt>
                <c:pt idx="1134">
                  <c:v>2.1899999999999999E-2</c:v>
                </c:pt>
                <c:pt idx="1135">
                  <c:v>2.1899999999999999E-2</c:v>
                </c:pt>
                <c:pt idx="1136">
                  <c:v>2.2000000000000002E-2</c:v>
                </c:pt>
                <c:pt idx="1137">
                  <c:v>2.1899999999999999E-2</c:v>
                </c:pt>
                <c:pt idx="1138">
                  <c:v>2.2000000000000002E-2</c:v>
                </c:pt>
                <c:pt idx="1139">
                  <c:v>2.2000000000000002E-2</c:v>
                </c:pt>
                <c:pt idx="1140">
                  <c:v>2.2000000000000002E-2</c:v>
                </c:pt>
                <c:pt idx="1141">
                  <c:v>2.1899999999999999E-2</c:v>
                </c:pt>
                <c:pt idx="1142">
                  <c:v>2.2000000000000002E-2</c:v>
                </c:pt>
                <c:pt idx="1143">
                  <c:v>2.2000000000000002E-2</c:v>
                </c:pt>
                <c:pt idx="1144">
                  <c:v>2.2000000000000002E-2</c:v>
                </c:pt>
                <c:pt idx="1145">
                  <c:v>2.2000000000000002E-2</c:v>
                </c:pt>
                <c:pt idx="1146">
                  <c:v>2.2000000000000002E-2</c:v>
                </c:pt>
                <c:pt idx="1147">
                  <c:v>2.2000000000000002E-2</c:v>
                </c:pt>
                <c:pt idx="1148">
                  <c:v>2.2000000000000002E-2</c:v>
                </c:pt>
                <c:pt idx="1149">
                  <c:v>2.2000000000000002E-2</c:v>
                </c:pt>
                <c:pt idx="1150">
                  <c:v>2.2000000000000002E-2</c:v>
                </c:pt>
                <c:pt idx="1151">
                  <c:v>2.2000000000000002E-2</c:v>
                </c:pt>
                <c:pt idx="1152">
                  <c:v>2.2000000000000002E-2</c:v>
                </c:pt>
                <c:pt idx="1153">
                  <c:v>2.2000000000000002E-2</c:v>
                </c:pt>
                <c:pt idx="1154">
                  <c:v>2.2000000000000002E-2</c:v>
                </c:pt>
                <c:pt idx="1155">
                  <c:v>2.2000000000000002E-2</c:v>
                </c:pt>
                <c:pt idx="1156">
                  <c:v>2.1899999999999999E-2</c:v>
                </c:pt>
                <c:pt idx="1157">
                  <c:v>2.1899999999999999E-2</c:v>
                </c:pt>
                <c:pt idx="1158">
                  <c:v>2.2000000000000002E-2</c:v>
                </c:pt>
                <c:pt idx="1159">
                  <c:v>2.2000000000000002E-2</c:v>
                </c:pt>
                <c:pt idx="1160">
                  <c:v>2.2000000000000002E-2</c:v>
                </c:pt>
                <c:pt idx="1161">
                  <c:v>2.2000000000000002E-2</c:v>
                </c:pt>
                <c:pt idx="1162">
                  <c:v>2.1899999999999999E-2</c:v>
                </c:pt>
                <c:pt idx="1163">
                  <c:v>2.2000000000000002E-2</c:v>
                </c:pt>
                <c:pt idx="1164">
                  <c:v>2.2000000000000002E-2</c:v>
                </c:pt>
                <c:pt idx="1165">
                  <c:v>2.2000000000000002E-2</c:v>
                </c:pt>
                <c:pt idx="1166">
                  <c:v>2.2000000000000002E-2</c:v>
                </c:pt>
                <c:pt idx="1167">
                  <c:v>2.2000000000000002E-2</c:v>
                </c:pt>
                <c:pt idx="1168">
                  <c:v>2.2000000000000002E-2</c:v>
                </c:pt>
                <c:pt idx="1169">
                  <c:v>2.2000000000000002E-2</c:v>
                </c:pt>
                <c:pt idx="1170">
                  <c:v>2.2000000000000002E-2</c:v>
                </c:pt>
                <c:pt idx="1171">
                  <c:v>2.1899999999999999E-2</c:v>
                </c:pt>
                <c:pt idx="1172">
                  <c:v>2.1899999999999999E-2</c:v>
                </c:pt>
                <c:pt idx="1173">
                  <c:v>2.1899999999999999E-2</c:v>
                </c:pt>
                <c:pt idx="1174">
                  <c:v>2.1899999999999999E-2</c:v>
                </c:pt>
                <c:pt idx="1175">
                  <c:v>2.18E-2</c:v>
                </c:pt>
                <c:pt idx="1176">
                  <c:v>2.18E-2</c:v>
                </c:pt>
                <c:pt idx="1177">
                  <c:v>2.18E-2</c:v>
                </c:pt>
                <c:pt idx="1178">
                  <c:v>2.18E-2</c:v>
                </c:pt>
                <c:pt idx="1179">
                  <c:v>2.18E-2</c:v>
                </c:pt>
                <c:pt idx="1180">
                  <c:v>2.18E-2</c:v>
                </c:pt>
                <c:pt idx="1181">
                  <c:v>2.18E-2</c:v>
                </c:pt>
                <c:pt idx="1182">
                  <c:v>2.18E-2</c:v>
                </c:pt>
                <c:pt idx="1183">
                  <c:v>2.18E-2</c:v>
                </c:pt>
                <c:pt idx="1184">
                  <c:v>2.18E-2</c:v>
                </c:pt>
                <c:pt idx="1185">
                  <c:v>2.18E-2</c:v>
                </c:pt>
                <c:pt idx="1186">
                  <c:v>2.18E-2</c:v>
                </c:pt>
                <c:pt idx="1187">
                  <c:v>2.18E-2</c:v>
                </c:pt>
                <c:pt idx="1188">
                  <c:v>2.18E-2</c:v>
                </c:pt>
                <c:pt idx="1189">
                  <c:v>1.9299999999999998E-2</c:v>
                </c:pt>
                <c:pt idx="1190">
                  <c:v>1.9299999999999998E-2</c:v>
                </c:pt>
                <c:pt idx="1191">
                  <c:v>1.9299999999999998E-2</c:v>
                </c:pt>
                <c:pt idx="1192">
                  <c:v>1.9199999999999998E-2</c:v>
                </c:pt>
                <c:pt idx="1193">
                  <c:v>1.9199999999999998E-2</c:v>
                </c:pt>
                <c:pt idx="1194">
                  <c:v>1.9199999999999998E-2</c:v>
                </c:pt>
                <c:pt idx="1195">
                  <c:v>1.9199999999999998E-2</c:v>
                </c:pt>
                <c:pt idx="1196">
                  <c:v>1.9199999999999998E-2</c:v>
                </c:pt>
                <c:pt idx="1197">
                  <c:v>1.9199999999999998E-2</c:v>
                </c:pt>
                <c:pt idx="1198">
                  <c:v>1.9199999999999998E-2</c:v>
                </c:pt>
                <c:pt idx="1199">
                  <c:v>1.9199999999999998E-2</c:v>
                </c:pt>
                <c:pt idx="1200">
                  <c:v>1.9199999999999998E-2</c:v>
                </c:pt>
                <c:pt idx="1201">
                  <c:v>1.9199999999999998E-2</c:v>
                </c:pt>
                <c:pt idx="1202">
                  <c:v>1.9199999999999998E-2</c:v>
                </c:pt>
                <c:pt idx="1203">
                  <c:v>1.9199999999999998E-2</c:v>
                </c:pt>
                <c:pt idx="1204">
                  <c:v>1.9199999999999998E-2</c:v>
                </c:pt>
                <c:pt idx="1205">
                  <c:v>1.9199999999999998E-2</c:v>
                </c:pt>
                <c:pt idx="1206">
                  <c:v>1.9099999999999999E-2</c:v>
                </c:pt>
                <c:pt idx="1207">
                  <c:v>1.9099999999999999E-2</c:v>
                </c:pt>
                <c:pt idx="1208">
                  <c:v>1.9199999999999998E-2</c:v>
                </c:pt>
                <c:pt idx="1209">
                  <c:v>1.9199999999999998E-2</c:v>
                </c:pt>
                <c:pt idx="1210">
                  <c:v>1.9199999999999998E-2</c:v>
                </c:pt>
                <c:pt idx="1211">
                  <c:v>1.9199999999999998E-2</c:v>
                </c:pt>
                <c:pt idx="1212">
                  <c:v>1.9199999999999998E-2</c:v>
                </c:pt>
                <c:pt idx="1213">
                  <c:v>1.9199999999999998E-2</c:v>
                </c:pt>
                <c:pt idx="1214">
                  <c:v>1.9199999999999998E-2</c:v>
                </c:pt>
                <c:pt idx="1215">
                  <c:v>1.9199999999999998E-2</c:v>
                </c:pt>
                <c:pt idx="1216">
                  <c:v>1.9199999999999998E-2</c:v>
                </c:pt>
                <c:pt idx="1217">
                  <c:v>1.9199999999999998E-2</c:v>
                </c:pt>
                <c:pt idx="1218">
                  <c:v>1.9199999999999998E-2</c:v>
                </c:pt>
                <c:pt idx="1219">
                  <c:v>1.9099999999999999E-2</c:v>
                </c:pt>
                <c:pt idx="1220">
                  <c:v>1.9099999999999999E-2</c:v>
                </c:pt>
                <c:pt idx="1221">
                  <c:v>1.9099999999999999E-2</c:v>
                </c:pt>
                <c:pt idx="1222">
                  <c:v>1.9099999999999999E-2</c:v>
                </c:pt>
                <c:pt idx="1223">
                  <c:v>1.9099999999999999E-2</c:v>
                </c:pt>
                <c:pt idx="1224">
                  <c:v>1.9099999999999999E-2</c:v>
                </c:pt>
                <c:pt idx="1225">
                  <c:v>1.9099999999999999E-2</c:v>
                </c:pt>
                <c:pt idx="1226">
                  <c:v>1.9099999999999999E-2</c:v>
                </c:pt>
                <c:pt idx="1227">
                  <c:v>1.9099999999999999E-2</c:v>
                </c:pt>
                <c:pt idx="1228">
                  <c:v>1.9099999999999999E-2</c:v>
                </c:pt>
                <c:pt idx="1229">
                  <c:v>1.9099999999999999E-2</c:v>
                </c:pt>
                <c:pt idx="1230">
                  <c:v>1.9099999999999999E-2</c:v>
                </c:pt>
                <c:pt idx="1231">
                  <c:v>1.9099999999999999E-2</c:v>
                </c:pt>
                <c:pt idx="1232">
                  <c:v>1.9099999999999999E-2</c:v>
                </c:pt>
                <c:pt idx="1233">
                  <c:v>1.9099999999999999E-2</c:v>
                </c:pt>
                <c:pt idx="1234">
                  <c:v>1.9099999999999999E-2</c:v>
                </c:pt>
                <c:pt idx="1235">
                  <c:v>1.9099999999999999E-2</c:v>
                </c:pt>
                <c:pt idx="1236">
                  <c:v>1.9099999999999999E-2</c:v>
                </c:pt>
                <c:pt idx="1237">
                  <c:v>1.9099999999999999E-2</c:v>
                </c:pt>
                <c:pt idx="1238">
                  <c:v>1.9099999999999999E-2</c:v>
                </c:pt>
                <c:pt idx="1239">
                  <c:v>1.9099999999999999E-2</c:v>
                </c:pt>
                <c:pt idx="1240">
                  <c:v>1.9099999999999999E-2</c:v>
                </c:pt>
                <c:pt idx="1241">
                  <c:v>1.9099999999999999E-2</c:v>
                </c:pt>
                <c:pt idx="1242">
                  <c:v>1.9099999999999999E-2</c:v>
                </c:pt>
                <c:pt idx="1243">
                  <c:v>1.9099999999999999E-2</c:v>
                </c:pt>
                <c:pt idx="1244">
                  <c:v>1.9099999999999999E-2</c:v>
                </c:pt>
                <c:pt idx="1245">
                  <c:v>1.9099999999999999E-2</c:v>
                </c:pt>
                <c:pt idx="1246">
                  <c:v>1.9099999999999999E-2</c:v>
                </c:pt>
                <c:pt idx="1247">
                  <c:v>1.9099999999999999E-2</c:v>
                </c:pt>
                <c:pt idx="1248">
                  <c:v>1.9099999999999999E-2</c:v>
                </c:pt>
                <c:pt idx="1249">
                  <c:v>1.9099999999999999E-2</c:v>
                </c:pt>
                <c:pt idx="1250">
                  <c:v>1.9099999999999999E-2</c:v>
                </c:pt>
                <c:pt idx="1251">
                  <c:v>1.9099999999999999E-2</c:v>
                </c:pt>
                <c:pt idx="1252">
                  <c:v>1.9099999999999999E-2</c:v>
                </c:pt>
                <c:pt idx="1253">
                  <c:v>1.9099999999999999E-2</c:v>
                </c:pt>
                <c:pt idx="1254">
                  <c:v>1.9099999999999999E-2</c:v>
                </c:pt>
                <c:pt idx="1255">
                  <c:v>1.9199999999999998E-2</c:v>
                </c:pt>
                <c:pt idx="1256">
                  <c:v>1.9199999999999998E-2</c:v>
                </c:pt>
                <c:pt idx="1257">
                  <c:v>1.9199999999999998E-2</c:v>
                </c:pt>
                <c:pt idx="1258">
                  <c:v>1.9199999999999998E-2</c:v>
                </c:pt>
                <c:pt idx="1259">
                  <c:v>1.9199999999999998E-2</c:v>
                </c:pt>
                <c:pt idx="1260">
                  <c:v>1.9099999999999999E-2</c:v>
                </c:pt>
                <c:pt idx="1261">
                  <c:v>1.9E-2</c:v>
                </c:pt>
                <c:pt idx="1262">
                  <c:v>1.9E-2</c:v>
                </c:pt>
                <c:pt idx="1263">
                  <c:v>1.9E-2</c:v>
                </c:pt>
                <c:pt idx="1264">
                  <c:v>1.7000000000000001E-2</c:v>
                </c:pt>
                <c:pt idx="1265">
                  <c:v>1.7000000000000001E-2</c:v>
                </c:pt>
                <c:pt idx="1266">
                  <c:v>1.7000000000000001E-2</c:v>
                </c:pt>
                <c:pt idx="1267">
                  <c:v>1.7000000000000001E-2</c:v>
                </c:pt>
                <c:pt idx="1268">
                  <c:v>1.7000000000000001E-2</c:v>
                </c:pt>
                <c:pt idx="1269">
                  <c:v>1.7000000000000001E-2</c:v>
                </c:pt>
                <c:pt idx="1270">
                  <c:v>1.7000000000000001E-2</c:v>
                </c:pt>
                <c:pt idx="1271">
                  <c:v>1.7000000000000001E-2</c:v>
                </c:pt>
                <c:pt idx="1272">
                  <c:v>1.7000000000000001E-2</c:v>
                </c:pt>
                <c:pt idx="1273">
                  <c:v>1.7000000000000001E-2</c:v>
                </c:pt>
                <c:pt idx="1274">
                  <c:v>1.7000000000000001E-2</c:v>
                </c:pt>
                <c:pt idx="1275">
                  <c:v>1.7000000000000001E-2</c:v>
                </c:pt>
                <c:pt idx="1276">
                  <c:v>1.7000000000000001E-2</c:v>
                </c:pt>
                <c:pt idx="1277">
                  <c:v>1.7000000000000001E-2</c:v>
                </c:pt>
                <c:pt idx="1278">
                  <c:v>1.7000000000000001E-2</c:v>
                </c:pt>
                <c:pt idx="1279">
                  <c:v>1.7000000000000001E-2</c:v>
                </c:pt>
                <c:pt idx="1280">
                  <c:v>1.7000000000000001E-2</c:v>
                </c:pt>
                <c:pt idx="1281">
                  <c:v>1.7000000000000001E-2</c:v>
                </c:pt>
                <c:pt idx="1282">
                  <c:v>1.7000000000000001E-2</c:v>
                </c:pt>
                <c:pt idx="1283">
                  <c:v>1.7000000000000001E-2</c:v>
                </c:pt>
                <c:pt idx="1284">
                  <c:v>1.7000000000000001E-2</c:v>
                </c:pt>
                <c:pt idx="1285">
                  <c:v>1.7000000000000001E-2</c:v>
                </c:pt>
                <c:pt idx="1286">
                  <c:v>1.7000000000000001E-2</c:v>
                </c:pt>
                <c:pt idx="1287">
                  <c:v>1.7000000000000001E-2</c:v>
                </c:pt>
                <c:pt idx="1288">
                  <c:v>1.7000000000000001E-2</c:v>
                </c:pt>
                <c:pt idx="1289">
                  <c:v>1.7000000000000001E-2</c:v>
                </c:pt>
                <c:pt idx="1290">
                  <c:v>1.7000000000000001E-2</c:v>
                </c:pt>
                <c:pt idx="1291">
                  <c:v>1.7000000000000001E-2</c:v>
                </c:pt>
                <c:pt idx="1292">
                  <c:v>1.7000000000000001E-2</c:v>
                </c:pt>
                <c:pt idx="1293">
                  <c:v>1.7000000000000001E-2</c:v>
                </c:pt>
                <c:pt idx="1294">
                  <c:v>1.7000000000000001E-2</c:v>
                </c:pt>
                <c:pt idx="1295">
                  <c:v>1.7000000000000001E-2</c:v>
                </c:pt>
                <c:pt idx="1296">
                  <c:v>1.6899999999999998E-2</c:v>
                </c:pt>
                <c:pt idx="1297">
                  <c:v>1.7000000000000001E-2</c:v>
                </c:pt>
                <c:pt idx="1298">
                  <c:v>1.7000000000000001E-2</c:v>
                </c:pt>
                <c:pt idx="1299">
                  <c:v>1.7000000000000001E-2</c:v>
                </c:pt>
                <c:pt idx="1300">
                  <c:v>1.7000000000000001E-2</c:v>
                </c:pt>
                <c:pt idx="1301">
                  <c:v>1.7000000000000001E-2</c:v>
                </c:pt>
                <c:pt idx="1302">
                  <c:v>1.7000000000000001E-2</c:v>
                </c:pt>
                <c:pt idx="1303">
                  <c:v>1.6899999999999998E-2</c:v>
                </c:pt>
                <c:pt idx="1304">
                  <c:v>1.6899999999999998E-2</c:v>
                </c:pt>
                <c:pt idx="1305">
                  <c:v>1.6899999999999998E-2</c:v>
                </c:pt>
                <c:pt idx="1306">
                  <c:v>1.6899999999999998E-2</c:v>
                </c:pt>
                <c:pt idx="1307">
                  <c:v>1.6899999999999998E-2</c:v>
                </c:pt>
                <c:pt idx="1308">
                  <c:v>1.6899999999999998E-2</c:v>
                </c:pt>
                <c:pt idx="1309">
                  <c:v>1.6899999999999998E-2</c:v>
                </c:pt>
                <c:pt idx="1310">
                  <c:v>1.6899999999999998E-2</c:v>
                </c:pt>
                <c:pt idx="1311">
                  <c:v>1.6899999999999998E-2</c:v>
                </c:pt>
                <c:pt idx="1312">
                  <c:v>1.6899999999999998E-2</c:v>
                </c:pt>
                <c:pt idx="1313">
                  <c:v>1.6899999999999998E-2</c:v>
                </c:pt>
                <c:pt idx="1314">
                  <c:v>1.6899999999999998E-2</c:v>
                </c:pt>
                <c:pt idx="1315">
                  <c:v>1.6899999999999998E-2</c:v>
                </c:pt>
                <c:pt idx="1316">
                  <c:v>1.6799999999999999E-2</c:v>
                </c:pt>
                <c:pt idx="1317">
                  <c:v>1.67E-2</c:v>
                </c:pt>
                <c:pt idx="1318">
                  <c:v>1.6799999999999999E-2</c:v>
                </c:pt>
                <c:pt idx="1319">
                  <c:v>1.6799999999999999E-2</c:v>
                </c:pt>
                <c:pt idx="1320">
                  <c:v>1.6799999999999999E-2</c:v>
                </c:pt>
                <c:pt idx="1321">
                  <c:v>1.6799999999999999E-2</c:v>
                </c:pt>
                <c:pt idx="1322">
                  <c:v>1.6799999999999999E-2</c:v>
                </c:pt>
                <c:pt idx="1323">
                  <c:v>1.6799999999999999E-2</c:v>
                </c:pt>
                <c:pt idx="1324">
                  <c:v>1.44E-2</c:v>
                </c:pt>
                <c:pt idx="1325">
                  <c:v>1.44E-2</c:v>
                </c:pt>
                <c:pt idx="1326">
                  <c:v>1.43E-2</c:v>
                </c:pt>
                <c:pt idx="1327">
                  <c:v>1.43E-2</c:v>
                </c:pt>
                <c:pt idx="1328">
                  <c:v>1.43E-2</c:v>
                </c:pt>
                <c:pt idx="1329">
                  <c:v>1.4199999999999999E-2</c:v>
                </c:pt>
                <c:pt idx="1330">
                  <c:v>1.4199999999999999E-2</c:v>
                </c:pt>
                <c:pt idx="1331">
                  <c:v>1.4199999999999999E-2</c:v>
                </c:pt>
                <c:pt idx="1332">
                  <c:v>1.4199999999999999E-2</c:v>
                </c:pt>
                <c:pt idx="1333">
                  <c:v>1.4199999999999999E-2</c:v>
                </c:pt>
                <c:pt idx="1334">
                  <c:v>1.4199999999999999E-2</c:v>
                </c:pt>
                <c:pt idx="1335">
                  <c:v>1.4199999999999999E-2</c:v>
                </c:pt>
                <c:pt idx="1336">
                  <c:v>1.4199999999999999E-2</c:v>
                </c:pt>
                <c:pt idx="1337">
                  <c:v>1.4199999999999999E-2</c:v>
                </c:pt>
                <c:pt idx="1338">
                  <c:v>1.4199999999999999E-2</c:v>
                </c:pt>
                <c:pt idx="1339">
                  <c:v>1.3500000000000002E-2</c:v>
                </c:pt>
                <c:pt idx="1340">
                  <c:v>1.4199999999999999E-2</c:v>
                </c:pt>
                <c:pt idx="1341">
                  <c:v>1.4199999999999999E-2</c:v>
                </c:pt>
                <c:pt idx="1342">
                  <c:v>1.4199999999999999E-2</c:v>
                </c:pt>
                <c:pt idx="1343">
                  <c:v>1.4199999999999999E-2</c:v>
                </c:pt>
                <c:pt idx="1344">
                  <c:v>1.4199999999999999E-2</c:v>
                </c:pt>
                <c:pt idx="1345">
                  <c:v>1.4199999999999999E-2</c:v>
                </c:pt>
                <c:pt idx="1346">
                  <c:v>1.4199999999999999E-2</c:v>
                </c:pt>
                <c:pt idx="1347">
                  <c:v>1.4199999999999999E-2</c:v>
                </c:pt>
                <c:pt idx="1348">
                  <c:v>1.4199999999999999E-2</c:v>
                </c:pt>
                <c:pt idx="1349">
                  <c:v>1.4199999999999999E-2</c:v>
                </c:pt>
                <c:pt idx="1350">
                  <c:v>1.4199999999999999E-2</c:v>
                </c:pt>
                <c:pt idx="1351">
                  <c:v>1.4199999999999999E-2</c:v>
                </c:pt>
                <c:pt idx="1352">
                  <c:v>1.4199999999999999E-2</c:v>
                </c:pt>
                <c:pt idx="1353">
                  <c:v>1.4199999999999999E-2</c:v>
                </c:pt>
                <c:pt idx="1354">
                  <c:v>1.4199999999999999E-2</c:v>
                </c:pt>
                <c:pt idx="1355">
                  <c:v>1.4199999999999999E-2</c:v>
                </c:pt>
                <c:pt idx="1356">
                  <c:v>1.4199999999999999E-2</c:v>
                </c:pt>
                <c:pt idx="1357">
                  <c:v>1.4199999999999999E-2</c:v>
                </c:pt>
                <c:pt idx="1358">
                  <c:v>1.4199999999999999E-2</c:v>
                </c:pt>
                <c:pt idx="1359">
                  <c:v>1.34E-2</c:v>
                </c:pt>
                <c:pt idx="1360">
                  <c:v>1.4199999999999999E-2</c:v>
                </c:pt>
                <c:pt idx="1361">
                  <c:v>1.4199999999999999E-2</c:v>
                </c:pt>
                <c:pt idx="1362">
                  <c:v>1.4199999999999999E-2</c:v>
                </c:pt>
                <c:pt idx="1363">
                  <c:v>1.4199999999999999E-2</c:v>
                </c:pt>
                <c:pt idx="1364">
                  <c:v>1.4199999999999999E-2</c:v>
                </c:pt>
                <c:pt idx="1365">
                  <c:v>1.4199999999999999E-2</c:v>
                </c:pt>
                <c:pt idx="1366">
                  <c:v>1.4199999999999999E-2</c:v>
                </c:pt>
                <c:pt idx="1367">
                  <c:v>1.4199999999999999E-2</c:v>
                </c:pt>
                <c:pt idx="1368">
                  <c:v>1.4199999999999999E-2</c:v>
                </c:pt>
                <c:pt idx="1369">
                  <c:v>1.4199999999999999E-2</c:v>
                </c:pt>
                <c:pt idx="1370">
                  <c:v>1.4199999999999999E-2</c:v>
                </c:pt>
                <c:pt idx="1371">
                  <c:v>1.4199999999999999E-2</c:v>
                </c:pt>
                <c:pt idx="1372">
                  <c:v>1.4199999999999999E-2</c:v>
                </c:pt>
                <c:pt idx="1373">
                  <c:v>1.4199999999999999E-2</c:v>
                </c:pt>
                <c:pt idx="1374">
                  <c:v>1.4199999999999999E-2</c:v>
                </c:pt>
                <c:pt idx="1375">
                  <c:v>1.4199999999999999E-2</c:v>
                </c:pt>
                <c:pt idx="1376">
                  <c:v>1.4199999999999999E-2</c:v>
                </c:pt>
                <c:pt idx="1377">
                  <c:v>1.4199999999999999E-2</c:v>
                </c:pt>
                <c:pt idx="1378">
                  <c:v>1.4199999999999999E-2</c:v>
                </c:pt>
                <c:pt idx="1379">
                  <c:v>1.4199999999999999E-2</c:v>
                </c:pt>
                <c:pt idx="1380">
                  <c:v>1.4199999999999999E-2</c:v>
                </c:pt>
                <c:pt idx="1381">
                  <c:v>1.3300000000000001E-2</c:v>
                </c:pt>
                <c:pt idx="1382">
                  <c:v>1.3300000000000001E-2</c:v>
                </c:pt>
                <c:pt idx="1383">
                  <c:v>1.4199999999999999E-2</c:v>
                </c:pt>
                <c:pt idx="1384">
                  <c:v>1.4199999999999999E-2</c:v>
                </c:pt>
                <c:pt idx="1385">
                  <c:v>1.4199999999999999E-2</c:v>
                </c:pt>
                <c:pt idx="1386">
                  <c:v>1.4199999999999999E-2</c:v>
                </c:pt>
                <c:pt idx="1387">
                  <c:v>1.4199999999999999E-2</c:v>
                </c:pt>
                <c:pt idx="1388">
                  <c:v>1.4199999999999999E-2</c:v>
                </c:pt>
                <c:pt idx="1389">
                  <c:v>1.4199999999999999E-2</c:v>
                </c:pt>
                <c:pt idx="1390">
                  <c:v>1.4199999999999999E-2</c:v>
                </c:pt>
                <c:pt idx="1391">
                  <c:v>1.4199999999999999E-2</c:v>
                </c:pt>
                <c:pt idx="1392">
                  <c:v>1.41E-2</c:v>
                </c:pt>
                <c:pt idx="1393">
                  <c:v>1.41E-2</c:v>
                </c:pt>
                <c:pt idx="1394">
                  <c:v>1.1699999999999999E-2</c:v>
                </c:pt>
                <c:pt idx="1395">
                  <c:v>1.1699999999999999E-2</c:v>
                </c:pt>
                <c:pt idx="1396">
                  <c:v>1.1599999999999999E-2</c:v>
                </c:pt>
                <c:pt idx="1397">
                  <c:v>1.1599999999999999E-2</c:v>
                </c:pt>
                <c:pt idx="1398">
                  <c:v>1.1599999999999999E-2</c:v>
                </c:pt>
                <c:pt idx="1399">
                  <c:v>1.1599999999999999E-2</c:v>
                </c:pt>
                <c:pt idx="1400">
                  <c:v>1.1599999999999999E-2</c:v>
                </c:pt>
                <c:pt idx="1401">
                  <c:v>1.1599999999999999E-2</c:v>
                </c:pt>
                <c:pt idx="1402">
                  <c:v>1.1599999999999999E-2</c:v>
                </c:pt>
                <c:pt idx="1403">
                  <c:v>1.0700000000000001E-2</c:v>
                </c:pt>
                <c:pt idx="1404">
                  <c:v>1.1599999999999999E-2</c:v>
                </c:pt>
                <c:pt idx="1405">
                  <c:v>1.1599999999999999E-2</c:v>
                </c:pt>
                <c:pt idx="1406">
                  <c:v>1.1599999999999999E-2</c:v>
                </c:pt>
                <c:pt idx="1407">
                  <c:v>1.1599999999999999E-2</c:v>
                </c:pt>
                <c:pt idx="1408">
                  <c:v>1.1599999999999999E-2</c:v>
                </c:pt>
                <c:pt idx="1409">
                  <c:v>1.1599999999999999E-2</c:v>
                </c:pt>
                <c:pt idx="1410">
                  <c:v>1.1599999999999999E-2</c:v>
                </c:pt>
                <c:pt idx="1411">
                  <c:v>1.1599999999999999E-2</c:v>
                </c:pt>
                <c:pt idx="1412">
                  <c:v>1.1599999999999999E-2</c:v>
                </c:pt>
                <c:pt idx="1413">
                  <c:v>1.1599999999999999E-2</c:v>
                </c:pt>
                <c:pt idx="1414">
                  <c:v>1.1599999999999999E-2</c:v>
                </c:pt>
                <c:pt idx="1415">
                  <c:v>1.1599999999999999E-2</c:v>
                </c:pt>
                <c:pt idx="1416">
                  <c:v>1.1599999999999999E-2</c:v>
                </c:pt>
                <c:pt idx="1417">
                  <c:v>1.1599999999999999E-2</c:v>
                </c:pt>
                <c:pt idx="1418">
                  <c:v>1.1599999999999999E-2</c:v>
                </c:pt>
                <c:pt idx="1419">
                  <c:v>1.1599999999999999E-2</c:v>
                </c:pt>
                <c:pt idx="1420">
                  <c:v>1.1599999999999999E-2</c:v>
                </c:pt>
                <c:pt idx="1421">
                  <c:v>1.1599999999999999E-2</c:v>
                </c:pt>
                <c:pt idx="1422">
                  <c:v>1.1599999999999999E-2</c:v>
                </c:pt>
                <c:pt idx="1423">
                  <c:v>1.1599999999999999E-2</c:v>
                </c:pt>
                <c:pt idx="1424">
                  <c:v>1.1599999999999999E-2</c:v>
                </c:pt>
                <c:pt idx="1425">
                  <c:v>1.0700000000000001E-2</c:v>
                </c:pt>
                <c:pt idx="1426">
                  <c:v>1.1599999999999999E-2</c:v>
                </c:pt>
                <c:pt idx="1427">
                  <c:v>1.1599999999999999E-2</c:v>
                </c:pt>
                <c:pt idx="1428">
                  <c:v>1.1599999999999999E-2</c:v>
                </c:pt>
                <c:pt idx="1429">
                  <c:v>1.1599999999999999E-2</c:v>
                </c:pt>
                <c:pt idx="1430">
                  <c:v>1.1599999999999999E-2</c:v>
                </c:pt>
                <c:pt idx="1431">
                  <c:v>1.1599999999999999E-2</c:v>
                </c:pt>
                <c:pt idx="1432">
                  <c:v>1.1599999999999999E-2</c:v>
                </c:pt>
                <c:pt idx="1433">
                  <c:v>1.1599999999999999E-2</c:v>
                </c:pt>
                <c:pt idx="1434">
                  <c:v>1.1599999999999999E-2</c:v>
                </c:pt>
                <c:pt idx="1435">
                  <c:v>1.1599999999999999E-2</c:v>
                </c:pt>
                <c:pt idx="1436">
                  <c:v>1.1599999999999999E-2</c:v>
                </c:pt>
                <c:pt idx="1437">
                  <c:v>1.1599999999999999E-2</c:v>
                </c:pt>
                <c:pt idx="1438">
                  <c:v>1.1599999999999999E-2</c:v>
                </c:pt>
                <c:pt idx="1439">
                  <c:v>1.1599999999999999E-2</c:v>
                </c:pt>
                <c:pt idx="1440">
                  <c:v>1.1599999999999999E-2</c:v>
                </c:pt>
                <c:pt idx="1441">
                  <c:v>1.1599999999999999E-2</c:v>
                </c:pt>
                <c:pt idx="1442">
                  <c:v>1.1599999999999999E-2</c:v>
                </c:pt>
                <c:pt idx="1443">
                  <c:v>1.1599999999999999E-2</c:v>
                </c:pt>
                <c:pt idx="1444">
                  <c:v>1.1599999999999999E-2</c:v>
                </c:pt>
                <c:pt idx="1445">
                  <c:v>1.1599999999999999E-2</c:v>
                </c:pt>
                <c:pt idx="1446">
                  <c:v>1.1599999999999999E-2</c:v>
                </c:pt>
                <c:pt idx="1447">
                  <c:v>1.06E-2</c:v>
                </c:pt>
                <c:pt idx="1448">
                  <c:v>1.1599999999999999E-2</c:v>
                </c:pt>
                <c:pt idx="1449">
                  <c:v>1.1599999999999999E-2</c:v>
                </c:pt>
                <c:pt idx="1450">
                  <c:v>1.1599999999999999E-2</c:v>
                </c:pt>
                <c:pt idx="1451">
                  <c:v>1.1599999999999999E-2</c:v>
                </c:pt>
                <c:pt idx="1452">
                  <c:v>1.1599999999999999E-2</c:v>
                </c:pt>
                <c:pt idx="1453">
                  <c:v>1.1599999999999999E-2</c:v>
                </c:pt>
                <c:pt idx="1454">
                  <c:v>1.1599999999999999E-2</c:v>
                </c:pt>
                <c:pt idx="1455">
                  <c:v>1.1599999999999999E-2</c:v>
                </c:pt>
                <c:pt idx="1456">
                  <c:v>1.1599999999999999E-2</c:v>
                </c:pt>
                <c:pt idx="1457">
                  <c:v>1.1599999999999999E-2</c:v>
                </c:pt>
                <c:pt idx="1458">
                  <c:v>1.1599999999999999E-2</c:v>
                </c:pt>
                <c:pt idx="1459">
                  <c:v>1.1599999999999999E-2</c:v>
                </c:pt>
                <c:pt idx="1460">
                  <c:v>1.1599999999999999E-2</c:v>
                </c:pt>
                <c:pt idx="1461">
                  <c:v>1.1599999999999999E-2</c:v>
                </c:pt>
                <c:pt idx="1462">
                  <c:v>1.1599999999999999E-2</c:v>
                </c:pt>
                <c:pt idx="1463">
                  <c:v>1.1599999999999999E-2</c:v>
                </c:pt>
                <c:pt idx="1464">
                  <c:v>1.1599999999999999E-2</c:v>
                </c:pt>
                <c:pt idx="1465">
                  <c:v>1.1599999999999999E-2</c:v>
                </c:pt>
                <c:pt idx="1466">
                  <c:v>1.1599999999999999E-2</c:v>
                </c:pt>
                <c:pt idx="1467">
                  <c:v>1.1599999999999999E-2</c:v>
                </c:pt>
                <c:pt idx="1468">
                  <c:v>1.0700000000000001E-2</c:v>
                </c:pt>
                <c:pt idx="1469">
                  <c:v>1.1599999999999999E-2</c:v>
                </c:pt>
                <c:pt idx="1470">
                  <c:v>1.1599999999999999E-2</c:v>
                </c:pt>
                <c:pt idx="1471">
                  <c:v>1.1599999999999999E-2</c:v>
                </c:pt>
                <c:pt idx="1472">
                  <c:v>1.1599999999999999E-2</c:v>
                </c:pt>
                <c:pt idx="1473">
                  <c:v>1.1599999999999999E-2</c:v>
                </c:pt>
                <c:pt idx="1474">
                  <c:v>1.1599999999999999E-2</c:v>
                </c:pt>
                <c:pt idx="1475">
                  <c:v>1.1599999999999999E-2</c:v>
                </c:pt>
                <c:pt idx="1476">
                  <c:v>1.1599999999999999E-2</c:v>
                </c:pt>
                <c:pt idx="1477">
                  <c:v>1.1599999999999999E-2</c:v>
                </c:pt>
                <c:pt idx="1478">
                  <c:v>1.1599999999999999E-2</c:v>
                </c:pt>
                <c:pt idx="1479">
                  <c:v>1.1599999999999999E-2</c:v>
                </c:pt>
                <c:pt idx="1480">
                  <c:v>1.1599999999999999E-2</c:v>
                </c:pt>
                <c:pt idx="1481">
                  <c:v>1.1599999999999999E-2</c:v>
                </c:pt>
                <c:pt idx="1482">
                  <c:v>1.1599999999999999E-2</c:v>
                </c:pt>
                <c:pt idx="1483">
                  <c:v>1.1599999999999999E-2</c:v>
                </c:pt>
                <c:pt idx="1484">
                  <c:v>1.1599999999999999E-2</c:v>
                </c:pt>
                <c:pt idx="1485">
                  <c:v>1.1599999999999999E-2</c:v>
                </c:pt>
                <c:pt idx="1486">
                  <c:v>1.1599999999999999E-2</c:v>
                </c:pt>
                <c:pt idx="1487">
                  <c:v>1.1599999999999999E-2</c:v>
                </c:pt>
                <c:pt idx="1488">
                  <c:v>1.1599999999999999E-2</c:v>
                </c:pt>
                <c:pt idx="1489">
                  <c:v>1.1599999999999999E-2</c:v>
                </c:pt>
                <c:pt idx="1490">
                  <c:v>1.1599999999999999E-2</c:v>
                </c:pt>
                <c:pt idx="1491">
                  <c:v>1.0700000000000001E-2</c:v>
                </c:pt>
                <c:pt idx="1492">
                  <c:v>1.1599999999999999E-2</c:v>
                </c:pt>
                <c:pt idx="1493">
                  <c:v>1.1599999999999999E-2</c:v>
                </c:pt>
                <c:pt idx="1494">
                  <c:v>1.1599999999999999E-2</c:v>
                </c:pt>
                <c:pt idx="1495">
                  <c:v>1.1599999999999999E-2</c:v>
                </c:pt>
                <c:pt idx="1496">
                  <c:v>1.1599999999999999E-2</c:v>
                </c:pt>
                <c:pt idx="1497">
                  <c:v>1.1599999999999999E-2</c:v>
                </c:pt>
                <c:pt idx="1498">
                  <c:v>1.1599999999999999E-2</c:v>
                </c:pt>
                <c:pt idx="1499">
                  <c:v>1.1599999999999999E-2</c:v>
                </c:pt>
                <c:pt idx="1500">
                  <c:v>1.1599999999999999E-2</c:v>
                </c:pt>
                <c:pt idx="1501">
                  <c:v>1.1599999999999999E-2</c:v>
                </c:pt>
                <c:pt idx="1502">
                  <c:v>1.1599999999999999E-2</c:v>
                </c:pt>
                <c:pt idx="1503">
                  <c:v>1.1599999999999999E-2</c:v>
                </c:pt>
                <c:pt idx="1504">
                  <c:v>1.1599999999999999E-2</c:v>
                </c:pt>
                <c:pt idx="1505">
                  <c:v>1.1599999999999999E-2</c:v>
                </c:pt>
                <c:pt idx="1506">
                  <c:v>1.1599999999999999E-2</c:v>
                </c:pt>
                <c:pt idx="1507">
                  <c:v>1.1599999999999999E-2</c:v>
                </c:pt>
                <c:pt idx="1508">
                  <c:v>1.1599999999999999E-2</c:v>
                </c:pt>
                <c:pt idx="1509">
                  <c:v>1.1599999999999999E-2</c:v>
                </c:pt>
                <c:pt idx="1510">
                  <c:v>1.1599999999999999E-2</c:v>
                </c:pt>
                <c:pt idx="1511">
                  <c:v>1.1599999999999999E-2</c:v>
                </c:pt>
                <c:pt idx="1512">
                  <c:v>1.06E-2</c:v>
                </c:pt>
                <c:pt idx="1513">
                  <c:v>1.1599999999999999E-2</c:v>
                </c:pt>
                <c:pt idx="1514">
                  <c:v>1.1599999999999999E-2</c:v>
                </c:pt>
                <c:pt idx="1515">
                  <c:v>1.1599999999999999E-2</c:v>
                </c:pt>
                <c:pt idx="1516">
                  <c:v>1.1599999999999999E-2</c:v>
                </c:pt>
                <c:pt idx="1517">
                  <c:v>1.1599999999999999E-2</c:v>
                </c:pt>
                <c:pt idx="1518">
                  <c:v>1.1599999999999999E-2</c:v>
                </c:pt>
                <c:pt idx="1519">
                  <c:v>1.1599999999999999E-2</c:v>
                </c:pt>
                <c:pt idx="1520">
                  <c:v>1.1599999999999999E-2</c:v>
                </c:pt>
                <c:pt idx="1521">
                  <c:v>1.1599999999999999E-2</c:v>
                </c:pt>
                <c:pt idx="1522">
                  <c:v>1.1599999999999999E-2</c:v>
                </c:pt>
                <c:pt idx="1523">
                  <c:v>1.1599999999999999E-2</c:v>
                </c:pt>
                <c:pt idx="1524">
                  <c:v>9.1000000000000004E-3</c:v>
                </c:pt>
                <c:pt idx="1525">
                  <c:v>9.1000000000000004E-3</c:v>
                </c:pt>
                <c:pt idx="1526">
                  <c:v>9.1000000000000004E-3</c:v>
                </c:pt>
                <c:pt idx="1527">
                  <c:v>9.1000000000000004E-3</c:v>
                </c:pt>
                <c:pt idx="1528">
                  <c:v>9.1000000000000004E-3</c:v>
                </c:pt>
                <c:pt idx="1529">
                  <c:v>9.1000000000000004E-3</c:v>
                </c:pt>
                <c:pt idx="1530">
                  <c:v>9.1000000000000004E-3</c:v>
                </c:pt>
                <c:pt idx="1531">
                  <c:v>9.1000000000000004E-3</c:v>
                </c:pt>
                <c:pt idx="1532">
                  <c:v>9.1000000000000004E-3</c:v>
                </c:pt>
                <c:pt idx="1533">
                  <c:v>9.1000000000000004E-3</c:v>
                </c:pt>
                <c:pt idx="1534">
                  <c:v>8.3000000000000001E-3</c:v>
                </c:pt>
                <c:pt idx="1535">
                  <c:v>9.1000000000000004E-3</c:v>
                </c:pt>
                <c:pt idx="1536">
                  <c:v>9.1000000000000004E-3</c:v>
                </c:pt>
                <c:pt idx="1537">
                  <c:v>9.1000000000000004E-3</c:v>
                </c:pt>
                <c:pt idx="1538">
                  <c:v>9.1000000000000004E-3</c:v>
                </c:pt>
                <c:pt idx="1539">
                  <c:v>9.1000000000000004E-3</c:v>
                </c:pt>
                <c:pt idx="1540">
                  <c:v>9.1000000000000004E-3</c:v>
                </c:pt>
                <c:pt idx="1541">
                  <c:v>9.1000000000000004E-3</c:v>
                </c:pt>
                <c:pt idx="1542">
                  <c:v>9.1000000000000004E-3</c:v>
                </c:pt>
                <c:pt idx="1543">
                  <c:v>9.1000000000000004E-3</c:v>
                </c:pt>
                <c:pt idx="1544">
                  <c:v>9.1000000000000004E-3</c:v>
                </c:pt>
                <c:pt idx="1545">
                  <c:v>9.1000000000000004E-3</c:v>
                </c:pt>
                <c:pt idx="1546">
                  <c:v>9.1000000000000004E-3</c:v>
                </c:pt>
                <c:pt idx="1547">
                  <c:v>9.1000000000000004E-3</c:v>
                </c:pt>
                <c:pt idx="1548">
                  <c:v>9.1000000000000004E-3</c:v>
                </c:pt>
                <c:pt idx="1549">
                  <c:v>9.1000000000000004E-3</c:v>
                </c:pt>
                <c:pt idx="1550">
                  <c:v>9.1000000000000004E-3</c:v>
                </c:pt>
                <c:pt idx="1551">
                  <c:v>9.1000000000000004E-3</c:v>
                </c:pt>
                <c:pt idx="1552">
                  <c:v>9.1000000000000004E-3</c:v>
                </c:pt>
                <c:pt idx="1553">
                  <c:v>9.1000000000000004E-3</c:v>
                </c:pt>
                <c:pt idx="1554">
                  <c:v>9.1000000000000004E-3</c:v>
                </c:pt>
                <c:pt idx="1555">
                  <c:v>9.1000000000000004E-3</c:v>
                </c:pt>
                <c:pt idx="1556">
                  <c:v>9.1000000000000004E-3</c:v>
                </c:pt>
                <c:pt idx="1557">
                  <c:v>8.3000000000000001E-3</c:v>
                </c:pt>
                <c:pt idx="1558">
                  <c:v>9.1000000000000004E-3</c:v>
                </c:pt>
                <c:pt idx="1559">
                  <c:v>9.1000000000000004E-3</c:v>
                </c:pt>
                <c:pt idx="1560">
                  <c:v>9.1000000000000004E-3</c:v>
                </c:pt>
                <c:pt idx="1561">
                  <c:v>9.1000000000000004E-3</c:v>
                </c:pt>
                <c:pt idx="1562">
                  <c:v>9.1000000000000004E-3</c:v>
                </c:pt>
                <c:pt idx="1563">
                  <c:v>9.1000000000000004E-3</c:v>
                </c:pt>
                <c:pt idx="1564">
                  <c:v>9.1000000000000004E-3</c:v>
                </c:pt>
                <c:pt idx="1565">
                  <c:v>9.1000000000000004E-3</c:v>
                </c:pt>
                <c:pt idx="1566">
                  <c:v>9.1000000000000004E-3</c:v>
                </c:pt>
                <c:pt idx="1567">
                  <c:v>9.1000000000000004E-3</c:v>
                </c:pt>
                <c:pt idx="1568">
                  <c:v>9.1000000000000004E-3</c:v>
                </c:pt>
                <c:pt idx="1569">
                  <c:v>9.1000000000000004E-3</c:v>
                </c:pt>
                <c:pt idx="1570">
                  <c:v>9.1000000000000004E-3</c:v>
                </c:pt>
                <c:pt idx="1571">
                  <c:v>9.1000000000000004E-3</c:v>
                </c:pt>
                <c:pt idx="1572">
                  <c:v>9.1000000000000004E-3</c:v>
                </c:pt>
                <c:pt idx="1573">
                  <c:v>9.1000000000000004E-3</c:v>
                </c:pt>
                <c:pt idx="1574">
                  <c:v>9.1000000000000004E-3</c:v>
                </c:pt>
                <c:pt idx="1575">
                  <c:v>9.1000000000000004E-3</c:v>
                </c:pt>
                <c:pt idx="1576">
                  <c:v>9.1000000000000004E-3</c:v>
                </c:pt>
                <c:pt idx="1577">
                  <c:v>8.199999999999999E-3</c:v>
                </c:pt>
                <c:pt idx="1578">
                  <c:v>9.1000000000000004E-3</c:v>
                </c:pt>
                <c:pt idx="1579">
                  <c:v>9.1000000000000004E-3</c:v>
                </c:pt>
                <c:pt idx="1580">
                  <c:v>9.1000000000000004E-3</c:v>
                </c:pt>
                <c:pt idx="1581">
                  <c:v>9.1000000000000004E-3</c:v>
                </c:pt>
                <c:pt idx="1582">
                  <c:v>9.1000000000000004E-3</c:v>
                </c:pt>
                <c:pt idx="1583">
                  <c:v>9.1000000000000004E-3</c:v>
                </c:pt>
                <c:pt idx="1584">
                  <c:v>9.1000000000000004E-3</c:v>
                </c:pt>
                <c:pt idx="1585">
                  <c:v>9.1000000000000004E-3</c:v>
                </c:pt>
                <c:pt idx="1586">
                  <c:v>9.1000000000000004E-3</c:v>
                </c:pt>
                <c:pt idx="1587">
                  <c:v>9.1000000000000004E-3</c:v>
                </c:pt>
                <c:pt idx="1588">
                  <c:v>9.1000000000000004E-3</c:v>
                </c:pt>
                <c:pt idx="1589">
                  <c:v>6.6E-3</c:v>
                </c:pt>
                <c:pt idx="1590">
                  <c:v>6.6E-3</c:v>
                </c:pt>
                <c:pt idx="1591">
                  <c:v>6.6E-3</c:v>
                </c:pt>
                <c:pt idx="1592">
                  <c:v>6.6E-3</c:v>
                </c:pt>
                <c:pt idx="1593">
                  <c:v>6.6E-3</c:v>
                </c:pt>
                <c:pt idx="1594">
                  <c:v>6.6E-3</c:v>
                </c:pt>
                <c:pt idx="1595">
                  <c:v>6.6E-3</c:v>
                </c:pt>
                <c:pt idx="1596">
                  <c:v>6.6E-3</c:v>
                </c:pt>
                <c:pt idx="1597">
                  <c:v>6.6E-3</c:v>
                </c:pt>
                <c:pt idx="1598">
                  <c:v>6.6E-3</c:v>
                </c:pt>
                <c:pt idx="1599">
                  <c:v>6.6E-3</c:v>
                </c:pt>
                <c:pt idx="1600">
                  <c:v>5.6999999999999993E-3</c:v>
                </c:pt>
                <c:pt idx="1601">
                  <c:v>6.6E-3</c:v>
                </c:pt>
                <c:pt idx="1602">
                  <c:v>6.6E-3</c:v>
                </c:pt>
                <c:pt idx="1603">
                  <c:v>6.6E-3</c:v>
                </c:pt>
                <c:pt idx="1604">
                  <c:v>6.6E-3</c:v>
                </c:pt>
                <c:pt idx="1605">
                  <c:v>6.6E-3</c:v>
                </c:pt>
                <c:pt idx="1606">
                  <c:v>6.6E-3</c:v>
                </c:pt>
                <c:pt idx="1607">
                  <c:v>6.6E-3</c:v>
                </c:pt>
                <c:pt idx="1608">
                  <c:v>6.6E-3</c:v>
                </c:pt>
                <c:pt idx="1609">
                  <c:v>6.6E-3</c:v>
                </c:pt>
                <c:pt idx="1610">
                  <c:v>6.6E-3</c:v>
                </c:pt>
                <c:pt idx="1611">
                  <c:v>6.6E-3</c:v>
                </c:pt>
                <c:pt idx="1612">
                  <c:v>6.6E-3</c:v>
                </c:pt>
                <c:pt idx="1613">
                  <c:v>6.6E-3</c:v>
                </c:pt>
                <c:pt idx="1614">
                  <c:v>6.6E-3</c:v>
                </c:pt>
                <c:pt idx="1615">
                  <c:v>6.6E-3</c:v>
                </c:pt>
                <c:pt idx="1616">
                  <c:v>6.6E-3</c:v>
                </c:pt>
                <c:pt idx="1617">
                  <c:v>6.6E-3</c:v>
                </c:pt>
                <c:pt idx="1618">
                  <c:v>6.6E-3</c:v>
                </c:pt>
                <c:pt idx="1619">
                  <c:v>6.6E-3</c:v>
                </c:pt>
                <c:pt idx="1620">
                  <c:v>5.6000000000000008E-3</c:v>
                </c:pt>
                <c:pt idx="1621">
                  <c:v>6.6E-3</c:v>
                </c:pt>
                <c:pt idx="1622">
                  <c:v>6.6E-3</c:v>
                </c:pt>
                <c:pt idx="1623">
                  <c:v>6.6E-3</c:v>
                </c:pt>
                <c:pt idx="1624">
                  <c:v>6.6E-3</c:v>
                </c:pt>
                <c:pt idx="1625">
                  <c:v>6.6E-3</c:v>
                </c:pt>
                <c:pt idx="1626">
                  <c:v>6.6E-3</c:v>
                </c:pt>
                <c:pt idx="1627">
                  <c:v>6.6E-3</c:v>
                </c:pt>
                <c:pt idx="1628">
                  <c:v>6.6E-3</c:v>
                </c:pt>
                <c:pt idx="1629">
                  <c:v>6.6E-3</c:v>
                </c:pt>
                <c:pt idx="1630">
                  <c:v>6.6E-3</c:v>
                </c:pt>
                <c:pt idx="1631">
                  <c:v>6.6E-3</c:v>
                </c:pt>
                <c:pt idx="1632">
                  <c:v>6.6E-3</c:v>
                </c:pt>
                <c:pt idx="1633">
                  <c:v>6.6E-3</c:v>
                </c:pt>
                <c:pt idx="1634">
                  <c:v>6.6E-3</c:v>
                </c:pt>
                <c:pt idx="1635">
                  <c:v>6.6E-3</c:v>
                </c:pt>
                <c:pt idx="1636">
                  <c:v>6.6E-3</c:v>
                </c:pt>
                <c:pt idx="1637">
                  <c:v>6.6E-3</c:v>
                </c:pt>
                <c:pt idx="1638">
                  <c:v>6.6E-3</c:v>
                </c:pt>
                <c:pt idx="1639">
                  <c:v>6.6E-3</c:v>
                </c:pt>
                <c:pt idx="1640">
                  <c:v>6.6E-3</c:v>
                </c:pt>
                <c:pt idx="1641">
                  <c:v>5.5000000000000005E-3</c:v>
                </c:pt>
                <c:pt idx="1642">
                  <c:v>5.5000000000000005E-3</c:v>
                </c:pt>
                <c:pt idx="1643">
                  <c:v>6.6E-3</c:v>
                </c:pt>
                <c:pt idx="1644">
                  <c:v>6.6E-3</c:v>
                </c:pt>
                <c:pt idx="1645">
                  <c:v>6.6E-3</c:v>
                </c:pt>
                <c:pt idx="1646">
                  <c:v>6.6E-3</c:v>
                </c:pt>
                <c:pt idx="1647">
                  <c:v>6.6E-3</c:v>
                </c:pt>
                <c:pt idx="1648">
                  <c:v>6.6E-3</c:v>
                </c:pt>
                <c:pt idx="1649">
                  <c:v>6.6E-3</c:v>
                </c:pt>
                <c:pt idx="1650">
                  <c:v>6.6E-3</c:v>
                </c:pt>
                <c:pt idx="1651">
                  <c:v>6.6E-3</c:v>
                </c:pt>
                <c:pt idx="1652">
                  <c:v>6.6E-3</c:v>
                </c:pt>
                <c:pt idx="1653">
                  <c:v>6.6E-3</c:v>
                </c:pt>
                <c:pt idx="1654">
                  <c:v>4.0999999999999995E-3</c:v>
                </c:pt>
                <c:pt idx="1655">
                  <c:v>4.0999999999999995E-3</c:v>
                </c:pt>
                <c:pt idx="1656">
                  <c:v>4.0999999999999995E-3</c:v>
                </c:pt>
                <c:pt idx="1657">
                  <c:v>4.0999999999999995E-3</c:v>
                </c:pt>
                <c:pt idx="1658">
                  <c:v>4.0999999999999995E-3</c:v>
                </c:pt>
                <c:pt idx="1659">
                  <c:v>4.0999999999999995E-3</c:v>
                </c:pt>
                <c:pt idx="1660">
                  <c:v>4.0999999999999995E-3</c:v>
                </c:pt>
                <c:pt idx="1661">
                  <c:v>4.0999999999999995E-3</c:v>
                </c:pt>
                <c:pt idx="1662">
                  <c:v>4.0999999999999995E-3</c:v>
                </c:pt>
                <c:pt idx="1663">
                  <c:v>4.0999999999999995E-3</c:v>
                </c:pt>
                <c:pt idx="1664">
                  <c:v>3.0999999999999999E-3</c:v>
                </c:pt>
                <c:pt idx="1665">
                  <c:v>4.0999999999999995E-3</c:v>
                </c:pt>
                <c:pt idx="1666">
                  <c:v>4.0999999999999995E-3</c:v>
                </c:pt>
                <c:pt idx="1667">
                  <c:v>4.0999999999999995E-3</c:v>
                </c:pt>
                <c:pt idx="1668">
                  <c:v>4.0999999999999995E-3</c:v>
                </c:pt>
                <c:pt idx="1669">
                  <c:v>4.0999999999999995E-3</c:v>
                </c:pt>
                <c:pt idx="1670">
                  <c:v>4.0999999999999995E-3</c:v>
                </c:pt>
                <c:pt idx="1671">
                  <c:v>4.0999999999999995E-3</c:v>
                </c:pt>
                <c:pt idx="1672">
                  <c:v>4.0999999999999995E-3</c:v>
                </c:pt>
                <c:pt idx="1673">
                  <c:v>4.0999999999999995E-3</c:v>
                </c:pt>
                <c:pt idx="1674">
                  <c:v>4.0999999999999995E-3</c:v>
                </c:pt>
                <c:pt idx="1675">
                  <c:v>4.0999999999999995E-3</c:v>
                </c:pt>
                <c:pt idx="1676">
                  <c:v>4.0999999999999995E-3</c:v>
                </c:pt>
                <c:pt idx="1677">
                  <c:v>4.0999999999999995E-3</c:v>
                </c:pt>
                <c:pt idx="1678">
                  <c:v>4.0999999999999995E-3</c:v>
                </c:pt>
                <c:pt idx="1679">
                  <c:v>4.0999999999999995E-3</c:v>
                </c:pt>
                <c:pt idx="1680">
                  <c:v>4.0999999999999995E-3</c:v>
                </c:pt>
                <c:pt idx="1681">
                  <c:v>4.0999999999999995E-3</c:v>
                </c:pt>
                <c:pt idx="1682">
                  <c:v>4.0999999999999995E-3</c:v>
                </c:pt>
                <c:pt idx="1683">
                  <c:v>4.0999999999999995E-3</c:v>
                </c:pt>
                <c:pt idx="1684">
                  <c:v>4.0999999999999995E-3</c:v>
                </c:pt>
                <c:pt idx="1685">
                  <c:v>4.0999999999999995E-3</c:v>
                </c:pt>
                <c:pt idx="1686">
                  <c:v>3.0999999999999999E-3</c:v>
                </c:pt>
                <c:pt idx="1687">
                  <c:v>4.0999999999999995E-3</c:v>
                </c:pt>
                <c:pt idx="1688">
                  <c:v>4.0999999999999995E-3</c:v>
                </c:pt>
                <c:pt idx="1689">
                  <c:v>4.0999999999999995E-3</c:v>
                </c:pt>
                <c:pt idx="1690">
                  <c:v>4.0999999999999995E-3</c:v>
                </c:pt>
                <c:pt idx="1691">
                  <c:v>4.0999999999999995E-3</c:v>
                </c:pt>
                <c:pt idx="1692">
                  <c:v>4.0999999999999995E-3</c:v>
                </c:pt>
                <c:pt idx="1693">
                  <c:v>4.0999999999999995E-3</c:v>
                </c:pt>
                <c:pt idx="1694">
                  <c:v>4.0999999999999995E-3</c:v>
                </c:pt>
                <c:pt idx="1695">
                  <c:v>4.0999999999999995E-3</c:v>
                </c:pt>
                <c:pt idx="1696">
                  <c:v>4.0999999999999995E-3</c:v>
                </c:pt>
                <c:pt idx="1697">
                  <c:v>4.0999999999999995E-3</c:v>
                </c:pt>
                <c:pt idx="1698">
                  <c:v>4.0999999999999995E-3</c:v>
                </c:pt>
                <c:pt idx="1699">
                  <c:v>4.0999999999999995E-3</c:v>
                </c:pt>
                <c:pt idx="1700">
                  <c:v>4.0999999999999995E-3</c:v>
                </c:pt>
                <c:pt idx="1701">
                  <c:v>4.0000000000000001E-3</c:v>
                </c:pt>
                <c:pt idx="1702">
                  <c:v>4.0000000000000001E-3</c:v>
                </c:pt>
                <c:pt idx="1703">
                  <c:v>4.0000000000000001E-3</c:v>
                </c:pt>
                <c:pt idx="1704">
                  <c:v>4.0000000000000001E-3</c:v>
                </c:pt>
                <c:pt idx="1705">
                  <c:v>4.0000000000000001E-3</c:v>
                </c:pt>
                <c:pt idx="1706">
                  <c:v>4.0000000000000001E-3</c:v>
                </c:pt>
                <c:pt idx="1707">
                  <c:v>2.8999999999999998E-3</c:v>
                </c:pt>
                <c:pt idx="1708">
                  <c:v>4.0000000000000001E-3</c:v>
                </c:pt>
                <c:pt idx="1709">
                  <c:v>4.0000000000000001E-3</c:v>
                </c:pt>
                <c:pt idx="1710">
                  <c:v>4.0000000000000001E-3</c:v>
                </c:pt>
                <c:pt idx="1711">
                  <c:v>4.0000000000000001E-3</c:v>
                </c:pt>
                <c:pt idx="1712">
                  <c:v>4.0000000000000001E-3</c:v>
                </c:pt>
                <c:pt idx="1713">
                  <c:v>4.0000000000000001E-3</c:v>
                </c:pt>
                <c:pt idx="1714">
                  <c:v>4.0000000000000001E-3</c:v>
                </c:pt>
                <c:pt idx="1715">
                  <c:v>4.0000000000000001E-3</c:v>
                </c:pt>
                <c:pt idx="1716">
                  <c:v>4.0000000000000001E-3</c:v>
                </c:pt>
                <c:pt idx="1717">
                  <c:v>4.0000000000000001E-3</c:v>
                </c:pt>
                <c:pt idx="1718">
                  <c:v>4.0000000000000001E-3</c:v>
                </c:pt>
                <c:pt idx="1719">
                  <c:v>4.0000000000000001E-3</c:v>
                </c:pt>
                <c:pt idx="1720">
                  <c:v>4.0000000000000001E-3</c:v>
                </c:pt>
                <c:pt idx="1721">
                  <c:v>4.0000000000000001E-3</c:v>
                </c:pt>
                <c:pt idx="1722">
                  <c:v>4.0000000000000001E-3</c:v>
                </c:pt>
                <c:pt idx="1723">
                  <c:v>4.0000000000000001E-3</c:v>
                </c:pt>
                <c:pt idx="1724">
                  <c:v>4.0000000000000001E-3</c:v>
                </c:pt>
                <c:pt idx="1725">
                  <c:v>4.0000000000000001E-3</c:v>
                </c:pt>
                <c:pt idx="1726">
                  <c:v>4.0000000000000001E-3</c:v>
                </c:pt>
                <c:pt idx="1727">
                  <c:v>4.0000000000000001E-3</c:v>
                </c:pt>
                <c:pt idx="1728">
                  <c:v>4.0000000000000001E-3</c:v>
                </c:pt>
                <c:pt idx="1729">
                  <c:v>3.0000000000000001E-3</c:v>
                </c:pt>
                <c:pt idx="1730">
                  <c:v>4.0000000000000001E-3</c:v>
                </c:pt>
                <c:pt idx="1731">
                  <c:v>4.0000000000000001E-3</c:v>
                </c:pt>
                <c:pt idx="1732">
                  <c:v>4.0000000000000001E-3</c:v>
                </c:pt>
                <c:pt idx="1733">
                  <c:v>4.0000000000000001E-3</c:v>
                </c:pt>
                <c:pt idx="1734">
                  <c:v>4.0000000000000001E-3</c:v>
                </c:pt>
                <c:pt idx="1735">
                  <c:v>4.0000000000000001E-3</c:v>
                </c:pt>
                <c:pt idx="1736">
                  <c:v>4.0000000000000001E-3</c:v>
                </c:pt>
                <c:pt idx="1737">
                  <c:v>4.0000000000000001E-3</c:v>
                </c:pt>
                <c:pt idx="1738">
                  <c:v>4.0000000000000001E-3</c:v>
                </c:pt>
                <c:pt idx="1739">
                  <c:v>4.0000000000000001E-3</c:v>
                </c:pt>
                <c:pt idx="1740">
                  <c:v>4.0000000000000001E-3</c:v>
                </c:pt>
                <c:pt idx="1741">
                  <c:v>4.0000000000000001E-3</c:v>
                </c:pt>
                <c:pt idx="1742">
                  <c:v>4.0000000000000001E-3</c:v>
                </c:pt>
                <c:pt idx="1743">
                  <c:v>4.0000000000000001E-3</c:v>
                </c:pt>
                <c:pt idx="1744">
                  <c:v>4.0000000000000001E-3</c:v>
                </c:pt>
                <c:pt idx="1745">
                  <c:v>4.0000000000000001E-3</c:v>
                </c:pt>
                <c:pt idx="1746">
                  <c:v>4.0000000000000001E-3</c:v>
                </c:pt>
                <c:pt idx="1747">
                  <c:v>4.0000000000000001E-3</c:v>
                </c:pt>
                <c:pt idx="1748">
                  <c:v>4.0000000000000001E-3</c:v>
                </c:pt>
                <c:pt idx="1749">
                  <c:v>4.0000000000000001E-3</c:v>
                </c:pt>
                <c:pt idx="1750">
                  <c:v>4.0000000000000001E-3</c:v>
                </c:pt>
                <c:pt idx="1751">
                  <c:v>4.0000000000000001E-3</c:v>
                </c:pt>
                <c:pt idx="1752">
                  <c:v>3.0000000000000001E-3</c:v>
                </c:pt>
                <c:pt idx="1753">
                  <c:v>4.0000000000000001E-3</c:v>
                </c:pt>
                <c:pt idx="1754">
                  <c:v>4.0000000000000001E-3</c:v>
                </c:pt>
                <c:pt idx="1755">
                  <c:v>4.0000000000000001E-3</c:v>
                </c:pt>
                <c:pt idx="1756">
                  <c:v>4.0000000000000001E-3</c:v>
                </c:pt>
                <c:pt idx="1757">
                  <c:v>4.0000000000000001E-3</c:v>
                </c:pt>
                <c:pt idx="1758">
                  <c:v>4.0000000000000001E-3</c:v>
                </c:pt>
                <c:pt idx="1759">
                  <c:v>4.0000000000000001E-3</c:v>
                </c:pt>
                <c:pt idx="1760">
                  <c:v>4.0000000000000001E-3</c:v>
                </c:pt>
                <c:pt idx="1761">
                  <c:v>4.0000000000000001E-3</c:v>
                </c:pt>
                <c:pt idx="1762">
                  <c:v>4.0000000000000001E-3</c:v>
                </c:pt>
                <c:pt idx="1763">
                  <c:v>4.0000000000000001E-3</c:v>
                </c:pt>
                <c:pt idx="1764">
                  <c:v>4.0000000000000001E-3</c:v>
                </c:pt>
                <c:pt idx="1765">
                  <c:v>4.0000000000000001E-3</c:v>
                </c:pt>
                <c:pt idx="1766">
                  <c:v>4.0000000000000001E-3</c:v>
                </c:pt>
                <c:pt idx="1767">
                  <c:v>4.0000000000000001E-3</c:v>
                </c:pt>
                <c:pt idx="1768">
                  <c:v>4.0000000000000001E-3</c:v>
                </c:pt>
                <c:pt idx="1769">
                  <c:v>4.0000000000000001E-3</c:v>
                </c:pt>
                <c:pt idx="1770">
                  <c:v>4.0000000000000001E-3</c:v>
                </c:pt>
                <c:pt idx="1771">
                  <c:v>4.0999999999999995E-3</c:v>
                </c:pt>
                <c:pt idx="1772">
                  <c:v>4.0999999999999995E-3</c:v>
                </c:pt>
                <c:pt idx="1773">
                  <c:v>3.0000000000000001E-3</c:v>
                </c:pt>
                <c:pt idx="1774">
                  <c:v>4.0999999999999995E-3</c:v>
                </c:pt>
                <c:pt idx="1775">
                  <c:v>4.0999999999999995E-3</c:v>
                </c:pt>
                <c:pt idx="1776">
                  <c:v>4.0999999999999995E-3</c:v>
                </c:pt>
                <c:pt idx="1777">
                  <c:v>4.0000000000000001E-3</c:v>
                </c:pt>
                <c:pt idx="1778">
                  <c:v>3.9000000000000003E-3</c:v>
                </c:pt>
                <c:pt idx="1779">
                  <c:v>3.8E-3</c:v>
                </c:pt>
                <c:pt idx="1780">
                  <c:v>3.8E-3</c:v>
                </c:pt>
                <c:pt idx="1781">
                  <c:v>3.8E-3</c:v>
                </c:pt>
                <c:pt idx="1782">
                  <c:v>3.8E-3</c:v>
                </c:pt>
                <c:pt idx="1783">
                  <c:v>3.8E-3</c:v>
                </c:pt>
                <c:pt idx="1784">
                  <c:v>3.7000000000000002E-3</c:v>
                </c:pt>
                <c:pt idx="1785">
                  <c:v>3.7000000000000002E-3</c:v>
                </c:pt>
                <c:pt idx="1786">
                  <c:v>3.7000000000000002E-3</c:v>
                </c:pt>
                <c:pt idx="1787">
                  <c:v>3.7000000000000002E-3</c:v>
                </c:pt>
                <c:pt idx="1788">
                  <c:v>3.7000000000000002E-3</c:v>
                </c:pt>
                <c:pt idx="1789">
                  <c:v>3.7000000000000002E-3</c:v>
                </c:pt>
                <c:pt idx="1790">
                  <c:v>3.7000000000000002E-3</c:v>
                </c:pt>
                <c:pt idx="1791">
                  <c:v>3.7000000000000002E-3</c:v>
                </c:pt>
                <c:pt idx="1792">
                  <c:v>3.7000000000000002E-3</c:v>
                </c:pt>
                <c:pt idx="1793">
                  <c:v>3.7000000000000002E-3</c:v>
                </c:pt>
                <c:pt idx="1794">
                  <c:v>3.7000000000000002E-3</c:v>
                </c:pt>
                <c:pt idx="1795">
                  <c:v>2.8999999999999998E-3</c:v>
                </c:pt>
                <c:pt idx="1796">
                  <c:v>3.7000000000000002E-3</c:v>
                </c:pt>
                <c:pt idx="1797">
                  <c:v>3.7000000000000002E-3</c:v>
                </c:pt>
                <c:pt idx="1798">
                  <c:v>3.7000000000000002E-3</c:v>
                </c:pt>
                <c:pt idx="1799">
                  <c:v>3.7000000000000002E-3</c:v>
                </c:pt>
                <c:pt idx="1800">
                  <c:v>3.7000000000000002E-3</c:v>
                </c:pt>
                <c:pt idx="1801">
                  <c:v>3.7000000000000002E-3</c:v>
                </c:pt>
                <c:pt idx="1802">
                  <c:v>3.7000000000000002E-3</c:v>
                </c:pt>
                <c:pt idx="1803">
                  <c:v>3.7000000000000002E-3</c:v>
                </c:pt>
                <c:pt idx="1804">
                  <c:v>3.7000000000000002E-3</c:v>
                </c:pt>
                <c:pt idx="1805">
                  <c:v>3.7000000000000002E-3</c:v>
                </c:pt>
                <c:pt idx="1806">
                  <c:v>3.7000000000000002E-3</c:v>
                </c:pt>
                <c:pt idx="1807">
                  <c:v>3.7000000000000002E-3</c:v>
                </c:pt>
                <c:pt idx="1808">
                  <c:v>3.7000000000000002E-3</c:v>
                </c:pt>
                <c:pt idx="1809">
                  <c:v>3.7000000000000002E-3</c:v>
                </c:pt>
                <c:pt idx="1810">
                  <c:v>3.7000000000000002E-3</c:v>
                </c:pt>
                <c:pt idx="1811">
                  <c:v>3.7000000000000002E-3</c:v>
                </c:pt>
                <c:pt idx="1812">
                  <c:v>3.7000000000000002E-3</c:v>
                </c:pt>
                <c:pt idx="1813">
                  <c:v>3.7000000000000002E-3</c:v>
                </c:pt>
                <c:pt idx="1814">
                  <c:v>3.7000000000000002E-3</c:v>
                </c:pt>
                <c:pt idx="1815">
                  <c:v>3.7000000000000002E-3</c:v>
                </c:pt>
                <c:pt idx="1816">
                  <c:v>3.7000000000000002E-3</c:v>
                </c:pt>
                <c:pt idx="1817">
                  <c:v>3.0000000000000001E-3</c:v>
                </c:pt>
                <c:pt idx="1818">
                  <c:v>3.7000000000000002E-3</c:v>
                </c:pt>
                <c:pt idx="1819">
                  <c:v>3.7000000000000002E-3</c:v>
                </c:pt>
                <c:pt idx="1820">
                  <c:v>3.7000000000000002E-3</c:v>
                </c:pt>
                <c:pt idx="1821">
                  <c:v>3.7000000000000002E-3</c:v>
                </c:pt>
                <c:pt idx="1822">
                  <c:v>3.7000000000000002E-3</c:v>
                </c:pt>
                <c:pt idx="1823">
                  <c:v>3.7000000000000002E-3</c:v>
                </c:pt>
                <c:pt idx="1824">
                  <c:v>3.7000000000000002E-3</c:v>
                </c:pt>
                <c:pt idx="1825">
                  <c:v>3.7000000000000002E-3</c:v>
                </c:pt>
                <c:pt idx="1826">
                  <c:v>3.7000000000000002E-3</c:v>
                </c:pt>
                <c:pt idx="1827">
                  <c:v>3.7000000000000002E-3</c:v>
                </c:pt>
                <c:pt idx="1828">
                  <c:v>3.7000000000000002E-3</c:v>
                </c:pt>
                <c:pt idx="1829">
                  <c:v>3.7000000000000002E-3</c:v>
                </c:pt>
                <c:pt idx="1830">
                  <c:v>3.7000000000000002E-3</c:v>
                </c:pt>
                <c:pt idx="1831">
                  <c:v>3.7000000000000002E-3</c:v>
                </c:pt>
                <c:pt idx="1832">
                  <c:v>3.7000000000000002E-3</c:v>
                </c:pt>
                <c:pt idx="1833">
                  <c:v>3.7000000000000002E-3</c:v>
                </c:pt>
                <c:pt idx="1834">
                  <c:v>3.7000000000000002E-3</c:v>
                </c:pt>
                <c:pt idx="1835">
                  <c:v>3.7000000000000002E-3</c:v>
                </c:pt>
                <c:pt idx="1836">
                  <c:v>3.7000000000000002E-3</c:v>
                </c:pt>
                <c:pt idx="1837">
                  <c:v>3.7000000000000002E-3</c:v>
                </c:pt>
                <c:pt idx="1838">
                  <c:v>2.5000000000000001E-3</c:v>
                </c:pt>
                <c:pt idx="1839">
                  <c:v>3.7000000000000002E-3</c:v>
                </c:pt>
                <c:pt idx="1840">
                  <c:v>3.7000000000000002E-3</c:v>
                </c:pt>
                <c:pt idx="1841">
                  <c:v>3.7000000000000002E-3</c:v>
                </c:pt>
                <c:pt idx="1842">
                  <c:v>3.7000000000000002E-3</c:v>
                </c:pt>
                <c:pt idx="1843">
                  <c:v>3.7000000000000002E-3</c:v>
                </c:pt>
                <c:pt idx="1844">
                  <c:v>3.7000000000000002E-3</c:v>
                </c:pt>
                <c:pt idx="1845">
                  <c:v>3.7000000000000002E-3</c:v>
                </c:pt>
                <c:pt idx="1846">
                  <c:v>3.7000000000000002E-3</c:v>
                </c:pt>
                <c:pt idx="1847">
                  <c:v>3.7000000000000002E-3</c:v>
                </c:pt>
                <c:pt idx="1848">
                  <c:v>3.7000000000000002E-3</c:v>
                </c:pt>
                <c:pt idx="1849">
                  <c:v>3.7000000000000002E-3</c:v>
                </c:pt>
                <c:pt idx="1850">
                  <c:v>3.7000000000000002E-3</c:v>
                </c:pt>
                <c:pt idx="1851">
                  <c:v>3.5999999999999999E-3</c:v>
                </c:pt>
                <c:pt idx="1852">
                  <c:v>3.5999999999999999E-3</c:v>
                </c:pt>
                <c:pt idx="1853">
                  <c:v>3.5999999999999999E-3</c:v>
                </c:pt>
                <c:pt idx="1854">
                  <c:v>3.5999999999999999E-3</c:v>
                </c:pt>
                <c:pt idx="1855">
                  <c:v>3.5999999999999999E-3</c:v>
                </c:pt>
                <c:pt idx="1856">
                  <c:v>3.5999999999999999E-3</c:v>
                </c:pt>
                <c:pt idx="1857">
                  <c:v>3.5999999999999999E-3</c:v>
                </c:pt>
                <c:pt idx="1858">
                  <c:v>3.7000000000000002E-3</c:v>
                </c:pt>
                <c:pt idx="1859">
                  <c:v>3.7000000000000002E-3</c:v>
                </c:pt>
                <c:pt idx="1860">
                  <c:v>3.5999999999999999E-3</c:v>
                </c:pt>
                <c:pt idx="1861">
                  <c:v>2.8999999999999998E-3</c:v>
                </c:pt>
                <c:pt idx="1862">
                  <c:v>3.7000000000000002E-3</c:v>
                </c:pt>
                <c:pt idx="1863">
                  <c:v>3.7000000000000002E-3</c:v>
                </c:pt>
                <c:pt idx="1864">
                  <c:v>3.8E-3</c:v>
                </c:pt>
                <c:pt idx="1865">
                  <c:v>3.8E-3</c:v>
                </c:pt>
                <c:pt idx="1866">
                  <c:v>3.8E-3</c:v>
                </c:pt>
                <c:pt idx="1867">
                  <c:v>3.8E-3</c:v>
                </c:pt>
                <c:pt idx="1868">
                  <c:v>3.8E-3</c:v>
                </c:pt>
                <c:pt idx="1869">
                  <c:v>3.7000000000000002E-3</c:v>
                </c:pt>
                <c:pt idx="1870">
                  <c:v>3.8E-3</c:v>
                </c:pt>
                <c:pt idx="1871">
                  <c:v>3.8E-3</c:v>
                </c:pt>
                <c:pt idx="1872">
                  <c:v>3.8E-3</c:v>
                </c:pt>
                <c:pt idx="1873">
                  <c:v>3.8E-3</c:v>
                </c:pt>
                <c:pt idx="1874">
                  <c:v>3.8E-3</c:v>
                </c:pt>
                <c:pt idx="1875">
                  <c:v>3.8E-3</c:v>
                </c:pt>
                <c:pt idx="1876">
                  <c:v>3.8E-3</c:v>
                </c:pt>
                <c:pt idx="1877">
                  <c:v>3.8E-3</c:v>
                </c:pt>
                <c:pt idx="1878">
                  <c:v>3.8E-3</c:v>
                </c:pt>
                <c:pt idx="1879">
                  <c:v>3.8E-3</c:v>
                </c:pt>
                <c:pt idx="1880">
                  <c:v>3.8E-3</c:v>
                </c:pt>
                <c:pt idx="1881">
                  <c:v>3.8E-3</c:v>
                </c:pt>
                <c:pt idx="1882">
                  <c:v>2.8999999999999998E-3</c:v>
                </c:pt>
                <c:pt idx="1883">
                  <c:v>3.8E-3</c:v>
                </c:pt>
                <c:pt idx="1884">
                  <c:v>3.8E-3</c:v>
                </c:pt>
                <c:pt idx="1885">
                  <c:v>3.8E-3</c:v>
                </c:pt>
                <c:pt idx="1886">
                  <c:v>3.8E-3</c:v>
                </c:pt>
                <c:pt idx="1887">
                  <c:v>3.8E-3</c:v>
                </c:pt>
                <c:pt idx="1888">
                  <c:v>3.7000000000000002E-3</c:v>
                </c:pt>
                <c:pt idx="1889">
                  <c:v>3.7000000000000002E-3</c:v>
                </c:pt>
                <c:pt idx="1890">
                  <c:v>3.5999999999999999E-3</c:v>
                </c:pt>
                <c:pt idx="1891">
                  <c:v>3.5999999999999999E-3</c:v>
                </c:pt>
                <c:pt idx="1892">
                  <c:v>3.5999999999999999E-3</c:v>
                </c:pt>
                <c:pt idx="1893">
                  <c:v>3.5999999999999999E-3</c:v>
                </c:pt>
                <c:pt idx="1894">
                  <c:v>3.5999999999999999E-3</c:v>
                </c:pt>
                <c:pt idx="1895">
                  <c:v>3.5999999999999999E-3</c:v>
                </c:pt>
                <c:pt idx="1896">
                  <c:v>3.5999999999999999E-3</c:v>
                </c:pt>
                <c:pt idx="1897">
                  <c:v>3.5999999999999999E-3</c:v>
                </c:pt>
                <c:pt idx="1898">
                  <c:v>3.5999999999999999E-3</c:v>
                </c:pt>
                <c:pt idx="1899">
                  <c:v>3.5999999999999999E-3</c:v>
                </c:pt>
                <c:pt idx="1900">
                  <c:v>3.5999999999999999E-3</c:v>
                </c:pt>
                <c:pt idx="1901">
                  <c:v>3.5999999999999999E-3</c:v>
                </c:pt>
                <c:pt idx="1902">
                  <c:v>2E-3</c:v>
                </c:pt>
                <c:pt idx="1903">
                  <c:v>2E-3</c:v>
                </c:pt>
                <c:pt idx="1904">
                  <c:v>3.4999999999999996E-3</c:v>
                </c:pt>
                <c:pt idx="1905">
                  <c:v>3.5999999999999999E-3</c:v>
                </c:pt>
                <c:pt idx="1906">
                  <c:v>3.5999999999999999E-3</c:v>
                </c:pt>
                <c:pt idx="1907">
                  <c:v>3.5999999999999999E-3</c:v>
                </c:pt>
                <c:pt idx="1908">
                  <c:v>3.5999999999999999E-3</c:v>
                </c:pt>
                <c:pt idx="1909">
                  <c:v>3.5999999999999999E-3</c:v>
                </c:pt>
                <c:pt idx="1910">
                  <c:v>3.5999999999999999E-3</c:v>
                </c:pt>
                <c:pt idx="1911">
                  <c:v>3.5999999999999999E-3</c:v>
                </c:pt>
                <c:pt idx="1912">
                  <c:v>3.7000000000000002E-3</c:v>
                </c:pt>
                <c:pt idx="1913">
                  <c:v>3.7000000000000002E-3</c:v>
                </c:pt>
                <c:pt idx="1914">
                  <c:v>1.5E-3</c:v>
                </c:pt>
                <c:pt idx="1915">
                  <c:v>1.5E-3</c:v>
                </c:pt>
                <c:pt idx="1916">
                  <c:v>1.5E-3</c:v>
                </c:pt>
                <c:pt idx="1917">
                  <c:v>1.4000000000000002E-3</c:v>
                </c:pt>
                <c:pt idx="1918">
                  <c:v>1.4000000000000002E-3</c:v>
                </c:pt>
                <c:pt idx="1919">
                  <c:v>1.4000000000000002E-3</c:v>
                </c:pt>
                <c:pt idx="1920">
                  <c:v>1.2999999999999999E-3</c:v>
                </c:pt>
                <c:pt idx="1921">
                  <c:v>1.2999999999999999E-3</c:v>
                </c:pt>
                <c:pt idx="1922">
                  <c:v>1.2999999999999999E-3</c:v>
                </c:pt>
                <c:pt idx="1923">
                  <c:v>1.2999999999999999E-3</c:v>
                </c:pt>
                <c:pt idx="1924">
                  <c:v>1.2999999999999999E-3</c:v>
                </c:pt>
                <c:pt idx="1925">
                  <c:v>1.2999999999999999E-3</c:v>
                </c:pt>
                <c:pt idx="1926">
                  <c:v>8.0000000000000004E-4</c:v>
                </c:pt>
                <c:pt idx="1927">
                  <c:v>1.1999999999999999E-3</c:v>
                </c:pt>
                <c:pt idx="1928">
                  <c:v>1.1999999999999999E-3</c:v>
                </c:pt>
                <c:pt idx="1929">
                  <c:v>1.1999999999999999E-3</c:v>
                </c:pt>
                <c:pt idx="1930">
                  <c:v>1.1999999999999999E-3</c:v>
                </c:pt>
                <c:pt idx="1931">
                  <c:v>1.1999999999999999E-3</c:v>
                </c:pt>
                <c:pt idx="1932">
                  <c:v>1.1999999999999999E-3</c:v>
                </c:pt>
                <c:pt idx="1933">
                  <c:v>1.1999999999999999E-3</c:v>
                </c:pt>
                <c:pt idx="1934">
                  <c:v>1.1999999999999999E-3</c:v>
                </c:pt>
                <c:pt idx="1935">
                  <c:v>1.2999999999999999E-3</c:v>
                </c:pt>
                <c:pt idx="1936">
                  <c:v>1.2999999999999999E-3</c:v>
                </c:pt>
                <c:pt idx="1937">
                  <c:v>1.1999999999999999E-3</c:v>
                </c:pt>
                <c:pt idx="1938">
                  <c:v>1.1999999999999999E-3</c:v>
                </c:pt>
                <c:pt idx="1939">
                  <c:v>1.1999999999999999E-3</c:v>
                </c:pt>
                <c:pt idx="1940">
                  <c:v>1.1999999999999999E-3</c:v>
                </c:pt>
                <c:pt idx="1941">
                  <c:v>1.1999999999999999E-3</c:v>
                </c:pt>
                <c:pt idx="1942">
                  <c:v>1.1999999999999999E-3</c:v>
                </c:pt>
                <c:pt idx="1943">
                  <c:v>1.1999999999999999E-3</c:v>
                </c:pt>
                <c:pt idx="1944">
                  <c:v>1.1999999999999999E-3</c:v>
                </c:pt>
                <c:pt idx="1945">
                  <c:v>1.1999999999999999E-3</c:v>
                </c:pt>
                <c:pt idx="1946">
                  <c:v>1.1999999999999999E-3</c:v>
                </c:pt>
                <c:pt idx="1947">
                  <c:v>7.000000000000001E-4</c:v>
                </c:pt>
                <c:pt idx="1948">
                  <c:v>1.1999999999999999E-3</c:v>
                </c:pt>
                <c:pt idx="1949">
                  <c:v>1.1999999999999999E-3</c:v>
                </c:pt>
                <c:pt idx="1950">
                  <c:v>1.1999999999999999E-3</c:v>
                </c:pt>
                <c:pt idx="1951">
                  <c:v>1.1999999999999999E-3</c:v>
                </c:pt>
                <c:pt idx="1952">
                  <c:v>1.1999999999999999E-3</c:v>
                </c:pt>
                <c:pt idx="1953">
                  <c:v>1.1999999999999999E-3</c:v>
                </c:pt>
                <c:pt idx="1954">
                  <c:v>1.2999999999999999E-3</c:v>
                </c:pt>
                <c:pt idx="1955">
                  <c:v>1.2999999999999999E-3</c:v>
                </c:pt>
                <c:pt idx="1956">
                  <c:v>1.2999999999999999E-3</c:v>
                </c:pt>
                <c:pt idx="1957">
                  <c:v>1.2999999999999999E-3</c:v>
                </c:pt>
                <c:pt idx="1958">
                  <c:v>1.2999999999999999E-3</c:v>
                </c:pt>
                <c:pt idx="1959">
                  <c:v>1.2999999999999999E-3</c:v>
                </c:pt>
                <c:pt idx="1960">
                  <c:v>1.2999999999999999E-3</c:v>
                </c:pt>
                <c:pt idx="1961">
                  <c:v>1.2999999999999999E-3</c:v>
                </c:pt>
                <c:pt idx="1962">
                  <c:v>1.2999999999999999E-3</c:v>
                </c:pt>
                <c:pt idx="1963">
                  <c:v>1.2999999999999999E-3</c:v>
                </c:pt>
                <c:pt idx="1964">
                  <c:v>1.2999999999999999E-3</c:v>
                </c:pt>
                <c:pt idx="1965">
                  <c:v>1.2999999999999999E-3</c:v>
                </c:pt>
                <c:pt idx="1966">
                  <c:v>1.2999999999999999E-3</c:v>
                </c:pt>
                <c:pt idx="1967">
                  <c:v>1.2999999999999999E-3</c:v>
                </c:pt>
                <c:pt idx="1968">
                  <c:v>1.2999999999999999E-3</c:v>
                </c:pt>
                <c:pt idx="1969">
                  <c:v>7.000000000000001E-4</c:v>
                </c:pt>
                <c:pt idx="1970">
                  <c:v>1.2999999999999999E-3</c:v>
                </c:pt>
                <c:pt idx="1971">
                  <c:v>1.2999999999999999E-3</c:v>
                </c:pt>
                <c:pt idx="1972">
                  <c:v>1.2999999999999999E-3</c:v>
                </c:pt>
                <c:pt idx="1973">
                  <c:v>1.4000000000000002E-3</c:v>
                </c:pt>
                <c:pt idx="1974">
                  <c:v>1.4000000000000002E-3</c:v>
                </c:pt>
                <c:pt idx="1975">
                  <c:v>1.4000000000000002E-3</c:v>
                </c:pt>
                <c:pt idx="1976">
                  <c:v>1.4000000000000002E-3</c:v>
                </c:pt>
                <c:pt idx="1977">
                  <c:v>1.4000000000000002E-3</c:v>
                </c:pt>
                <c:pt idx="1978">
                  <c:v>1.4000000000000002E-3</c:v>
                </c:pt>
                <c:pt idx="1979">
                  <c:v>1.4000000000000002E-3</c:v>
                </c:pt>
                <c:pt idx="1980">
                  <c:v>1.4000000000000002E-3</c:v>
                </c:pt>
                <c:pt idx="1981">
                  <c:v>1.4000000000000002E-3</c:v>
                </c:pt>
                <c:pt idx="1982">
                  <c:v>1.4000000000000002E-3</c:v>
                </c:pt>
                <c:pt idx="1983">
                  <c:v>1.4000000000000002E-3</c:v>
                </c:pt>
                <c:pt idx="1984">
                  <c:v>1.4000000000000002E-3</c:v>
                </c:pt>
                <c:pt idx="1985">
                  <c:v>1.4000000000000002E-3</c:v>
                </c:pt>
                <c:pt idx="1986">
                  <c:v>1.4000000000000002E-3</c:v>
                </c:pt>
                <c:pt idx="1987">
                  <c:v>1.4000000000000002E-3</c:v>
                </c:pt>
                <c:pt idx="1988">
                  <c:v>1.4000000000000002E-3</c:v>
                </c:pt>
                <c:pt idx="1989">
                  <c:v>1.4000000000000002E-3</c:v>
                </c:pt>
                <c:pt idx="1990">
                  <c:v>1.4000000000000002E-3</c:v>
                </c:pt>
                <c:pt idx="1991">
                  <c:v>8.0000000000000004E-4</c:v>
                </c:pt>
                <c:pt idx="1992">
                  <c:v>1.4000000000000002E-3</c:v>
                </c:pt>
                <c:pt idx="1993">
                  <c:v>1.4000000000000002E-3</c:v>
                </c:pt>
                <c:pt idx="1994">
                  <c:v>1.4000000000000002E-3</c:v>
                </c:pt>
                <c:pt idx="1995">
                  <c:v>1.5E-3</c:v>
                </c:pt>
                <c:pt idx="1996">
                  <c:v>1.5E-3</c:v>
                </c:pt>
                <c:pt idx="1997">
                  <c:v>1.5E-3</c:v>
                </c:pt>
                <c:pt idx="1998">
                  <c:v>1.5E-3</c:v>
                </c:pt>
                <c:pt idx="1999">
                  <c:v>1.5E-3</c:v>
                </c:pt>
                <c:pt idx="2000">
                  <c:v>1.5E-3</c:v>
                </c:pt>
                <c:pt idx="2001">
                  <c:v>1.5E-3</c:v>
                </c:pt>
                <c:pt idx="2002">
                  <c:v>1.4000000000000002E-3</c:v>
                </c:pt>
                <c:pt idx="2003">
                  <c:v>1.5E-3</c:v>
                </c:pt>
                <c:pt idx="2004">
                  <c:v>1.5E-3</c:v>
                </c:pt>
                <c:pt idx="2005">
                  <c:v>1.5E-3</c:v>
                </c:pt>
                <c:pt idx="2006">
                  <c:v>1.4000000000000002E-3</c:v>
                </c:pt>
                <c:pt idx="2007">
                  <c:v>1.4000000000000002E-3</c:v>
                </c:pt>
                <c:pt idx="2008">
                  <c:v>1.4000000000000002E-3</c:v>
                </c:pt>
                <c:pt idx="2009">
                  <c:v>1.4000000000000002E-3</c:v>
                </c:pt>
                <c:pt idx="2010">
                  <c:v>1.4000000000000002E-3</c:v>
                </c:pt>
                <c:pt idx="2011">
                  <c:v>1.4000000000000002E-3</c:v>
                </c:pt>
                <c:pt idx="2012">
                  <c:v>8.0000000000000004E-4</c:v>
                </c:pt>
                <c:pt idx="2013">
                  <c:v>1.4000000000000002E-3</c:v>
                </c:pt>
                <c:pt idx="2014">
                  <c:v>1.4000000000000002E-3</c:v>
                </c:pt>
                <c:pt idx="2015">
                  <c:v>1.4000000000000002E-3</c:v>
                </c:pt>
                <c:pt idx="2016">
                  <c:v>1.4000000000000002E-3</c:v>
                </c:pt>
                <c:pt idx="2017">
                  <c:v>1.2999999999999999E-3</c:v>
                </c:pt>
                <c:pt idx="2018">
                  <c:v>1.2999999999999999E-3</c:v>
                </c:pt>
                <c:pt idx="2019">
                  <c:v>1.2999999999999999E-3</c:v>
                </c:pt>
                <c:pt idx="2020">
                  <c:v>1.2999999999999999E-3</c:v>
                </c:pt>
                <c:pt idx="2021">
                  <c:v>1.4000000000000002E-3</c:v>
                </c:pt>
                <c:pt idx="2022">
                  <c:v>1.2999999999999999E-3</c:v>
                </c:pt>
                <c:pt idx="2023">
                  <c:v>1.4000000000000002E-3</c:v>
                </c:pt>
                <c:pt idx="2024">
                  <c:v>1.2999999999999999E-3</c:v>
                </c:pt>
                <c:pt idx="2025">
                  <c:v>1.2999999999999999E-3</c:v>
                </c:pt>
                <c:pt idx="2026">
                  <c:v>1.2999999999999999E-3</c:v>
                </c:pt>
                <c:pt idx="2027">
                  <c:v>1.2999999999999999E-3</c:v>
                </c:pt>
                <c:pt idx="2028">
                  <c:v>1.2999999999999999E-3</c:v>
                </c:pt>
                <c:pt idx="2029">
                  <c:v>1.2999999999999999E-3</c:v>
                </c:pt>
                <c:pt idx="2030">
                  <c:v>1.2999999999999999E-3</c:v>
                </c:pt>
                <c:pt idx="2031">
                  <c:v>1.2999999999999999E-3</c:v>
                </c:pt>
                <c:pt idx="2032">
                  <c:v>1.2999999999999999E-3</c:v>
                </c:pt>
                <c:pt idx="2033">
                  <c:v>1.2999999999999999E-3</c:v>
                </c:pt>
                <c:pt idx="2034">
                  <c:v>1.2999999999999999E-3</c:v>
                </c:pt>
                <c:pt idx="2035">
                  <c:v>8.0000000000000004E-4</c:v>
                </c:pt>
                <c:pt idx="2036">
                  <c:v>1.4000000000000002E-3</c:v>
                </c:pt>
                <c:pt idx="2037">
                  <c:v>1.2999999999999999E-3</c:v>
                </c:pt>
                <c:pt idx="2038">
                  <c:v>1.2999999999999999E-3</c:v>
                </c:pt>
                <c:pt idx="2039">
                  <c:v>1.2999999999999999E-3</c:v>
                </c:pt>
                <c:pt idx="2040">
                  <c:v>1.2999999999999999E-3</c:v>
                </c:pt>
                <c:pt idx="2041">
                  <c:v>1.2999999999999999E-3</c:v>
                </c:pt>
                <c:pt idx="2042">
                  <c:v>1.2999999999999999E-3</c:v>
                </c:pt>
                <c:pt idx="2043">
                  <c:v>1.4000000000000002E-3</c:v>
                </c:pt>
                <c:pt idx="2044">
                  <c:v>1.4000000000000002E-3</c:v>
                </c:pt>
                <c:pt idx="2045">
                  <c:v>1.4000000000000002E-3</c:v>
                </c:pt>
                <c:pt idx="2046">
                  <c:v>1.2999999999999999E-3</c:v>
                </c:pt>
                <c:pt idx="2047">
                  <c:v>1.2999999999999999E-3</c:v>
                </c:pt>
                <c:pt idx="2048">
                  <c:v>1.2999999999999999E-3</c:v>
                </c:pt>
                <c:pt idx="2049">
                  <c:v>1.2999999999999999E-3</c:v>
                </c:pt>
                <c:pt idx="2050">
                  <c:v>1.2999999999999999E-3</c:v>
                </c:pt>
                <c:pt idx="2051">
                  <c:v>1.2999999999999999E-3</c:v>
                </c:pt>
                <c:pt idx="2052">
                  <c:v>1.2999999999999999E-3</c:v>
                </c:pt>
                <c:pt idx="2053">
                  <c:v>1.2999999999999999E-3</c:v>
                </c:pt>
                <c:pt idx="2054">
                  <c:v>1.2999999999999999E-3</c:v>
                </c:pt>
                <c:pt idx="2055">
                  <c:v>1.1999999999999999E-3</c:v>
                </c:pt>
                <c:pt idx="2056">
                  <c:v>1.1999999999999999E-3</c:v>
                </c:pt>
                <c:pt idx="2057">
                  <c:v>8.0000000000000004E-4</c:v>
                </c:pt>
                <c:pt idx="2058">
                  <c:v>1.1999999999999999E-3</c:v>
                </c:pt>
                <c:pt idx="2059">
                  <c:v>1.1999999999999999E-3</c:v>
                </c:pt>
                <c:pt idx="2060">
                  <c:v>1.1999999999999999E-3</c:v>
                </c:pt>
                <c:pt idx="2061">
                  <c:v>1.2999999999999999E-3</c:v>
                </c:pt>
                <c:pt idx="2062">
                  <c:v>1.2999999999999999E-3</c:v>
                </c:pt>
                <c:pt idx="2063">
                  <c:v>1.1999999999999999E-3</c:v>
                </c:pt>
                <c:pt idx="2064">
                  <c:v>1.1999999999999999E-3</c:v>
                </c:pt>
                <c:pt idx="2065">
                  <c:v>1.1999999999999999E-3</c:v>
                </c:pt>
                <c:pt idx="2066">
                  <c:v>1.2999999999999999E-3</c:v>
                </c:pt>
                <c:pt idx="2067">
                  <c:v>1.2999999999999999E-3</c:v>
                </c:pt>
                <c:pt idx="2068">
                  <c:v>1.2999999999999999E-3</c:v>
                </c:pt>
                <c:pt idx="2069">
                  <c:v>1.2999999999999999E-3</c:v>
                </c:pt>
                <c:pt idx="2070">
                  <c:v>1.2999999999999999E-3</c:v>
                </c:pt>
                <c:pt idx="2071">
                  <c:v>1.2999999999999999E-3</c:v>
                </c:pt>
                <c:pt idx="2072">
                  <c:v>1.2999999999999999E-3</c:v>
                </c:pt>
                <c:pt idx="2073">
                  <c:v>1.2999999999999999E-3</c:v>
                </c:pt>
                <c:pt idx="2074">
                  <c:v>1.2999999999999999E-3</c:v>
                </c:pt>
                <c:pt idx="2075">
                  <c:v>1.2999999999999999E-3</c:v>
                </c:pt>
                <c:pt idx="2076">
                  <c:v>1.2999999999999999E-3</c:v>
                </c:pt>
                <c:pt idx="2077">
                  <c:v>1.2999999999999999E-3</c:v>
                </c:pt>
                <c:pt idx="2078">
                  <c:v>8.0000000000000004E-4</c:v>
                </c:pt>
                <c:pt idx="2079">
                  <c:v>1.2999999999999999E-3</c:v>
                </c:pt>
                <c:pt idx="2080">
                  <c:v>1.2999999999999999E-3</c:v>
                </c:pt>
                <c:pt idx="2081">
                  <c:v>1.2999999999999999E-3</c:v>
                </c:pt>
                <c:pt idx="2082">
                  <c:v>1.2999999999999999E-3</c:v>
                </c:pt>
                <c:pt idx="2083">
                  <c:v>1.2999999999999999E-3</c:v>
                </c:pt>
                <c:pt idx="2084">
                  <c:v>1.2999999999999999E-3</c:v>
                </c:pt>
                <c:pt idx="2085">
                  <c:v>1.2999999999999999E-3</c:v>
                </c:pt>
                <c:pt idx="2086">
                  <c:v>1.2999999999999999E-3</c:v>
                </c:pt>
                <c:pt idx="2087">
                  <c:v>1.2999999999999999E-3</c:v>
                </c:pt>
                <c:pt idx="2088">
                  <c:v>1.2999999999999999E-3</c:v>
                </c:pt>
                <c:pt idx="2089">
                  <c:v>1.2999999999999999E-3</c:v>
                </c:pt>
                <c:pt idx="2090">
                  <c:v>1.2999999999999999E-3</c:v>
                </c:pt>
                <c:pt idx="2091">
                  <c:v>1.2999999999999999E-3</c:v>
                </c:pt>
                <c:pt idx="2092">
                  <c:v>1.1999999999999999E-3</c:v>
                </c:pt>
                <c:pt idx="2093">
                  <c:v>1.1999999999999999E-3</c:v>
                </c:pt>
                <c:pt idx="2094">
                  <c:v>1.1999999999999999E-3</c:v>
                </c:pt>
                <c:pt idx="2095">
                  <c:v>1.1999999999999999E-3</c:v>
                </c:pt>
                <c:pt idx="2096">
                  <c:v>1.2999999999999999E-3</c:v>
                </c:pt>
                <c:pt idx="2097">
                  <c:v>1.1999999999999999E-3</c:v>
                </c:pt>
                <c:pt idx="2098">
                  <c:v>1.1999999999999999E-3</c:v>
                </c:pt>
                <c:pt idx="2099">
                  <c:v>1.1999999999999999E-3</c:v>
                </c:pt>
                <c:pt idx="2100">
                  <c:v>5.9999999999999995E-4</c:v>
                </c:pt>
                <c:pt idx="2101">
                  <c:v>1.1999999999999999E-3</c:v>
                </c:pt>
                <c:pt idx="2102">
                  <c:v>1.1999999999999999E-3</c:v>
                </c:pt>
                <c:pt idx="2103">
                  <c:v>1.1000000000000001E-3</c:v>
                </c:pt>
                <c:pt idx="2104">
                  <c:v>1.1999999999999999E-3</c:v>
                </c:pt>
                <c:pt idx="2105">
                  <c:v>1.1000000000000001E-3</c:v>
                </c:pt>
                <c:pt idx="2106">
                  <c:v>1.1999999999999999E-3</c:v>
                </c:pt>
                <c:pt idx="2107">
                  <c:v>1.1999999999999999E-3</c:v>
                </c:pt>
                <c:pt idx="2108">
                  <c:v>1.1999999999999999E-3</c:v>
                </c:pt>
                <c:pt idx="2109">
                  <c:v>1.1000000000000001E-3</c:v>
                </c:pt>
                <c:pt idx="2110">
                  <c:v>1.1999999999999999E-3</c:v>
                </c:pt>
                <c:pt idx="2111">
                  <c:v>1.1999999999999999E-3</c:v>
                </c:pt>
                <c:pt idx="2112">
                  <c:v>1.1000000000000001E-3</c:v>
                </c:pt>
                <c:pt idx="2113">
                  <c:v>1.1000000000000001E-3</c:v>
                </c:pt>
                <c:pt idx="2114">
                  <c:v>1.1000000000000001E-3</c:v>
                </c:pt>
                <c:pt idx="2115">
                  <c:v>1.1999999999999999E-3</c:v>
                </c:pt>
                <c:pt idx="2116">
                  <c:v>1.1999999999999999E-3</c:v>
                </c:pt>
                <c:pt idx="2117">
                  <c:v>1.1999999999999999E-3</c:v>
                </c:pt>
                <c:pt idx="2118">
                  <c:v>1.1000000000000001E-3</c:v>
                </c:pt>
                <c:pt idx="2119">
                  <c:v>1.1000000000000001E-3</c:v>
                </c:pt>
                <c:pt idx="2120">
                  <c:v>1.1999999999999999E-3</c:v>
                </c:pt>
                <c:pt idx="2121">
                  <c:v>1.1999999999999999E-3</c:v>
                </c:pt>
                <c:pt idx="2122">
                  <c:v>5.9999999999999995E-4</c:v>
                </c:pt>
                <c:pt idx="2123">
                  <c:v>1.1000000000000001E-3</c:v>
                </c:pt>
                <c:pt idx="2124">
                  <c:v>1.1000000000000001E-3</c:v>
                </c:pt>
                <c:pt idx="2125">
                  <c:v>1.1000000000000001E-3</c:v>
                </c:pt>
                <c:pt idx="2126">
                  <c:v>1.1000000000000001E-3</c:v>
                </c:pt>
                <c:pt idx="2127">
                  <c:v>1.1999999999999999E-3</c:v>
                </c:pt>
                <c:pt idx="2128">
                  <c:v>1.1999999999999999E-3</c:v>
                </c:pt>
                <c:pt idx="2129">
                  <c:v>1.1999999999999999E-3</c:v>
                </c:pt>
                <c:pt idx="2130">
                  <c:v>1.1999999999999999E-3</c:v>
                </c:pt>
                <c:pt idx="2131">
                  <c:v>1.1999999999999999E-3</c:v>
                </c:pt>
                <c:pt idx="2132">
                  <c:v>1.1999999999999999E-3</c:v>
                </c:pt>
                <c:pt idx="2133">
                  <c:v>1.1999999999999999E-3</c:v>
                </c:pt>
                <c:pt idx="2134">
                  <c:v>1.1999999999999999E-3</c:v>
                </c:pt>
                <c:pt idx="2135">
                  <c:v>1.1999999999999999E-3</c:v>
                </c:pt>
                <c:pt idx="2136">
                  <c:v>1.1999999999999999E-3</c:v>
                </c:pt>
                <c:pt idx="2137">
                  <c:v>1.1000000000000001E-3</c:v>
                </c:pt>
                <c:pt idx="2138">
                  <c:v>1.1999999999999999E-3</c:v>
                </c:pt>
                <c:pt idx="2139">
                  <c:v>1.1000000000000001E-3</c:v>
                </c:pt>
                <c:pt idx="2140">
                  <c:v>1.1999999999999999E-3</c:v>
                </c:pt>
                <c:pt idx="2141">
                  <c:v>1.1999999999999999E-3</c:v>
                </c:pt>
                <c:pt idx="2142">
                  <c:v>5.9999999999999995E-4</c:v>
                </c:pt>
                <c:pt idx="2143">
                  <c:v>1.1000000000000001E-3</c:v>
                </c:pt>
                <c:pt idx="2144">
                  <c:v>1.1999999999999999E-3</c:v>
                </c:pt>
                <c:pt idx="2145">
                  <c:v>1.1000000000000001E-3</c:v>
                </c:pt>
                <c:pt idx="2146">
                  <c:v>1.1999999999999999E-3</c:v>
                </c:pt>
                <c:pt idx="2147">
                  <c:v>1.1999999999999999E-3</c:v>
                </c:pt>
                <c:pt idx="2148">
                  <c:v>1.1999999999999999E-3</c:v>
                </c:pt>
                <c:pt idx="2149">
                  <c:v>1.1999999999999999E-3</c:v>
                </c:pt>
                <c:pt idx="2150">
                  <c:v>1.1999999999999999E-3</c:v>
                </c:pt>
                <c:pt idx="2151">
                  <c:v>1.2999999999999999E-3</c:v>
                </c:pt>
                <c:pt idx="2152">
                  <c:v>1.2999999999999999E-3</c:v>
                </c:pt>
                <c:pt idx="2153">
                  <c:v>1.1999999999999999E-3</c:v>
                </c:pt>
                <c:pt idx="2154">
                  <c:v>1.1999999999999999E-3</c:v>
                </c:pt>
                <c:pt idx="2155">
                  <c:v>1.1999999999999999E-3</c:v>
                </c:pt>
                <c:pt idx="2156">
                  <c:v>1.1999999999999999E-3</c:v>
                </c:pt>
                <c:pt idx="2157">
                  <c:v>1.1999999999999999E-3</c:v>
                </c:pt>
                <c:pt idx="2158">
                  <c:v>1.1999999999999999E-3</c:v>
                </c:pt>
                <c:pt idx="2159">
                  <c:v>1.1999999999999999E-3</c:v>
                </c:pt>
                <c:pt idx="2160">
                  <c:v>1.1999999999999999E-3</c:v>
                </c:pt>
                <c:pt idx="2161">
                  <c:v>1.1999999999999999E-3</c:v>
                </c:pt>
                <c:pt idx="2162">
                  <c:v>1.1999999999999999E-3</c:v>
                </c:pt>
                <c:pt idx="2163">
                  <c:v>5.9999999999999995E-4</c:v>
                </c:pt>
                <c:pt idx="2164">
                  <c:v>5.9999999999999995E-4</c:v>
                </c:pt>
                <c:pt idx="2165">
                  <c:v>1.2999999999999999E-3</c:v>
                </c:pt>
                <c:pt idx="2166">
                  <c:v>1.2999999999999999E-3</c:v>
                </c:pt>
                <c:pt idx="2167">
                  <c:v>1.2999999999999999E-3</c:v>
                </c:pt>
                <c:pt idx="2168">
                  <c:v>1.2999999999999999E-3</c:v>
                </c:pt>
                <c:pt idx="2169">
                  <c:v>1.2999999999999999E-3</c:v>
                </c:pt>
                <c:pt idx="2170">
                  <c:v>1.2999999999999999E-3</c:v>
                </c:pt>
                <c:pt idx="2171">
                  <c:v>1.2999999999999999E-3</c:v>
                </c:pt>
                <c:pt idx="2172">
                  <c:v>1.2999999999999999E-3</c:v>
                </c:pt>
                <c:pt idx="2173">
                  <c:v>1.2999999999999999E-3</c:v>
                </c:pt>
                <c:pt idx="2174">
                  <c:v>1.2999999999999999E-3</c:v>
                </c:pt>
                <c:pt idx="2175">
                  <c:v>1.1999999999999999E-3</c:v>
                </c:pt>
                <c:pt idx="2176">
                  <c:v>1.1000000000000001E-3</c:v>
                </c:pt>
                <c:pt idx="2177">
                  <c:v>1.1999999999999999E-3</c:v>
                </c:pt>
                <c:pt idx="2178">
                  <c:v>1.1999999999999999E-3</c:v>
                </c:pt>
                <c:pt idx="2179">
                  <c:v>1.1999999999999999E-3</c:v>
                </c:pt>
                <c:pt idx="2180">
                  <c:v>1.1999999999999999E-3</c:v>
                </c:pt>
                <c:pt idx="2181">
                  <c:v>1.1999999999999999E-3</c:v>
                </c:pt>
                <c:pt idx="2182">
                  <c:v>1.1999999999999999E-3</c:v>
                </c:pt>
                <c:pt idx="2183">
                  <c:v>1.1999999999999999E-3</c:v>
                </c:pt>
                <c:pt idx="2184">
                  <c:v>1.1999999999999999E-3</c:v>
                </c:pt>
                <c:pt idx="2185">
                  <c:v>1.1999999999999999E-3</c:v>
                </c:pt>
                <c:pt idx="2186">
                  <c:v>1.2999999999999999E-3</c:v>
                </c:pt>
                <c:pt idx="2187">
                  <c:v>8.0000000000000004E-4</c:v>
                </c:pt>
                <c:pt idx="2188">
                  <c:v>1E-3</c:v>
                </c:pt>
                <c:pt idx="2189">
                  <c:v>1E-3</c:v>
                </c:pt>
                <c:pt idx="2190">
                  <c:v>1E-3</c:v>
                </c:pt>
                <c:pt idx="2191">
                  <c:v>1E-3</c:v>
                </c:pt>
                <c:pt idx="2192">
                  <c:v>1E-3</c:v>
                </c:pt>
                <c:pt idx="2193">
                  <c:v>1E-3</c:v>
                </c:pt>
                <c:pt idx="2194">
                  <c:v>1E-3</c:v>
                </c:pt>
                <c:pt idx="2195">
                  <c:v>1.1000000000000001E-3</c:v>
                </c:pt>
                <c:pt idx="2196">
                  <c:v>1E-3</c:v>
                </c:pt>
                <c:pt idx="2197">
                  <c:v>8.9999999999999998E-4</c:v>
                </c:pt>
                <c:pt idx="2198">
                  <c:v>8.9999999999999998E-4</c:v>
                </c:pt>
                <c:pt idx="2199">
                  <c:v>8.9999999999999998E-4</c:v>
                </c:pt>
                <c:pt idx="2200">
                  <c:v>8.9999999999999998E-4</c:v>
                </c:pt>
                <c:pt idx="2201">
                  <c:v>8.9999999999999998E-4</c:v>
                </c:pt>
                <c:pt idx="2202">
                  <c:v>8.9999999999999998E-4</c:v>
                </c:pt>
                <c:pt idx="2203">
                  <c:v>8.9999999999999998E-4</c:v>
                </c:pt>
                <c:pt idx="2204">
                  <c:v>8.9999999999999998E-4</c:v>
                </c:pt>
                <c:pt idx="2205">
                  <c:v>1E-3</c:v>
                </c:pt>
                <c:pt idx="2206">
                  <c:v>8.9999999999999998E-4</c:v>
                </c:pt>
                <c:pt idx="2207">
                  <c:v>7.000000000000001E-4</c:v>
                </c:pt>
                <c:pt idx="2208">
                  <c:v>8.9999999999999998E-4</c:v>
                </c:pt>
                <c:pt idx="2209">
                  <c:v>8.9999999999999998E-4</c:v>
                </c:pt>
                <c:pt idx="2210">
                  <c:v>8.9999999999999998E-4</c:v>
                </c:pt>
                <c:pt idx="2211">
                  <c:v>8.9999999999999998E-4</c:v>
                </c:pt>
                <c:pt idx="2212">
                  <c:v>8.9999999999999998E-4</c:v>
                </c:pt>
                <c:pt idx="2213">
                  <c:v>8.9999999999999998E-4</c:v>
                </c:pt>
                <c:pt idx="2214">
                  <c:v>8.9999999999999998E-4</c:v>
                </c:pt>
                <c:pt idx="2215">
                  <c:v>8.9999999999999998E-4</c:v>
                </c:pt>
                <c:pt idx="2216">
                  <c:v>8.9999999999999998E-4</c:v>
                </c:pt>
                <c:pt idx="2217">
                  <c:v>8.9999999999999998E-4</c:v>
                </c:pt>
                <c:pt idx="2218">
                  <c:v>8.9999999999999998E-4</c:v>
                </c:pt>
                <c:pt idx="2219">
                  <c:v>8.9999999999999998E-4</c:v>
                </c:pt>
                <c:pt idx="2220">
                  <c:v>8.9999999999999998E-4</c:v>
                </c:pt>
                <c:pt idx="2221">
                  <c:v>8.9999999999999998E-4</c:v>
                </c:pt>
                <c:pt idx="2222">
                  <c:v>8.9999999999999998E-4</c:v>
                </c:pt>
                <c:pt idx="2223">
                  <c:v>8.0000000000000004E-4</c:v>
                </c:pt>
                <c:pt idx="2224">
                  <c:v>8.9999999999999998E-4</c:v>
                </c:pt>
                <c:pt idx="2225">
                  <c:v>8.9999999999999998E-4</c:v>
                </c:pt>
                <c:pt idx="2226">
                  <c:v>8.9999999999999998E-4</c:v>
                </c:pt>
                <c:pt idx="2227">
                  <c:v>8.9999999999999998E-4</c:v>
                </c:pt>
                <c:pt idx="2228">
                  <c:v>8.9999999999999998E-4</c:v>
                </c:pt>
                <c:pt idx="2229">
                  <c:v>8.9999999999999998E-4</c:v>
                </c:pt>
                <c:pt idx="2230">
                  <c:v>7.000000000000001E-4</c:v>
                </c:pt>
                <c:pt idx="2231">
                  <c:v>8.0000000000000004E-4</c:v>
                </c:pt>
                <c:pt idx="2232">
                  <c:v>8.9999999999999998E-4</c:v>
                </c:pt>
                <c:pt idx="2233">
                  <c:v>8.9999999999999998E-4</c:v>
                </c:pt>
                <c:pt idx="2234">
                  <c:v>8.9999999999999998E-4</c:v>
                </c:pt>
                <c:pt idx="2235">
                  <c:v>8.9999999999999998E-4</c:v>
                </c:pt>
                <c:pt idx="2236">
                  <c:v>8.9999999999999998E-4</c:v>
                </c:pt>
                <c:pt idx="2237">
                  <c:v>8.9999999999999998E-4</c:v>
                </c:pt>
                <c:pt idx="2238">
                  <c:v>8.9999999999999998E-4</c:v>
                </c:pt>
                <c:pt idx="2239">
                  <c:v>8.9999999999999998E-4</c:v>
                </c:pt>
                <c:pt idx="2240">
                  <c:v>8.9999999999999998E-4</c:v>
                </c:pt>
                <c:pt idx="2241">
                  <c:v>8.9999999999999998E-4</c:v>
                </c:pt>
                <c:pt idx="2242">
                  <c:v>8.9999999999999998E-4</c:v>
                </c:pt>
                <c:pt idx="2243">
                  <c:v>8.9999999999999998E-4</c:v>
                </c:pt>
                <c:pt idx="2244">
                  <c:v>8.9999999999999998E-4</c:v>
                </c:pt>
                <c:pt idx="2245">
                  <c:v>8.9999999999999998E-4</c:v>
                </c:pt>
                <c:pt idx="2246">
                  <c:v>8.9999999999999998E-4</c:v>
                </c:pt>
                <c:pt idx="2247">
                  <c:v>8.9999999999999998E-4</c:v>
                </c:pt>
                <c:pt idx="2248">
                  <c:v>8.9999999999999998E-4</c:v>
                </c:pt>
                <c:pt idx="2249">
                  <c:v>8.9999999999999998E-4</c:v>
                </c:pt>
                <c:pt idx="2250">
                  <c:v>8.9999999999999998E-4</c:v>
                </c:pt>
                <c:pt idx="2251">
                  <c:v>7.000000000000001E-4</c:v>
                </c:pt>
                <c:pt idx="2252">
                  <c:v>7.000000000000001E-4</c:v>
                </c:pt>
                <c:pt idx="2253">
                  <c:v>8.9999999999999998E-4</c:v>
                </c:pt>
                <c:pt idx="2254">
                  <c:v>8.9999999999999998E-4</c:v>
                </c:pt>
                <c:pt idx="2255">
                  <c:v>8.9999999999999998E-4</c:v>
                </c:pt>
                <c:pt idx="2256">
                  <c:v>8.9999999999999998E-4</c:v>
                </c:pt>
                <c:pt idx="2257">
                  <c:v>8.9999999999999998E-4</c:v>
                </c:pt>
                <c:pt idx="2258">
                  <c:v>8.9999999999999998E-4</c:v>
                </c:pt>
                <c:pt idx="2259">
                  <c:v>8.9999999999999998E-4</c:v>
                </c:pt>
                <c:pt idx="2260">
                  <c:v>8.9999999999999998E-4</c:v>
                </c:pt>
                <c:pt idx="2261">
                  <c:v>8.9999999999999998E-4</c:v>
                </c:pt>
                <c:pt idx="2262">
                  <c:v>8.9999999999999998E-4</c:v>
                </c:pt>
                <c:pt idx="2263">
                  <c:v>8.9999999999999998E-4</c:v>
                </c:pt>
                <c:pt idx="2264">
                  <c:v>8.9999999999999998E-4</c:v>
                </c:pt>
                <c:pt idx="2265">
                  <c:v>8.9999999999999998E-4</c:v>
                </c:pt>
                <c:pt idx="2266">
                  <c:v>8.9999999999999998E-4</c:v>
                </c:pt>
                <c:pt idx="2267">
                  <c:v>8.9999999999999998E-4</c:v>
                </c:pt>
                <c:pt idx="2268">
                  <c:v>8.9999999999999998E-4</c:v>
                </c:pt>
                <c:pt idx="2269">
                  <c:v>8.9999999999999998E-4</c:v>
                </c:pt>
                <c:pt idx="2270">
                  <c:v>8.9999999999999998E-4</c:v>
                </c:pt>
                <c:pt idx="2271">
                  <c:v>8.9999999999999998E-4</c:v>
                </c:pt>
                <c:pt idx="2272">
                  <c:v>8.9999999999999998E-4</c:v>
                </c:pt>
                <c:pt idx="2273">
                  <c:v>8.0000000000000004E-4</c:v>
                </c:pt>
                <c:pt idx="2274">
                  <c:v>8.9999999999999998E-4</c:v>
                </c:pt>
                <c:pt idx="2275">
                  <c:v>8.9999999999999998E-4</c:v>
                </c:pt>
                <c:pt idx="2276">
                  <c:v>8.9999999999999998E-4</c:v>
                </c:pt>
                <c:pt idx="2277">
                  <c:v>8.9999999999999998E-4</c:v>
                </c:pt>
                <c:pt idx="2278">
                  <c:v>8.9999999999999998E-4</c:v>
                </c:pt>
                <c:pt idx="2279">
                  <c:v>8.9999999999999998E-4</c:v>
                </c:pt>
                <c:pt idx="2280">
                  <c:v>8.9999999999999998E-4</c:v>
                </c:pt>
                <c:pt idx="2281">
                  <c:v>1E-3</c:v>
                </c:pt>
                <c:pt idx="2282">
                  <c:v>8.9999999999999998E-4</c:v>
                </c:pt>
                <c:pt idx="2283">
                  <c:v>8.9999999999999998E-4</c:v>
                </c:pt>
                <c:pt idx="2284">
                  <c:v>8.9999999999999998E-4</c:v>
                </c:pt>
                <c:pt idx="2285">
                  <c:v>8.9999999999999998E-4</c:v>
                </c:pt>
                <c:pt idx="2286">
                  <c:v>8.9999999999999998E-4</c:v>
                </c:pt>
                <c:pt idx="2287">
                  <c:v>8.9999999999999998E-4</c:v>
                </c:pt>
                <c:pt idx="2288">
                  <c:v>8.9999999999999998E-4</c:v>
                </c:pt>
                <c:pt idx="2289">
                  <c:v>8.9999999999999998E-4</c:v>
                </c:pt>
                <c:pt idx="2290">
                  <c:v>8.9999999999999998E-4</c:v>
                </c:pt>
                <c:pt idx="2291">
                  <c:v>1E-3</c:v>
                </c:pt>
                <c:pt idx="2292">
                  <c:v>8.9999999999999998E-4</c:v>
                </c:pt>
                <c:pt idx="2293">
                  <c:v>8.9999999999999998E-4</c:v>
                </c:pt>
                <c:pt idx="2294">
                  <c:v>1E-3</c:v>
                </c:pt>
                <c:pt idx="2295">
                  <c:v>1E-3</c:v>
                </c:pt>
                <c:pt idx="2296">
                  <c:v>8.9999999999999998E-4</c:v>
                </c:pt>
                <c:pt idx="2297">
                  <c:v>1E-3</c:v>
                </c:pt>
                <c:pt idx="2298">
                  <c:v>1E-3</c:v>
                </c:pt>
                <c:pt idx="2299">
                  <c:v>1E-3</c:v>
                </c:pt>
                <c:pt idx="2300">
                  <c:v>1E-3</c:v>
                </c:pt>
                <c:pt idx="2301">
                  <c:v>1E-3</c:v>
                </c:pt>
                <c:pt idx="2302">
                  <c:v>1E-3</c:v>
                </c:pt>
                <c:pt idx="2303">
                  <c:v>1E-3</c:v>
                </c:pt>
                <c:pt idx="2304">
                  <c:v>1E-3</c:v>
                </c:pt>
                <c:pt idx="2305">
                  <c:v>1E-3</c:v>
                </c:pt>
                <c:pt idx="2306">
                  <c:v>1E-3</c:v>
                </c:pt>
                <c:pt idx="2307">
                  <c:v>1E-3</c:v>
                </c:pt>
                <c:pt idx="2308">
                  <c:v>8.9999999999999998E-4</c:v>
                </c:pt>
                <c:pt idx="2309">
                  <c:v>8.9999999999999998E-4</c:v>
                </c:pt>
                <c:pt idx="2310">
                  <c:v>8.9999999999999998E-4</c:v>
                </c:pt>
                <c:pt idx="2311">
                  <c:v>8.9999999999999998E-4</c:v>
                </c:pt>
                <c:pt idx="2312">
                  <c:v>8.9999999999999998E-4</c:v>
                </c:pt>
                <c:pt idx="2313">
                  <c:v>8.9999999999999998E-4</c:v>
                </c:pt>
                <c:pt idx="2314">
                  <c:v>8.9999999999999998E-4</c:v>
                </c:pt>
                <c:pt idx="2315">
                  <c:v>1E-3</c:v>
                </c:pt>
                <c:pt idx="2316">
                  <c:v>8.9999999999999998E-4</c:v>
                </c:pt>
                <c:pt idx="2317">
                  <c:v>8.0000000000000004E-4</c:v>
                </c:pt>
                <c:pt idx="2318">
                  <c:v>8.9999999999999998E-4</c:v>
                </c:pt>
                <c:pt idx="2319">
                  <c:v>8.9999999999999998E-4</c:v>
                </c:pt>
                <c:pt idx="2320">
                  <c:v>8.9999999999999998E-4</c:v>
                </c:pt>
                <c:pt idx="2321">
                  <c:v>8.9999999999999998E-4</c:v>
                </c:pt>
                <c:pt idx="2322">
                  <c:v>8.9999999999999998E-4</c:v>
                </c:pt>
                <c:pt idx="2323">
                  <c:v>8.9999999999999998E-4</c:v>
                </c:pt>
                <c:pt idx="2324">
                  <c:v>8.9999999999999998E-4</c:v>
                </c:pt>
                <c:pt idx="2325">
                  <c:v>8.9999999999999998E-4</c:v>
                </c:pt>
                <c:pt idx="2326">
                  <c:v>8.9999999999999998E-4</c:v>
                </c:pt>
                <c:pt idx="2327">
                  <c:v>8.9999999999999998E-4</c:v>
                </c:pt>
                <c:pt idx="2328">
                  <c:v>8.9999999999999998E-4</c:v>
                </c:pt>
                <c:pt idx="2329">
                  <c:v>8.0000000000000004E-4</c:v>
                </c:pt>
                <c:pt idx="2330">
                  <c:v>8.9999999999999998E-4</c:v>
                </c:pt>
                <c:pt idx="2331">
                  <c:v>8.0000000000000004E-4</c:v>
                </c:pt>
                <c:pt idx="2332">
                  <c:v>8.0000000000000004E-4</c:v>
                </c:pt>
                <c:pt idx="2333">
                  <c:v>8.0000000000000004E-4</c:v>
                </c:pt>
                <c:pt idx="2334">
                  <c:v>8.0000000000000004E-4</c:v>
                </c:pt>
                <c:pt idx="2335">
                  <c:v>8.9999999999999998E-4</c:v>
                </c:pt>
                <c:pt idx="2336">
                  <c:v>8.9999999999999998E-4</c:v>
                </c:pt>
                <c:pt idx="2337">
                  <c:v>8.9999999999999998E-4</c:v>
                </c:pt>
                <c:pt idx="2338">
                  <c:v>8.9999999999999998E-4</c:v>
                </c:pt>
                <c:pt idx="2339">
                  <c:v>8.9999999999999998E-4</c:v>
                </c:pt>
                <c:pt idx="2340">
                  <c:v>1E-3</c:v>
                </c:pt>
                <c:pt idx="2341">
                  <c:v>8.9999999999999998E-4</c:v>
                </c:pt>
                <c:pt idx="2342">
                  <c:v>8.9999999999999998E-4</c:v>
                </c:pt>
                <c:pt idx="2343">
                  <c:v>1E-3</c:v>
                </c:pt>
                <c:pt idx="2344">
                  <c:v>1E-3</c:v>
                </c:pt>
                <c:pt idx="2345">
                  <c:v>1E-3</c:v>
                </c:pt>
                <c:pt idx="2346">
                  <c:v>1E-3</c:v>
                </c:pt>
                <c:pt idx="2347">
                  <c:v>1E-3</c:v>
                </c:pt>
                <c:pt idx="2348">
                  <c:v>8.9999999999999998E-4</c:v>
                </c:pt>
                <c:pt idx="2349">
                  <c:v>8.9999999999999998E-4</c:v>
                </c:pt>
                <c:pt idx="2350">
                  <c:v>1E-3</c:v>
                </c:pt>
                <c:pt idx="2351">
                  <c:v>8.9999999999999998E-4</c:v>
                </c:pt>
                <c:pt idx="2352">
                  <c:v>8.9999999999999998E-4</c:v>
                </c:pt>
                <c:pt idx="2353">
                  <c:v>8.0000000000000004E-4</c:v>
                </c:pt>
                <c:pt idx="2354">
                  <c:v>8.0000000000000004E-4</c:v>
                </c:pt>
                <c:pt idx="2355">
                  <c:v>8.0000000000000004E-4</c:v>
                </c:pt>
                <c:pt idx="2356">
                  <c:v>8.9999999999999998E-4</c:v>
                </c:pt>
                <c:pt idx="2357">
                  <c:v>8.0000000000000004E-4</c:v>
                </c:pt>
                <c:pt idx="2358">
                  <c:v>8.0000000000000004E-4</c:v>
                </c:pt>
                <c:pt idx="2359">
                  <c:v>8.9999999999999998E-4</c:v>
                </c:pt>
                <c:pt idx="2360">
                  <c:v>8.0000000000000004E-4</c:v>
                </c:pt>
                <c:pt idx="2361">
                  <c:v>5.9999999999999995E-4</c:v>
                </c:pt>
                <c:pt idx="2362">
                  <c:v>8.0000000000000004E-4</c:v>
                </c:pt>
                <c:pt idx="2363">
                  <c:v>8.0000000000000004E-4</c:v>
                </c:pt>
                <c:pt idx="2364">
                  <c:v>8.0000000000000004E-4</c:v>
                </c:pt>
                <c:pt idx="2365">
                  <c:v>8.9999999999999998E-4</c:v>
                </c:pt>
                <c:pt idx="2366">
                  <c:v>8.9999999999999998E-4</c:v>
                </c:pt>
                <c:pt idx="2367">
                  <c:v>8.0000000000000004E-4</c:v>
                </c:pt>
                <c:pt idx="2368">
                  <c:v>8.0000000000000004E-4</c:v>
                </c:pt>
                <c:pt idx="2369">
                  <c:v>8.0000000000000004E-4</c:v>
                </c:pt>
                <c:pt idx="2370">
                  <c:v>8.0000000000000004E-4</c:v>
                </c:pt>
                <c:pt idx="2371">
                  <c:v>8.0000000000000004E-4</c:v>
                </c:pt>
                <c:pt idx="2372">
                  <c:v>8.0000000000000004E-4</c:v>
                </c:pt>
                <c:pt idx="2373">
                  <c:v>8.0000000000000004E-4</c:v>
                </c:pt>
                <c:pt idx="2374">
                  <c:v>8.0000000000000004E-4</c:v>
                </c:pt>
                <c:pt idx="2375">
                  <c:v>8.0000000000000004E-4</c:v>
                </c:pt>
                <c:pt idx="2376">
                  <c:v>8.0000000000000004E-4</c:v>
                </c:pt>
                <c:pt idx="2377">
                  <c:v>8.0000000000000004E-4</c:v>
                </c:pt>
                <c:pt idx="2378">
                  <c:v>8.0000000000000004E-4</c:v>
                </c:pt>
                <c:pt idx="2379">
                  <c:v>8.0000000000000004E-4</c:v>
                </c:pt>
                <c:pt idx="2380">
                  <c:v>7.000000000000001E-4</c:v>
                </c:pt>
                <c:pt idx="2381">
                  <c:v>7.000000000000001E-4</c:v>
                </c:pt>
                <c:pt idx="2382">
                  <c:v>5.9999999999999995E-4</c:v>
                </c:pt>
                <c:pt idx="2383">
                  <c:v>7.000000000000001E-4</c:v>
                </c:pt>
                <c:pt idx="2384">
                  <c:v>7.000000000000001E-4</c:v>
                </c:pt>
                <c:pt idx="2385">
                  <c:v>7.000000000000001E-4</c:v>
                </c:pt>
                <c:pt idx="2386">
                  <c:v>7.000000000000001E-4</c:v>
                </c:pt>
                <c:pt idx="2387">
                  <c:v>7.000000000000001E-4</c:v>
                </c:pt>
                <c:pt idx="2388">
                  <c:v>7.000000000000001E-4</c:v>
                </c:pt>
                <c:pt idx="2389">
                  <c:v>7.000000000000001E-4</c:v>
                </c:pt>
                <c:pt idx="2390">
                  <c:v>7.000000000000001E-4</c:v>
                </c:pt>
                <c:pt idx="2391">
                  <c:v>5.9999999999999995E-4</c:v>
                </c:pt>
                <c:pt idx="2392">
                  <c:v>5.9999999999999995E-4</c:v>
                </c:pt>
                <c:pt idx="2393">
                  <c:v>5.9999999999999995E-4</c:v>
                </c:pt>
                <c:pt idx="2394">
                  <c:v>7.000000000000001E-4</c:v>
                </c:pt>
                <c:pt idx="2395">
                  <c:v>5.9999999999999995E-4</c:v>
                </c:pt>
                <c:pt idx="2396">
                  <c:v>7.000000000000001E-4</c:v>
                </c:pt>
                <c:pt idx="2397">
                  <c:v>5.9999999999999995E-4</c:v>
                </c:pt>
                <c:pt idx="2398">
                  <c:v>7.000000000000001E-4</c:v>
                </c:pt>
                <c:pt idx="2399">
                  <c:v>7.000000000000001E-4</c:v>
                </c:pt>
                <c:pt idx="2400">
                  <c:v>7.000000000000001E-4</c:v>
                </c:pt>
                <c:pt idx="2401">
                  <c:v>7.000000000000001E-4</c:v>
                </c:pt>
                <c:pt idx="2402">
                  <c:v>7.000000000000001E-4</c:v>
                </c:pt>
                <c:pt idx="2403">
                  <c:v>7.000000000000001E-4</c:v>
                </c:pt>
                <c:pt idx="2404">
                  <c:v>7.000000000000001E-4</c:v>
                </c:pt>
                <c:pt idx="2405">
                  <c:v>7.000000000000001E-4</c:v>
                </c:pt>
                <c:pt idx="2406">
                  <c:v>7.000000000000001E-4</c:v>
                </c:pt>
                <c:pt idx="2407">
                  <c:v>7.000000000000001E-4</c:v>
                </c:pt>
                <c:pt idx="2408">
                  <c:v>7.000000000000001E-4</c:v>
                </c:pt>
                <c:pt idx="2409">
                  <c:v>7.000000000000001E-4</c:v>
                </c:pt>
                <c:pt idx="2410">
                  <c:v>7.000000000000001E-4</c:v>
                </c:pt>
                <c:pt idx="2411">
                  <c:v>7.000000000000001E-4</c:v>
                </c:pt>
                <c:pt idx="2412">
                  <c:v>7.000000000000001E-4</c:v>
                </c:pt>
                <c:pt idx="2413">
                  <c:v>7.000000000000001E-4</c:v>
                </c:pt>
                <c:pt idx="2414">
                  <c:v>7.000000000000001E-4</c:v>
                </c:pt>
                <c:pt idx="2415">
                  <c:v>7.000000000000001E-4</c:v>
                </c:pt>
                <c:pt idx="2416">
                  <c:v>7.000000000000001E-4</c:v>
                </c:pt>
                <c:pt idx="2417">
                  <c:v>7.000000000000001E-4</c:v>
                </c:pt>
                <c:pt idx="2418">
                  <c:v>7.000000000000001E-4</c:v>
                </c:pt>
                <c:pt idx="2419">
                  <c:v>7.000000000000001E-4</c:v>
                </c:pt>
                <c:pt idx="2420">
                  <c:v>7.000000000000001E-4</c:v>
                </c:pt>
                <c:pt idx="2421">
                  <c:v>8.0000000000000004E-4</c:v>
                </c:pt>
                <c:pt idx="2422">
                  <c:v>8.0000000000000004E-4</c:v>
                </c:pt>
                <c:pt idx="2423">
                  <c:v>8.0000000000000004E-4</c:v>
                </c:pt>
                <c:pt idx="2424">
                  <c:v>7.000000000000001E-4</c:v>
                </c:pt>
                <c:pt idx="2425">
                  <c:v>7.000000000000001E-4</c:v>
                </c:pt>
                <c:pt idx="2426">
                  <c:v>8.0000000000000004E-4</c:v>
                </c:pt>
                <c:pt idx="2427">
                  <c:v>8.0000000000000004E-4</c:v>
                </c:pt>
                <c:pt idx="2428">
                  <c:v>8.0000000000000004E-4</c:v>
                </c:pt>
                <c:pt idx="2429">
                  <c:v>8.0000000000000004E-4</c:v>
                </c:pt>
                <c:pt idx="2430">
                  <c:v>8.0000000000000004E-4</c:v>
                </c:pt>
                <c:pt idx="2431">
                  <c:v>8.9999999999999998E-4</c:v>
                </c:pt>
                <c:pt idx="2432">
                  <c:v>8.9999999999999998E-4</c:v>
                </c:pt>
                <c:pt idx="2433">
                  <c:v>8.9999999999999998E-4</c:v>
                </c:pt>
                <c:pt idx="2434">
                  <c:v>8.9999999999999998E-4</c:v>
                </c:pt>
                <c:pt idx="2435">
                  <c:v>8.9999999999999998E-4</c:v>
                </c:pt>
                <c:pt idx="2436">
                  <c:v>8.9999999999999998E-4</c:v>
                </c:pt>
                <c:pt idx="2437">
                  <c:v>8.0000000000000004E-4</c:v>
                </c:pt>
                <c:pt idx="2438">
                  <c:v>8.9999999999999998E-4</c:v>
                </c:pt>
                <c:pt idx="2439">
                  <c:v>8.0000000000000004E-4</c:v>
                </c:pt>
                <c:pt idx="2440">
                  <c:v>8.9999999999999998E-4</c:v>
                </c:pt>
                <c:pt idx="2441">
                  <c:v>8.9999999999999998E-4</c:v>
                </c:pt>
                <c:pt idx="2442">
                  <c:v>8.9999999999999998E-4</c:v>
                </c:pt>
                <c:pt idx="2443">
                  <c:v>8.9999999999999998E-4</c:v>
                </c:pt>
                <c:pt idx="2444">
                  <c:v>8.9999999999999998E-4</c:v>
                </c:pt>
                <c:pt idx="2445">
                  <c:v>8.9999999999999998E-4</c:v>
                </c:pt>
                <c:pt idx="2446">
                  <c:v>8.9999999999999998E-4</c:v>
                </c:pt>
                <c:pt idx="2447">
                  <c:v>7.000000000000001E-4</c:v>
                </c:pt>
                <c:pt idx="2448">
                  <c:v>8.9999999999999998E-4</c:v>
                </c:pt>
                <c:pt idx="2449">
                  <c:v>8.9999999999999998E-4</c:v>
                </c:pt>
                <c:pt idx="2450">
                  <c:v>8.9999999999999998E-4</c:v>
                </c:pt>
                <c:pt idx="2451">
                  <c:v>8.9999999999999998E-4</c:v>
                </c:pt>
                <c:pt idx="2452">
                  <c:v>8.9999999999999998E-4</c:v>
                </c:pt>
                <c:pt idx="2453">
                  <c:v>8.9999999999999998E-4</c:v>
                </c:pt>
                <c:pt idx="2454">
                  <c:v>8.9999999999999998E-4</c:v>
                </c:pt>
                <c:pt idx="2455">
                  <c:v>8.9999999999999998E-4</c:v>
                </c:pt>
                <c:pt idx="2456">
                  <c:v>8.9999999999999998E-4</c:v>
                </c:pt>
                <c:pt idx="2457">
                  <c:v>8.9999999999999998E-4</c:v>
                </c:pt>
                <c:pt idx="2458">
                  <c:v>8.9999999999999998E-4</c:v>
                </c:pt>
                <c:pt idx="2459">
                  <c:v>8.0000000000000004E-4</c:v>
                </c:pt>
                <c:pt idx="2460">
                  <c:v>8.0000000000000004E-4</c:v>
                </c:pt>
                <c:pt idx="2461">
                  <c:v>8.0000000000000004E-4</c:v>
                </c:pt>
                <c:pt idx="2462">
                  <c:v>8.0000000000000004E-4</c:v>
                </c:pt>
                <c:pt idx="2463">
                  <c:v>8.0000000000000004E-4</c:v>
                </c:pt>
                <c:pt idx="2464">
                  <c:v>8.0000000000000004E-4</c:v>
                </c:pt>
                <c:pt idx="2465">
                  <c:v>8.0000000000000004E-4</c:v>
                </c:pt>
                <c:pt idx="2466">
                  <c:v>8.0000000000000004E-4</c:v>
                </c:pt>
                <c:pt idx="2467">
                  <c:v>8.0000000000000004E-4</c:v>
                </c:pt>
                <c:pt idx="2468">
                  <c:v>7.000000000000001E-4</c:v>
                </c:pt>
                <c:pt idx="2469">
                  <c:v>8.0000000000000004E-4</c:v>
                </c:pt>
                <c:pt idx="2470">
                  <c:v>8.0000000000000004E-4</c:v>
                </c:pt>
                <c:pt idx="2471">
                  <c:v>8.0000000000000004E-4</c:v>
                </c:pt>
                <c:pt idx="2472">
                  <c:v>8.0000000000000004E-4</c:v>
                </c:pt>
                <c:pt idx="2473">
                  <c:v>8.0000000000000004E-4</c:v>
                </c:pt>
                <c:pt idx="2474">
                  <c:v>8.0000000000000004E-4</c:v>
                </c:pt>
                <c:pt idx="2475">
                  <c:v>8.0000000000000004E-4</c:v>
                </c:pt>
                <c:pt idx="2476">
                  <c:v>8.9999999999999998E-4</c:v>
                </c:pt>
                <c:pt idx="2477">
                  <c:v>1E-3</c:v>
                </c:pt>
                <c:pt idx="2478">
                  <c:v>1E-3</c:v>
                </c:pt>
                <c:pt idx="2479">
                  <c:v>1.1000000000000001E-3</c:v>
                </c:pt>
                <c:pt idx="2480">
                  <c:v>1E-3</c:v>
                </c:pt>
                <c:pt idx="2481">
                  <c:v>1E-3</c:v>
                </c:pt>
                <c:pt idx="2482">
                  <c:v>1E-3</c:v>
                </c:pt>
                <c:pt idx="2483">
                  <c:v>8.9999999999999998E-4</c:v>
                </c:pt>
                <c:pt idx="2484">
                  <c:v>8.9999999999999998E-4</c:v>
                </c:pt>
                <c:pt idx="2485">
                  <c:v>8.0000000000000004E-4</c:v>
                </c:pt>
                <c:pt idx="2486">
                  <c:v>8.0000000000000004E-4</c:v>
                </c:pt>
                <c:pt idx="2487">
                  <c:v>8.0000000000000004E-4</c:v>
                </c:pt>
                <c:pt idx="2488">
                  <c:v>8.0000000000000004E-4</c:v>
                </c:pt>
                <c:pt idx="2489">
                  <c:v>7.000000000000001E-4</c:v>
                </c:pt>
                <c:pt idx="2490">
                  <c:v>8.0000000000000004E-4</c:v>
                </c:pt>
                <c:pt idx="2491">
                  <c:v>5.9999999999999995E-4</c:v>
                </c:pt>
                <c:pt idx="2492">
                  <c:v>8.0000000000000004E-4</c:v>
                </c:pt>
                <c:pt idx="2493">
                  <c:v>8.0000000000000004E-4</c:v>
                </c:pt>
                <c:pt idx="2494">
                  <c:v>8.0000000000000004E-4</c:v>
                </c:pt>
                <c:pt idx="2495">
                  <c:v>8.9999999999999998E-4</c:v>
                </c:pt>
                <c:pt idx="2496">
                  <c:v>8.9999999999999998E-4</c:v>
                </c:pt>
                <c:pt idx="2497">
                  <c:v>8.0000000000000004E-4</c:v>
                </c:pt>
                <c:pt idx="2498">
                  <c:v>8.9999999999999998E-4</c:v>
                </c:pt>
                <c:pt idx="2499">
                  <c:v>8.0000000000000004E-4</c:v>
                </c:pt>
                <c:pt idx="2500">
                  <c:v>8.0000000000000004E-4</c:v>
                </c:pt>
                <c:pt idx="2501">
                  <c:v>8.0000000000000004E-4</c:v>
                </c:pt>
                <c:pt idx="2502">
                  <c:v>8.0000000000000004E-4</c:v>
                </c:pt>
                <c:pt idx="2503">
                  <c:v>8.0000000000000004E-4</c:v>
                </c:pt>
                <c:pt idx="2504">
                  <c:v>8.0000000000000004E-4</c:v>
                </c:pt>
                <c:pt idx="2505">
                  <c:v>8.0000000000000004E-4</c:v>
                </c:pt>
                <c:pt idx="2506">
                  <c:v>8.0000000000000004E-4</c:v>
                </c:pt>
                <c:pt idx="2507">
                  <c:v>8.0000000000000004E-4</c:v>
                </c:pt>
                <c:pt idx="2508">
                  <c:v>8.0000000000000004E-4</c:v>
                </c:pt>
                <c:pt idx="2509">
                  <c:v>8.0000000000000004E-4</c:v>
                </c:pt>
                <c:pt idx="2510">
                  <c:v>8.9999999999999998E-4</c:v>
                </c:pt>
                <c:pt idx="2511">
                  <c:v>7.000000000000001E-4</c:v>
                </c:pt>
                <c:pt idx="2512">
                  <c:v>7.000000000000001E-4</c:v>
                </c:pt>
                <c:pt idx="2513">
                  <c:v>8.0000000000000004E-4</c:v>
                </c:pt>
                <c:pt idx="2514">
                  <c:v>7.000000000000001E-4</c:v>
                </c:pt>
                <c:pt idx="2515">
                  <c:v>7.000000000000001E-4</c:v>
                </c:pt>
                <c:pt idx="2516">
                  <c:v>8.0000000000000004E-4</c:v>
                </c:pt>
                <c:pt idx="2517">
                  <c:v>8.0000000000000004E-4</c:v>
                </c:pt>
                <c:pt idx="2518">
                  <c:v>8.9999999999999998E-4</c:v>
                </c:pt>
                <c:pt idx="2519">
                  <c:v>8.0000000000000004E-4</c:v>
                </c:pt>
                <c:pt idx="2520">
                  <c:v>8.9999999999999998E-4</c:v>
                </c:pt>
                <c:pt idx="2521">
                  <c:v>8.9999999999999998E-4</c:v>
                </c:pt>
                <c:pt idx="2522">
                  <c:v>8.9999999999999998E-4</c:v>
                </c:pt>
                <c:pt idx="2523">
                  <c:v>8.0000000000000004E-4</c:v>
                </c:pt>
                <c:pt idx="2524">
                  <c:v>8.9999999999999998E-4</c:v>
                </c:pt>
                <c:pt idx="2525">
                  <c:v>8.0000000000000004E-4</c:v>
                </c:pt>
                <c:pt idx="2526">
                  <c:v>8.0000000000000004E-4</c:v>
                </c:pt>
                <c:pt idx="2527">
                  <c:v>8.0000000000000004E-4</c:v>
                </c:pt>
                <c:pt idx="2528">
                  <c:v>8.9999999999999998E-4</c:v>
                </c:pt>
                <c:pt idx="2529">
                  <c:v>8.9999999999999998E-4</c:v>
                </c:pt>
                <c:pt idx="2530">
                  <c:v>8.9999999999999998E-4</c:v>
                </c:pt>
                <c:pt idx="2531">
                  <c:v>8.0000000000000004E-4</c:v>
                </c:pt>
                <c:pt idx="2532">
                  <c:v>8.9999999999999998E-4</c:v>
                </c:pt>
                <c:pt idx="2533">
                  <c:v>8.0000000000000004E-4</c:v>
                </c:pt>
                <c:pt idx="2534">
                  <c:v>8.9999999999999998E-4</c:v>
                </c:pt>
                <c:pt idx="2535">
                  <c:v>8.9999999999999998E-4</c:v>
                </c:pt>
                <c:pt idx="2536">
                  <c:v>8.0000000000000004E-4</c:v>
                </c:pt>
                <c:pt idx="2537">
                  <c:v>8.9999999999999998E-4</c:v>
                </c:pt>
                <c:pt idx="2538">
                  <c:v>8.9999999999999998E-4</c:v>
                </c:pt>
                <c:pt idx="2539">
                  <c:v>8.9999999999999998E-4</c:v>
                </c:pt>
                <c:pt idx="2540">
                  <c:v>8.9999999999999998E-4</c:v>
                </c:pt>
                <c:pt idx="2541">
                  <c:v>8.9999999999999998E-4</c:v>
                </c:pt>
                <c:pt idx="2542">
                  <c:v>8.9999999999999998E-4</c:v>
                </c:pt>
                <c:pt idx="2543">
                  <c:v>8.9999999999999998E-4</c:v>
                </c:pt>
                <c:pt idx="2544">
                  <c:v>8.9999999999999998E-4</c:v>
                </c:pt>
                <c:pt idx="2545">
                  <c:v>8.9999999999999998E-4</c:v>
                </c:pt>
                <c:pt idx="2546">
                  <c:v>8.9999999999999998E-4</c:v>
                </c:pt>
                <c:pt idx="2547">
                  <c:v>8.9999999999999998E-4</c:v>
                </c:pt>
                <c:pt idx="2548">
                  <c:v>8.9999999999999998E-4</c:v>
                </c:pt>
                <c:pt idx="2549">
                  <c:v>8.9999999999999998E-4</c:v>
                </c:pt>
                <c:pt idx="2550">
                  <c:v>1E-3</c:v>
                </c:pt>
                <c:pt idx="2551">
                  <c:v>1E-3</c:v>
                </c:pt>
                <c:pt idx="2552">
                  <c:v>1E-3</c:v>
                </c:pt>
                <c:pt idx="2553">
                  <c:v>1E-3</c:v>
                </c:pt>
                <c:pt idx="2554">
                  <c:v>1E-3</c:v>
                </c:pt>
                <c:pt idx="2555">
                  <c:v>1E-3</c:v>
                </c:pt>
                <c:pt idx="2556">
                  <c:v>1E-3</c:v>
                </c:pt>
                <c:pt idx="2557">
                  <c:v>7.000000000000001E-4</c:v>
                </c:pt>
                <c:pt idx="2558">
                  <c:v>8.9999999999999998E-4</c:v>
                </c:pt>
                <c:pt idx="2559">
                  <c:v>8.9999999999999998E-4</c:v>
                </c:pt>
                <c:pt idx="2560">
                  <c:v>8.9999999999999998E-4</c:v>
                </c:pt>
                <c:pt idx="2561">
                  <c:v>1E-3</c:v>
                </c:pt>
                <c:pt idx="2562">
                  <c:v>1E-3</c:v>
                </c:pt>
                <c:pt idx="2563">
                  <c:v>1E-3</c:v>
                </c:pt>
                <c:pt idx="2564">
                  <c:v>1E-3</c:v>
                </c:pt>
                <c:pt idx="2565">
                  <c:v>1.1999999999999999E-3</c:v>
                </c:pt>
                <c:pt idx="2566">
                  <c:v>1.1000000000000001E-3</c:v>
                </c:pt>
                <c:pt idx="2567">
                  <c:v>1E-3</c:v>
                </c:pt>
                <c:pt idx="2568">
                  <c:v>8.9999999999999998E-4</c:v>
                </c:pt>
                <c:pt idx="2569">
                  <c:v>8.0000000000000004E-4</c:v>
                </c:pt>
                <c:pt idx="2570">
                  <c:v>8.9999999999999998E-4</c:v>
                </c:pt>
                <c:pt idx="2571">
                  <c:v>8.9999999999999998E-4</c:v>
                </c:pt>
                <c:pt idx="2572">
                  <c:v>8.9999999999999998E-4</c:v>
                </c:pt>
                <c:pt idx="2573">
                  <c:v>1E-3</c:v>
                </c:pt>
                <c:pt idx="2574">
                  <c:v>8.9999999999999998E-4</c:v>
                </c:pt>
                <c:pt idx="2575">
                  <c:v>1.1000000000000001E-3</c:v>
                </c:pt>
                <c:pt idx="2576">
                  <c:v>1E-3</c:v>
                </c:pt>
                <c:pt idx="2577">
                  <c:v>8.9999999999999998E-4</c:v>
                </c:pt>
                <c:pt idx="2578">
                  <c:v>8.0000000000000004E-4</c:v>
                </c:pt>
                <c:pt idx="2579">
                  <c:v>8.0000000000000004E-4</c:v>
                </c:pt>
                <c:pt idx="2580">
                  <c:v>8.9999999999999998E-4</c:v>
                </c:pt>
                <c:pt idx="2581">
                  <c:v>8.9999999999999998E-4</c:v>
                </c:pt>
                <c:pt idx="2582">
                  <c:v>8.9999999999999998E-4</c:v>
                </c:pt>
                <c:pt idx="2583">
                  <c:v>8.0000000000000004E-4</c:v>
                </c:pt>
                <c:pt idx="2584">
                  <c:v>8.0000000000000004E-4</c:v>
                </c:pt>
                <c:pt idx="2585">
                  <c:v>8.9999999999999998E-4</c:v>
                </c:pt>
                <c:pt idx="2586">
                  <c:v>1E-3</c:v>
                </c:pt>
                <c:pt idx="2587">
                  <c:v>1E-3</c:v>
                </c:pt>
                <c:pt idx="2588">
                  <c:v>1.1000000000000001E-3</c:v>
                </c:pt>
                <c:pt idx="2589">
                  <c:v>1.1999999999999999E-3</c:v>
                </c:pt>
                <c:pt idx="2590">
                  <c:v>1.1000000000000001E-3</c:v>
                </c:pt>
                <c:pt idx="2591">
                  <c:v>1.1999999999999999E-3</c:v>
                </c:pt>
                <c:pt idx="2592">
                  <c:v>1.1999999999999999E-3</c:v>
                </c:pt>
                <c:pt idx="2593">
                  <c:v>1.1999999999999999E-3</c:v>
                </c:pt>
                <c:pt idx="2594">
                  <c:v>1.1999999999999999E-3</c:v>
                </c:pt>
                <c:pt idx="2595">
                  <c:v>1.1999999999999999E-3</c:v>
                </c:pt>
                <c:pt idx="2596">
                  <c:v>1.4000000000000002E-3</c:v>
                </c:pt>
                <c:pt idx="2597">
                  <c:v>1.4000000000000002E-3</c:v>
                </c:pt>
                <c:pt idx="2598">
                  <c:v>1.5E-3</c:v>
                </c:pt>
                <c:pt idx="2599">
                  <c:v>1.4000000000000002E-3</c:v>
                </c:pt>
                <c:pt idx="2600">
                  <c:v>1.4000000000000002E-3</c:v>
                </c:pt>
                <c:pt idx="2601">
                  <c:v>1.2999999999999999E-3</c:v>
                </c:pt>
                <c:pt idx="2602">
                  <c:v>1.2999999999999999E-3</c:v>
                </c:pt>
                <c:pt idx="2603">
                  <c:v>1.2999999999999999E-3</c:v>
                </c:pt>
                <c:pt idx="2604">
                  <c:v>1.2999999999999999E-3</c:v>
                </c:pt>
                <c:pt idx="2605">
                  <c:v>1.4000000000000002E-3</c:v>
                </c:pt>
                <c:pt idx="2606">
                  <c:v>1.5E-3</c:v>
                </c:pt>
                <c:pt idx="2607">
                  <c:v>1.5E-3</c:v>
                </c:pt>
                <c:pt idx="2608">
                  <c:v>1.5E-3</c:v>
                </c:pt>
                <c:pt idx="2609">
                  <c:v>1.5E-3</c:v>
                </c:pt>
                <c:pt idx="2610">
                  <c:v>1.5E-3</c:v>
                </c:pt>
                <c:pt idx="2611">
                  <c:v>1.5E-3</c:v>
                </c:pt>
                <c:pt idx="2612">
                  <c:v>1.5E-3</c:v>
                </c:pt>
                <c:pt idx="2613">
                  <c:v>1.5E-3</c:v>
                </c:pt>
                <c:pt idx="2614">
                  <c:v>1.5E-3</c:v>
                </c:pt>
                <c:pt idx="2615">
                  <c:v>1.5E-3</c:v>
                </c:pt>
                <c:pt idx="2616">
                  <c:v>1.5E-3</c:v>
                </c:pt>
                <c:pt idx="2617">
                  <c:v>1.5E-3</c:v>
                </c:pt>
                <c:pt idx="2618">
                  <c:v>1.4000000000000002E-3</c:v>
                </c:pt>
                <c:pt idx="2619">
                  <c:v>1.4000000000000002E-3</c:v>
                </c:pt>
                <c:pt idx="2620">
                  <c:v>1.5E-3</c:v>
                </c:pt>
                <c:pt idx="2621">
                  <c:v>1.6000000000000001E-3</c:v>
                </c:pt>
                <c:pt idx="2622">
                  <c:v>8.9999999999999998E-4</c:v>
                </c:pt>
                <c:pt idx="2623">
                  <c:v>1.2999999999999999E-3</c:v>
                </c:pt>
                <c:pt idx="2624">
                  <c:v>1.1999999999999999E-3</c:v>
                </c:pt>
                <c:pt idx="2625">
                  <c:v>1.4000000000000002E-3</c:v>
                </c:pt>
                <c:pt idx="2626">
                  <c:v>1.5E-3</c:v>
                </c:pt>
                <c:pt idx="2627">
                  <c:v>1.5E-3</c:v>
                </c:pt>
                <c:pt idx="2628">
                  <c:v>1.6000000000000001E-3</c:v>
                </c:pt>
                <c:pt idx="2629">
                  <c:v>1.5E-3</c:v>
                </c:pt>
                <c:pt idx="2630">
                  <c:v>1.5E-3</c:v>
                </c:pt>
                <c:pt idx="2631">
                  <c:v>1.6000000000000001E-3</c:v>
                </c:pt>
                <c:pt idx="2632">
                  <c:v>1.6000000000000001E-3</c:v>
                </c:pt>
                <c:pt idx="2633">
                  <c:v>1.5E-3</c:v>
                </c:pt>
                <c:pt idx="2634">
                  <c:v>1.4000000000000002E-3</c:v>
                </c:pt>
                <c:pt idx="2635">
                  <c:v>1.5E-3</c:v>
                </c:pt>
                <c:pt idx="2636">
                  <c:v>1.6000000000000001E-3</c:v>
                </c:pt>
                <c:pt idx="2637">
                  <c:v>1.5E-3</c:v>
                </c:pt>
                <c:pt idx="2638">
                  <c:v>1.6000000000000001E-3</c:v>
                </c:pt>
                <c:pt idx="2639">
                  <c:v>1.5E-3</c:v>
                </c:pt>
                <c:pt idx="2640">
                  <c:v>1.5E-3</c:v>
                </c:pt>
                <c:pt idx="2641">
                  <c:v>1.6000000000000001E-3</c:v>
                </c:pt>
                <c:pt idx="2642">
                  <c:v>1.4000000000000002E-3</c:v>
                </c:pt>
                <c:pt idx="2643">
                  <c:v>1.4000000000000002E-3</c:v>
                </c:pt>
                <c:pt idx="2644">
                  <c:v>1.4000000000000002E-3</c:v>
                </c:pt>
                <c:pt idx="2645">
                  <c:v>1.4000000000000002E-3</c:v>
                </c:pt>
                <c:pt idx="2646">
                  <c:v>1.5E-3</c:v>
                </c:pt>
                <c:pt idx="2647">
                  <c:v>1.6000000000000001E-3</c:v>
                </c:pt>
                <c:pt idx="2648">
                  <c:v>1.6000000000000001E-3</c:v>
                </c:pt>
                <c:pt idx="2649">
                  <c:v>1.5E-3</c:v>
                </c:pt>
                <c:pt idx="2650">
                  <c:v>1.5E-3</c:v>
                </c:pt>
                <c:pt idx="2651">
                  <c:v>1.6000000000000001E-3</c:v>
                </c:pt>
                <c:pt idx="2652">
                  <c:v>1.6000000000000001E-3</c:v>
                </c:pt>
                <c:pt idx="2653">
                  <c:v>1.4000000000000002E-3</c:v>
                </c:pt>
                <c:pt idx="2654">
                  <c:v>1.4000000000000002E-3</c:v>
                </c:pt>
                <c:pt idx="2655">
                  <c:v>1.2999999999999999E-3</c:v>
                </c:pt>
                <c:pt idx="2656">
                  <c:v>1.4000000000000002E-3</c:v>
                </c:pt>
                <c:pt idx="2657">
                  <c:v>1.4000000000000002E-3</c:v>
                </c:pt>
                <c:pt idx="2658">
                  <c:v>1.2999999999999999E-3</c:v>
                </c:pt>
                <c:pt idx="2659">
                  <c:v>1.2999999999999999E-3</c:v>
                </c:pt>
                <c:pt idx="2660">
                  <c:v>1.2999999999999999E-3</c:v>
                </c:pt>
                <c:pt idx="2661">
                  <c:v>1.2999999999999999E-3</c:v>
                </c:pt>
                <c:pt idx="2662">
                  <c:v>1.4000000000000002E-3</c:v>
                </c:pt>
                <c:pt idx="2663">
                  <c:v>1.5E-3</c:v>
                </c:pt>
                <c:pt idx="2664">
                  <c:v>1.1999999999999999E-3</c:v>
                </c:pt>
                <c:pt idx="2665">
                  <c:v>1.1999999999999999E-3</c:v>
                </c:pt>
                <c:pt idx="2666">
                  <c:v>1.4000000000000002E-3</c:v>
                </c:pt>
                <c:pt idx="2667">
                  <c:v>1.4000000000000002E-3</c:v>
                </c:pt>
                <c:pt idx="2668">
                  <c:v>1.5E-3</c:v>
                </c:pt>
                <c:pt idx="2669">
                  <c:v>1.2999999999999999E-3</c:v>
                </c:pt>
                <c:pt idx="2670">
                  <c:v>1.4000000000000002E-3</c:v>
                </c:pt>
                <c:pt idx="2671">
                  <c:v>1.4000000000000002E-3</c:v>
                </c:pt>
                <c:pt idx="2672">
                  <c:v>1.4000000000000002E-3</c:v>
                </c:pt>
                <c:pt idx="2673">
                  <c:v>1.4000000000000002E-3</c:v>
                </c:pt>
                <c:pt idx="2674">
                  <c:v>1.4000000000000002E-3</c:v>
                </c:pt>
                <c:pt idx="2675">
                  <c:v>1.5E-3</c:v>
                </c:pt>
                <c:pt idx="2676">
                  <c:v>1.4000000000000002E-3</c:v>
                </c:pt>
                <c:pt idx="2677">
                  <c:v>1.4000000000000002E-3</c:v>
                </c:pt>
                <c:pt idx="2678">
                  <c:v>1.4000000000000002E-3</c:v>
                </c:pt>
                <c:pt idx="2679">
                  <c:v>1.4000000000000002E-3</c:v>
                </c:pt>
                <c:pt idx="2680">
                  <c:v>1.5E-3</c:v>
                </c:pt>
                <c:pt idx="2681">
                  <c:v>1.6000000000000001E-3</c:v>
                </c:pt>
                <c:pt idx="2682">
                  <c:v>1.6000000000000001E-3</c:v>
                </c:pt>
                <c:pt idx="2683">
                  <c:v>1.7000000000000001E-3</c:v>
                </c:pt>
                <c:pt idx="2684">
                  <c:v>1.7000000000000001E-3</c:v>
                </c:pt>
                <c:pt idx="2685">
                  <c:v>8.9999999999999998E-4</c:v>
                </c:pt>
                <c:pt idx="2686">
                  <c:v>8.9999999999999998E-4</c:v>
                </c:pt>
                <c:pt idx="2687">
                  <c:v>1.7000000000000001E-3</c:v>
                </c:pt>
                <c:pt idx="2688">
                  <c:v>1.7000000000000001E-3</c:v>
                </c:pt>
                <c:pt idx="2689">
                  <c:v>1.7000000000000001E-3</c:v>
                </c:pt>
                <c:pt idx="2690">
                  <c:v>1.8E-3</c:v>
                </c:pt>
                <c:pt idx="2691">
                  <c:v>1.8E-3</c:v>
                </c:pt>
                <c:pt idx="2692">
                  <c:v>1.7000000000000001E-3</c:v>
                </c:pt>
                <c:pt idx="2693">
                  <c:v>1.7000000000000001E-3</c:v>
                </c:pt>
                <c:pt idx="2694">
                  <c:v>1.7000000000000001E-3</c:v>
                </c:pt>
                <c:pt idx="2695">
                  <c:v>1.7000000000000001E-3</c:v>
                </c:pt>
                <c:pt idx="2696">
                  <c:v>1.6000000000000001E-3</c:v>
                </c:pt>
                <c:pt idx="2697">
                  <c:v>1.7000000000000001E-3</c:v>
                </c:pt>
                <c:pt idx="2698">
                  <c:v>1.6000000000000001E-3</c:v>
                </c:pt>
                <c:pt idx="2699">
                  <c:v>1.7000000000000001E-3</c:v>
                </c:pt>
                <c:pt idx="2700">
                  <c:v>1.7000000000000001E-3</c:v>
                </c:pt>
                <c:pt idx="2701">
                  <c:v>1.6000000000000001E-3</c:v>
                </c:pt>
                <c:pt idx="2702">
                  <c:v>1.6000000000000001E-3</c:v>
                </c:pt>
                <c:pt idx="2703">
                  <c:v>1.6000000000000001E-3</c:v>
                </c:pt>
                <c:pt idx="2704">
                  <c:v>1.6000000000000001E-3</c:v>
                </c:pt>
                <c:pt idx="2705">
                  <c:v>1.7000000000000001E-3</c:v>
                </c:pt>
                <c:pt idx="2706">
                  <c:v>1.6000000000000001E-3</c:v>
                </c:pt>
                <c:pt idx="2707">
                  <c:v>1.6000000000000001E-3</c:v>
                </c:pt>
                <c:pt idx="2708">
                  <c:v>1.6000000000000001E-3</c:v>
                </c:pt>
                <c:pt idx="2709">
                  <c:v>1.6000000000000001E-3</c:v>
                </c:pt>
                <c:pt idx="2710">
                  <c:v>1.6000000000000001E-3</c:v>
                </c:pt>
                <c:pt idx="2711">
                  <c:v>1.6000000000000001E-3</c:v>
                </c:pt>
                <c:pt idx="2712">
                  <c:v>1.6000000000000001E-3</c:v>
                </c:pt>
                <c:pt idx="2713">
                  <c:v>1.6000000000000001E-3</c:v>
                </c:pt>
                <c:pt idx="2714">
                  <c:v>1.6000000000000001E-3</c:v>
                </c:pt>
                <c:pt idx="2715">
                  <c:v>1.6000000000000001E-3</c:v>
                </c:pt>
                <c:pt idx="2716">
                  <c:v>1.6000000000000001E-3</c:v>
                </c:pt>
                <c:pt idx="2717">
                  <c:v>1.6000000000000001E-3</c:v>
                </c:pt>
                <c:pt idx="2718">
                  <c:v>1.6000000000000001E-3</c:v>
                </c:pt>
                <c:pt idx="2719">
                  <c:v>1.6000000000000001E-3</c:v>
                </c:pt>
                <c:pt idx="2720">
                  <c:v>1.6000000000000001E-3</c:v>
                </c:pt>
                <c:pt idx="2721">
                  <c:v>1.6000000000000001E-3</c:v>
                </c:pt>
                <c:pt idx="2722">
                  <c:v>1.6000000000000001E-3</c:v>
                </c:pt>
                <c:pt idx="2723">
                  <c:v>1.6000000000000001E-3</c:v>
                </c:pt>
                <c:pt idx="2724">
                  <c:v>1.6000000000000001E-3</c:v>
                </c:pt>
                <c:pt idx="2725">
                  <c:v>1.6000000000000001E-3</c:v>
                </c:pt>
                <c:pt idx="2726">
                  <c:v>1.7000000000000001E-3</c:v>
                </c:pt>
                <c:pt idx="2727">
                  <c:v>1.6000000000000001E-3</c:v>
                </c:pt>
                <c:pt idx="2728">
                  <c:v>1.7000000000000001E-3</c:v>
                </c:pt>
                <c:pt idx="2729">
                  <c:v>1.8E-3</c:v>
                </c:pt>
                <c:pt idx="2730">
                  <c:v>1.7000000000000001E-3</c:v>
                </c:pt>
                <c:pt idx="2731">
                  <c:v>1.7000000000000001E-3</c:v>
                </c:pt>
                <c:pt idx="2732">
                  <c:v>1.6000000000000001E-3</c:v>
                </c:pt>
                <c:pt idx="2733">
                  <c:v>1.6000000000000001E-3</c:v>
                </c:pt>
                <c:pt idx="2734">
                  <c:v>1.7000000000000001E-3</c:v>
                </c:pt>
                <c:pt idx="2735">
                  <c:v>1.5E-3</c:v>
                </c:pt>
                <c:pt idx="2736">
                  <c:v>1.5E-3</c:v>
                </c:pt>
                <c:pt idx="2737">
                  <c:v>1.6000000000000001E-3</c:v>
                </c:pt>
                <c:pt idx="2738">
                  <c:v>1.5E-3</c:v>
                </c:pt>
                <c:pt idx="2739">
                  <c:v>1.5E-3</c:v>
                </c:pt>
                <c:pt idx="2740">
                  <c:v>1.6000000000000001E-3</c:v>
                </c:pt>
                <c:pt idx="2741">
                  <c:v>1.6000000000000001E-3</c:v>
                </c:pt>
                <c:pt idx="2742">
                  <c:v>1.6000000000000001E-3</c:v>
                </c:pt>
                <c:pt idx="2743">
                  <c:v>1.6000000000000001E-3</c:v>
                </c:pt>
                <c:pt idx="2744">
                  <c:v>1.6000000000000001E-3</c:v>
                </c:pt>
                <c:pt idx="2745">
                  <c:v>1.6000000000000001E-3</c:v>
                </c:pt>
                <c:pt idx="2746">
                  <c:v>1.5E-3</c:v>
                </c:pt>
                <c:pt idx="2747">
                  <c:v>1.5E-3</c:v>
                </c:pt>
                <c:pt idx="2748">
                  <c:v>1.5E-3</c:v>
                </c:pt>
                <c:pt idx="2749">
                  <c:v>1.6000000000000001E-3</c:v>
                </c:pt>
                <c:pt idx="2750">
                  <c:v>1.6000000000000001E-3</c:v>
                </c:pt>
                <c:pt idx="2751">
                  <c:v>1.5E-3</c:v>
                </c:pt>
                <c:pt idx="2752">
                  <c:v>8.9999999999999998E-4</c:v>
                </c:pt>
                <c:pt idx="2753">
                  <c:v>1.4000000000000002E-3</c:v>
                </c:pt>
                <c:pt idx="2754">
                  <c:v>1.5E-3</c:v>
                </c:pt>
                <c:pt idx="2755">
                  <c:v>1.5E-3</c:v>
                </c:pt>
                <c:pt idx="2756">
                  <c:v>1.6000000000000001E-3</c:v>
                </c:pt>
                <c:pt idx="2757">
                  <c:v>1.5E-3</c:v>
                </c:pt>
                <c:pt idx="2758">
                  <c:v>1.6000000000000001E-3</c:v>
                </c:pt>
                <c:pt idx="2759">
                  <c:v>1.5E-3</c:v>
                </c:pt>
                <c:pt idx="2760">
                  <c:v>1.6000000000000001E-3</c:v>
                </c:pt>
                <c:pt idx="2761">
                  <c:v>1.6000000000000001E-3</c:v>
                </c:pt>
                <c:pt idx="2762">
                  <c:v>1.6000000000000001E-3</c:v>
                </c:pt>
                <c:pt idx="2763">
                  <c:v>1.5E-3</c:v>
                </c:pt>
                <c:pt idx="2764">
                  <c:v>1.5E-3</c:v>
                </c:pt>
                <c:pt idx="2765">
                  <c:v>1.5E-3</c:v>
                </c:pt>
                <c:pt idx="2766">
                  <c:v>1.5E-3</c:v>
                </c:pt>
                <c:pt idx="2767">
                  <c:v>1.5E-3</c:v>
                </c:pt>
                <c:pt idx="2768">
                  <c:v>1.6000000000000001E-3</c:v>
                </c:pt>
                <c:pt idx="2769">
                  <c:v>1.6000000000000001E-3</c:v>
                </c:pt>
                <c:pt idx="2770">
                  <c:v>1.4000000000000002E-3</c:v>
                </c:pt>
                <c:pt idx="2771">
                  <c:v>1.2999999999999999E-3</c:v>
                </c:pt>
                <c:pt idx="2772">
                  <c:v>1.2999999999999999E-3</c:v>
                </c:pt>
                <c:pt idx="2773">
                  <c:v>1.4000000000000002E-3</c:v>
                </c:pt>
                <c:pt idx="2774">
                  <c:v>1.2999999999999999E-3</c:v>
                </c:pt>
                <c:pt idx="2775">
                  <c:v>1.2999999999999999E-3</c:v>
                </c:pt>
                <c:pt idx="2776">
                  <c:v>1.2999999999999999E-3</c:v>
                </c:pt>
                <c:pt idx="2777">
                  <c:v>1.2999999999999999E-3</c:v>
                </c:pt>
                <c:pt idx="2778">
                  <c:v>1.2999999999999999E-3</c:v>
                </c:pt>
                <c:pt idx="2779">
                  <c:v>1.2999999999999999E-3</c:v>
                </c:pt>
                <c:pt idx="2780">
                  <c:v>1.2999999999999999E-3</c:v>
                </c:pt>
                <c:pt idx="2781">
                  <c:v>1.2999999999999999E-3</c:v>
                </c:pt>
                <c:pt idx="2782">
                  <c:v>1.2999999999999999E-3</c:v>
                </c:pt>
                <c:pt idx="2783">
                  <c:v>1.2999999999999999E-3</c:v>
                </c:pt>
                <c:pt idx="2784">
                  <c:v>1.2999999999999999E-3</c:v>
                </c:pt>
                <c:pt idx="2785">
                  <c:v>1.2999999999999999E-3</c:v>
                </c:pt>
                <c:pt idx="2786">
                  <c:v>1.2999999999999999E-3</c:v>
                </c:pt>
                <c:pt idx="2787">
                  <c:v>1.2999999999999999E-3</c:v>
                </c:pt>
                <c:pt idx="2788">
                  <c:v>1.2999999999999999E-3</c:v>
                </c:pt>
                <c:pt idx="2789">
                  <c:v>1.2999999999999999E-3</c:v>
                </c:pt>
                <c:pt idx="2790">
                  <c:v>1.2999999999999999E-3</c:v>
                </c:pt>
                <c:pt idx="2791">
                  <c:v>1.4000000000000002E-3</c:v>
                </c:pt>
                <c:pt idx="2792">
                  <c:v>1.4000000000000002E-3</c:v>
                </c:pt>
                <c:pt idx="2793">
                  <c:v>1.4000000000000002E-3</c:v>
                </c:pt>
                <c:pt idx="2794">
                  <c:v>1.4000000000000002E-3</c:v>
                </c:pt>
                <c:pt idx="2795">
                  <c:v>1.2999999999999999E-3</c:v>
                </c:pt>
                <c:pt idx="2796">
                  <c:v>1.4000000000000002E-3</c:v>
                </c:pt>
                <c:pt idx="2797">
                  <c:v>1.4000000000000002E-3</c:v>
                </c:pt>
                <c:pt idx="2798">
                  <c:v>1.4000000000000002E-3</c:v>
                </c:pt>
                <c:pt idx="2799">
                  <c:v>1.5E-3</c:v>
                </c:pt>
                <c:pt idx="2800">
                  <c:v>1.5E-3</c:v>
                </c:pt>
                <c:pt idx="2801">
                  <c:v>1.4000000000000002E-3</c:v>
                </c:pt>
                <c:pt idx="2802">
                  <c:v>1.2999999999999999E-3</c:v>
                </c:pt>
                <c:pt idx="2803">
                  <c:v>1.2999999999999999E-3</c:v>
                </c:pt>
                <c:pt idx="2804">
                  <c:v>1.6000000000000001E-3</c:v>
                </c:pt>
                <c:pt idx="2805">
                  <c:v>1.7000000000000001E-3</c:v>
                </c:pt>
                <c:pt idx="2806">
                  <c:v>1.8E-3</c:v>
                </c:pt>
                <c:pt idx="2807">
                  <c:v>1.9E-3</c:v>
                </c:pt>
                <c:pt idx="2808">
                  <c:v>1.8E-3</c:v>
                </c:pt>
                <c:pt idx="2809">
                  <c:v>1.7000000000000001E-3</c:v>
                </c:pt>
                <c:pt idx="2810">
                  <c:v>1.7000000000000001E-3</c:v>
                </c:pt>
                <c:pt idx="2811">
                  <c:v>1.7000000000000001E-3</c:v>
                </c:pt>
                <c:pt idx="2812">
                  <c:v>1.7000000000000001E-3</c:v>
                </c:pt>
                <c:pt idx="2813">
                  <c:v>1.7000000000000001E-3</c:v>
                </c:pt>
                <c:pt idx="2814">
                  <c:v>1.7000000000000001E-3</c:v>
                </c:pt>
                <c:pt idx="2815">
                  <c:v>1.7000000000000001E-3</c:v>
                </c:pt>
                <c:pt idx="2816">
                  <c:v>1.8E-3</c:v>
                </c:pt>
                <c:pt idx="2817">
                  <c:v>8.9999999999999998E-4</c:v>
                </c:pt>
                <c:pt idx="2818">
                  <c:v>1.5E-3</c:v>
                </c:pt>
                <c:pt idx="2819">
                  <c:v>1.5E-3</c:v>
                </c:pt>
                <c:pt idx="2820">
                  <c:v>1.6000000000000001E-3</c:v>
                </c:pt>
                <c:pt idx="2821">
                  <c:v>1.7000000000000001E-3</c:v>
                </c:pt>
                <c:pt idx="2822">
                  <c:v>1.7000000000000001E-3</c:v>
                </c:pt>
                <c:pt idx="2823">
                  <c:v>1.7000000000000001E-3</c:v>
                </c:pt>
                <c:pt idx="2824">
                  <c:v>1.6000000000000001E-3</c:v>
                </c:pt>
                <c:pt idx="2825">
                  <c:v>1.7000000000000001E-3</c:v>
                </c:pt>
                <c:pt idx="2826">
                  <c:v>1.7000000000000001E-3</c:v>
                </c:pt>
                <c:pt idx="2827">
                  <c:v>1.8E-3</c:v>
                </c:pt>
                <c:pt idx="2828">
                  <c:v>1.7000000000000001E-3</c:v>
                </c:pt>
                <c:pt idx="2829">
                  <c:v>1.7000000000000001E-3</c:v>
                </c:pt>
                <c:pt idx="2830">
                  <c:v>1.6000000000000001E-3</c:v>
                </c:pt>
                <c:pt idx="2831">
                  <c:v>1.7000000000000001E-3</c:v>
                </c:pt>
                <c:pt idx="2832">
                  <c:v>1.7000000000000001E-3</c:v>
                </c:pt>
                <c:pt idx="2833">
                  <c:v>1.6000000000000001E-3</c:v>
                </c:pt>
                <c:pt idx="2834">
                  <c:v>1.6000000000000001E-3</c:v>
                </c:pt>
                <c:pt idx="2835">
                  <c:v>1.7000000000000001E-3</c:v>
                </c:pt>
                <c:pt idx="2836">
                  <c:v>1.7000000000000001E-3</c:v>
                </c:pt>
                <c:pt idx="2837">
                  <c:v>1.6000000000000001E-3</c:v>
                </c:pt>
                <c:pt idx="2838">
                  <c:v>1.6000000000000001E-3</c:v>
                </c:pt>
                <c:pt idx="2839">
                  <c:v>1.6000000000000001E-3</c:v>
                </c:pt>
                <c:pt idx="2840">
                  <c:v>1.6000000000000001E-3</c:v>
                </c:pt>
                <c:pt idx="2841">
                  <c:v>1.5E-3</c:v>
                </c:pt>
                <c:pt idx="2842">
                  <c:v>1.5E-3</c:v>
                </c:pt>
                <c:pt idx="2843">
                  <c:v>1.5E-3</c:v>
                </c:pt>
                <c:pt idx="2844">
                  <c:v>1.5E-3</c:v>
                </c:pt>
                <c:pt idx="2845">
                  <c:v>1.6000000000000001E-3</c:v>
                </c:pt>
                <c:pt idx="2846">
                  <c:v>1.6000000000000001E-3</c:v>
                </c:pt>
                <c:pt idx="2847">
                  <c:v>1.6000000000000001E-3</c:v>
                </c:pt>
                <c:pt idx="2848">
                  <c:v>1.6000000000000001E-3</c:v>
                </c:pt>
                <c:pt idx="2849">
                  <c:v>1.6000000000000001E-3</c:v>
                </c:pt>
                <c:pt idx="2850">
                  <c:v>1.6000000000000001E-3</c:v>
                </c:pt>
                <c:pt idx="2851">
                  <c:v>1.6000000000000001E-3</c:v>
                </c:pt>
                <c:pt idx="2852">
                  <c:v>1.5E-3</c:v>
                </c:pt>
                <c:pt idx="2853">
                  <c:v>1.5E-3</c:v>
                </c:pt>
                <c:pt idx="2854">
                  <c:v>1.5E-3</c:v>
                </c:pt>
                <c:pt idx="2855">
                  <c:v>1.6000000000000001E-3</c:v>
                </c:pt>
                <c:pt idx="2856">
                  <c:v>1.6000000000000001E-3</c:v>
                </c:pt>
                <c:pt idx="2857">
                  <c:v>1.6000000000000001E-3</c:v>
                </c:pt>
                <c:pt idx="2858">
                  <c:v>1.5E-3</c:v>
                </c:pt>
                <c:pt idx="2859">
                  <c:v>1.5E-3</c:v>
                </c:pt>
                <c:pt idx="2860">
                  <c:v>1.6000000000000001E-3</c:v>
                </c:pt>
                <c:pt idx="2861">
                  <c:v>1.6000000000000001E-3</c:v>
                </c:pt>
                <c:pt idx="2862">
                  <c:v>1.2999999999999999E-3</c:v>
                </c:pt>
                <c:pt idx="2863">
                  <c:v>1.4000000000000002E-3</c:v>
                </c:pt>
                <c:pt idx="2864">
                  <c:v>1.5E-3</c:v>
                </c:pt>
                <c:pt idx="2865">
                  <c:v>1.4000000000000002E-3</c:v>
                </c:pt>
                <c:pt idx="2866">
                  <c:v>1.2999999999999999E-3</c:v>
                </c:pt>
                <c:pt idx="2867">
                  <c:v>1.1999999999999999E-3</c:v>
                </c:pt>
                <c:pt idx="2868">
                  <c:v>1.2999999999999999E-3</c:v>
                </c:pt>
                <c:pt idx="2869">
                  <c:v>1.5E-3</c:v>
                </c:pt>
                <c:pt idx="2870">
                  <c:v>1.6000000000000001E-3</c:v>
                </c:pt>
                <c:pt idx="2871">
                  <c:v>1.5E-3</c:v>
                </c:pt>
                <c:pt idx="2872">
                  <c:v>1.5E-3</c:v>
                </c:pt>
                <c:pt idx="2873">
                  <c:v>1.5E-3</c:v>
                </c:pt>
                <c:pt idx="2874">
                  <c:v>1.6000000000000001E-3</c:v>
                </c:pt>
                <c:pt idx="2875">
                  <c:v>1.5E-3</c:v>
                </c:pt>
                <c:pt idx="2876">
                  <c:v>1.6000000000000001E-3</c:v>
                </c:pt>
                <c:pt idx="2877">
                  <c:v>1.1999999999999999E-3</c:v>
                </c:pt>
                <c:pt idx="2878">
                  <c:v>1.5E-3</c:v>
                </c:pt>
                <c:pt idx="2879">
                  <c:v>1.5E-3</c:v>
                </c:pt>
                <c:pt idx="2880">
                  <c:v>1.5E-3</c:v>
                </c:pt>
                <c:pt idx="2881">
                  <c:v>1.5E-3</c:v>
                </c:pt>
                <c:pt idx="2882">
                  <c:v>8.9999999999999998E-4</c:v>
                </c:pt>
                <c:pt idx="2883">
                  <c:v>1.2999999999999999E-3</c:v>
                </c:pt>
                <c:pt idx="2884">
                  <c:v>1.2999999999999999E-3</c:v>
                </c:pt>
                <c:pt idx="2885">
                  <c:v>1.4000000000000002E-3</c:v>
                </c:pt>
                <c:pt idx="2886">
                  <c:v>1.4000000000000002E-3</c:v>
                </c:pt>
                <c:pt idx="2887">
                  <c:v>1.4000000000000002E-3</c:v>
                </c:pt>
                <c:pt idx="2888">
                  <c:v>1.4000000000000002E-3</c:v>
                </c:pt>
                <c:pt idx="2889">
                  <c:v>1.5E-3</c:v>
                </c:pt>
                <c:pt idx="2890">
                  <c:v>1.5E-3</c:v>
                </c:pt>
                <c:pt idx="2891">
                  <c:v>1.5E-3</c:v>
                </c:pt>
                <c:pt idx="2892">
                  <c:v>1.5E-3</c:v>
                </c:pt>
                <c:pt idx="2893">
                  <c:v>1.4000000000000002E-3</c:v>
                </c:pt>
                <c:pt idx="2894">
                  <c:v>1.2999999999999999E-3</c:v>
                </c:pt>
                <c:pt idx="2895">
                  <c:v>1.1999999999999999E-3</c:v>
                </c:pt>
                <c:pt idx="2896">
                  <c:v>1.1999999999999999E-3</c:v>
                </c:pt>
                <c:pt idx="2897">
                  <c:v>1.1999999999999999E-3</c:v>
                </c:pt>
                <c:pt idx="2898">
                  <c:v>1.1000000000000001E-3</c:v>
                </c:pt>
                <c:pt idx="2899">
                  <c:v>1.1000000000000001E-3</c:v>
                </c:pt>
                <c:pt idx="2900">
                  <c:v>1.1000000000000001E-3</c:v>
                </c:pt>
                <c:pt idx="2901">
                  <c:v>1.1000000000000001E-3</c:v>
                </c:pt>
                <c:pt idx="2902">
                  <c:v>1.1000000000000001E-3</c:v>
                </c:pt>
                <c:pt idx="2903">
                  <c:v>1.1000000000000001E-3</c:v>
                </c:pt>
                <c:pt idx="2904">
                  <c:v>1E-3</c:v>
                </c:pt>
                <c:pt idx="2905">
                  <c:v>1E-3</c:v>
                </c:pt>
                <c:pt idx="2906">
                  <c:v>1E-3</c:v>
                </c:pt>
                <c:pt idx="2907">
                  <c:v>8.9999999999999998E-4</c:v>
                </c:pt>
                <c:pt idx="2908">
                  <c:v>8.0000000000000004E-4</c:v>
                </c:pt>
                <c:pt idx="2909">
                  <c:v>8.0000000000000004E-4</c:v>
                </c:pt>
                <c:pt idx="2910">
                  <c:v>1E-3</c:v>
                </c:pt>
                <c:pt idx="2911">
                  <c:v>8.9999999999999998E-4</c:v>
                </c:pt>
                <c:pt idx="2912">
                  <c:v>8.9999999999999998E-4</c:v>
                </c:pt>
                <c:pt idx="2913">
                  <c:v>1.1000000000000001E-3</c:v>
                </c:pt>
                <c:pt idx="2914">
                  <c:v>1.1999999999999999E-3</c:v>
                </c:pt>
                <c:pt idx="2915">
                  <c:v>1.1999999999999999E-3</c:v>
                </c:pt>
                <c:pt idx="2916">
                  <c:v>1.1999999999999999E-3</c:v>
                </c:pt>
                <c:pt idx="2917">
                  <c:v>1.1999999999999999E-3</c:v>
                </c:pt>
                <c:pt idx="2918">
                  <c:v>1.1000000000000001E-3</c:v>
                </c:pt>
                <c:pt idx="2919">
                  <c:v>1.1000000000000001E-3</c:v>
                </c:pt>
                <c:pt idx="2920">
                  <c:v>1.1000000000000001E-3</c:v>
                </c:pt>
                <c:pt idx="2921">
                  <c:v>1.1000000000000001E-3</c:v>
                </c:pt>
                <c:pt idx="2922">
                  <c:v>1.1000000000000001E-3</c:v>
                </c:pt>
                <c:pt idx="2923">
                  <c:v>1.1000000000000001E-3</c:v>
                </c:pt>
                <c:pt idx="2924">
                  <c:v>1.1000000000000001E-3</c:v>
                </c:pt>
                <c:pt idx="2925">
                  <c:v>1.1000000000000001E-3</c:v>
                </c:pt>
                <c:pt idx="2926">
                  <c:v>8.9999999999999998E-4</c:v>
                </c:pt>
                <c:pt idx="2927">
                  <c:v>8.9999999999999998E-4</c:v>
                </c:pt>
                <c:pt idx="2928">
                  <c:v>8.0000000000000004E-4</c:v>
                </c:pt>
                <c:pt idx="2929">
                  <c:v>8.0000000000000004E-4</c:v>
                </c:pt>
                <c:pt idx="2930">
                  <c:v>8.9999999999999998E-4</c:v>
                </c:pt>
                <c:pt idx="2931">
                  <c:v>8.9999999999999998E-4</c:v>
                </c:pt>
                <c:pt idx="2932">
                  <c:v>8.9999999999999998E-4</c:v>
                </c:pt>
                <c:pt idx="2933">
                  <c:v>1E-3</c:v>
                </c:pt>
                <c:pt idx="2934">
                  <c:v>8.9999999999999998E-4</c:v>
                </c:pt>
                <c:pt idx="2935">
                  <c:v>8.9999999999999998E-4</c:v>
                </c:pt>
                <c:pt idx="2936">
                  <c:v>8.9999999999999998E-4</c:v>
                </c:pt>
                <c:pt idx="2937">
                  <c:v>8.9999999999999998E-4</c:v>
                </c:pt>
                <c:pt idx="2938">
                  <c:v>8.0000000000000004E-4</c:v>
                </c:pt>
                <c:pt idx="2939">
                  <c:v>8.0000000000000004E-4</c:v>
                </c:pt>
                <c:pt idx="2940">
                  <c:v>8.0000000000000004E-4</c:v>
                </c:pt>
                <c:pt idx="2941">
                  <c:v>8.0000000000000004E-4</c:v>
                </c:pt>
                <c:pt idx="2942">
                  <c:v>7.000000000000001E-4</c:v>
                </c:pt>
                <c:pt idx="2943">
                  <c:v>7.000000000000001E-4</c:v>
                </c:pt>
                <c:pt idx="2944">
                  <c:v>7.000000000000001E-4</c:v>
                </c:pt>
                <c:pt idx="2945">
                  <c:v>7.000000000000001E-4</c:v>
                </c:pt>
                <c:pt idx="2946">
                  <c:v>4.0000000000000002E-4</c:v>
                </c:pt>
                <c:pt idx="2947">
                  <c:v>4.0000000000000002E-4</c:v>
                </c:pt>
                <c:pt idx="2948">
                  <c:v>7.000000000000001E-4</c:v>
                </c:pt>
                <c:pt idx="2949">
                  <c:v>7.000000000000001E-4</c:v>
                </c:pt>
                <c:pt idx="2950">
                  <c:v>7.000000000000001E-4</c:v>
                </c:pt>
                <c:pt idx="2951">
                  <c:v>8.0000000000000004E-4</c:v>
                </c:pt>
                <c:pt idx="2952">
                  <c:v>8.0000000000000004E-4</c:v>
                </c:pt>
                <c:pt idx="2953">
                  <c:v>7.000000000000001E-4</c:v>
                </c:pt>
                <c:pt idx="2954">
                  <c:v>7.000000000000001E-4</c:v>
                </c:pt>
                <c:pt idx="2955">
                  <c:v>7.000000000000001E-4</c:v>
                </c:pt>
                <c:pt idx="2956">
                  <c:v>7.000000000000001E-4</c:v>
                </c:pt>
                <c:pt idx="2957">
                  <c:v>7.000000000000001E-4</c:v>
                </c:pt>
                <c:pt idx="2958">
                  <c:v>7.000000000000001E-4</c:v>
                </c:pt>
                <c:pt idx="2959">
                  <c:v>7.000000000000001E-4</c:v>
                </c:pt>
                <c:pt idx="2960">
                  <c:v>7.000000000000001E-4</c:v>
                </c:pt>
                <c:pt idx="2961">
                  <c:v>7.000000000000001E-4</c:v>
                </c:pt>
                <c:pt idx="2962">
                  <c:v>7.000000000000001E-4</c:v>
                </c:pt>
                <c:pt idx="2963">
                  <c:v>7.000000000000001E-4</c:v>
                </c:pt>
                <c:pt idx="2964">
                  <c:v>8.0000000000000004E-4</c:v>
                </c:pt>
                <c:pt idx="2965">
                  <c:v>8.0000000000000004E-4</c:v>
                </c:pt>
                <c:pt idx="2966">
                  <c:v>8.0000000000000004E-4</c:v>
                </c:pt>
                <c:pt idx="2967">
                  <c:v>8.0000000000000004E-4</c:v>
                </c:pt>
                <c:pt idx="2968">
                  <c:v>8.0000000000000004E-4</c:v>
                </c:pt>
                <c:pt idx="2969">
                  <c:v>1E-3</c:v>
                </c:pt>
                <c:pt idx="2970">
                  <c:v>8.0000000000000004E-4</c:v>
                </c:pt>
                <c:pt idx="2971">
                  <c:v>8.0000000000000004E-4</c:v>
                </c:pt>
                <c:pt idx="2972">
                  <c:v>7.000000000000001E-4</c:v>
                </c:pt>
                <c:pt idx="2973">
                  <c:v>8.9999999999999998E-4</c:v>
                </c:pt>
                <c:pt idx="2974">
                  <c:v>8.9999999999999998E-4</c:v>
                </c:pt>
                <c:pt idx="2975">
                  <c:v>8.0000000000000004E-4</c:v>
                </c:pt>
                <c:pt idx="2976">
                  <c:v>8.0000000000000004E-4</c:v>
                </c:pt>
                <c:pt idx="2977">
                  <c:v>8.0000000000000004E-4</c:v>
                </c:pt>
                <c:pt idx="2978">
                  <c:v>8.0000000000000004E-4</c:v>
                </c:pt>
                <c:pt idx="2979">
                  <c:v>8.0000000000000004E-4</c:v>
                </c:pt>
                <c:pt idx="2980">
                  <c:v>8.9999999999999998E-4</c:v>
                </c:pt>
                <c:pt idx="2981">
                  <c:v>8.0000000000000004E-4</c:v>
                </c:pt>
                <c:pt idx="2982">
                  <c:v>8.0000000000000004E-4</c:v>
                </c:pt>
                <c:pt idx="2983">
                  <c:v>8.0000000000000004E-4</c:v>
                </c:pt>
                <c:pt idx="2984">
                  <c:v>8.0000000000000004E-4</c:v>
                </c:pt>
                <c:pt idx="2985">
                  <c:v>8.0000000000000004E-4</c:v>
                </c:pt>
                <c:pt idx="2986">
                  <c:v>8.0000000000000004E-4</c:v>
                </c:pt>
                <c:pt idx="2987">
                  <c:v>8.0000000000000004E-4</c:v>
                </c:pt>
                <c:pt idx="2988">
                  <c:v>8.9999999999999998E-4</c:v>
                </c:pt>
                <c:pt idx="2989">
                  <c:v>8.0000000000000004E-4</c:v>
                </c:pt>
                <c:pt idx="2990">
                  <c:v>8.0000000000000004E-4</c:v>
                </c:pt>
                <c:pt idx="2991">
                  <c:v>8.9999999999999998E-4</c:v>
                </c:pt>
                <c:pt idx="2992">
                  <c:v>7.000000000000001E-4</c:v>
                </c:pt>
                <c:pt idx="2993">
                  <c:v>7.000000000000001E-4</c:v>
                </c:pt>
                <c:pt idx="2994">
                  <c:v>8.0000000000000004E-4</c:v>
                </c:pt>
                <c:pt idx="2995">
                  <c:v>7.000000000000001E-4</c:v>
                </c:pt>
                <c:pt idx="2996">
                  <c:v>7.000000000000001E-4</c:v>
                </c:pt>
                <c:pt idx="2997">
                  <c:v>7.000000000000001E-4</c:v>
                </c:pt>
                <c:pt idx="2998">
                  <c:v>7.000000000000001E-4</c:v>
                </c:pt>
                <c:pt idx="2999">
                  <c:v>7.000000000000001E-4</c:v>
                </c:pt>
                <c:pt idx="3000">
                  <c:v>7.000000000000001E-4</c:v>
                </c:pt>
                <c:pt idx="3001">
                  <c:v>7.000000000000001E-4</c:v>
                </c:pt>
                <c:pt idx="3002">
                  <c:v>7.000000000000001E-4</c:v>
                </c:pt>
                <c:pt idx="3003">
                  <c:v>7.000000000000001E-4</c:v>
                </c:pt>
                <c:pt idx="3004">
                  <c:v>7.000000000000001E-4</c:v>
                </c:pt>
                <c:pt idx="3005">
                  <c:v>7.000000000000001E-4</c:v>
                </c:pt>
                <c:pt idx="3006">
                  <c:v>7.000000000000001E-4</c:v>
                </c:pt>
                <c:pt idx="3007">
                  <c:v>7.000000000000001E-4</c:v>
                </c:pt>
                <c:pt idx="3008">
                  <c:v>7.000000000000001E-4</c:v>
                </c:pt>
                <c:pt idx="3009">
                  <c:v>7.000000000000001E-4</c:v>
                </c:pt>
                <c:pt idx="3010">
                  <c:v>7.000000000000001E-4</c:v>
                </c:pt>
                <c:pt idx="3011">
                  <c:v>8.0000000000000004E-4</c:v>
                </c:pt>
                <c:pt idx="3012">
                  <c:v>5.9999999999999995E-4</c:v>
                </c:pt>
                <c:pt idx="3013">
                  <c:v>8.0000000000000004E-4</c:v>
                </c:pt>
                <c:pt idx="3014">
                  <c:v>8.0000000000000004E-4</c:v>
                </c:pt>
                <c:pt idx="3015">
                  <c:v>8.0000000000000004E-4</c:v>
                </c:pt>
                <c:pt idx="3016">
                  <c:v>8.0000000000000004E-4</c:v>
                </c:pt>
                <c:pt idx="3017">
                  <c:v>8.0000000000000004E-4</c:v>
                </c:pt>
                <c:pt idx="3018">
                  <c:v>8.0000000000000004E-4</c:v>
                </c:pt>
                <c:pt idx="3019">
                  <c:v>8.0000000000000004E-4</c:v>
                </c:pt>
                <c:pt idx="3020">
                  <c:v>8.9999999999999998E-4</c:v>
                </c:pt>
                <c:pt idx="3021">
                  <c:v>8.9999999999999998E-4</c:v>
                </c:pt>
                <c:pt idx="3022">
                  <c:v>8.9999999999999998E-4</c:v>
                </c:pt>
                <c:pt idx="3023">
                  <c:v>8.9999999999999998E-4</c:v>
                </c:pt>
                <c:pt idx="3024">
                  <c:v>8.0000000000000004E-4</c:v>
                </c:pt>
                <c:pt idx="3025">
                  <c:v>8.9999999999999998E-4</c:v>
                </c:pt>
                <c:pt idx="3026">
                  <c:v>8.9999999999999998E-4</c:v>
                </c:pt>
                <c:pt idx="3027">
                  <c:v>8.9999999999999998E-4</c:v>
                </c:pt>
                <c:pt idx="3028">
                  <c:v>8.9999999999999998E-4</c:v>
                </c:pt>
                <c:pt idx="3029">
                  <c:v>8.9999999999999998E-4</c:v>
                </c:pt>
                <c:pt idx="3030">
                  <c:v>8.9999999999999998E-4</c:v>
                </c:pt>
                <c:pt idx="3031">
                  <c:v>8.0000000000000004E-4</c:v>
                </c:pt>
                <c:pt idx="3032">
                  <c:v>8.0000000000000004E-4</c:v>
                </c:pt>
                <c:pt idx="3033">
                  <c:v>8.0000000000000004E-4</c:v>
                </c:pt>
                <c:pt idx="3034">
                  <c:v>8.0000000000000004E-4</c:v>
                </c:pt>
                <c:pt idx="3035">
                  <c:v>8.0000000000000004E-4</c:v>
                </c:pt>
                <c:pt idx="3036">
                  <c:v>8.9999999999999998E-4</c:v>
                </c:pt>
                <c:pt idx="3037">
                  <c:v>8.9999999999999998E-4</c:v>
                </c:pt>
                <c:pt idx="3038">
                  <c:v>8.0000000000000004E-4</c:v>
                </c:pt>
                <c:pt idx="3039">
                  <c:v>8.0000000000000004E-4</c:v>
                </c:pt>
                <c:pt idx="3040">
                  <c:v>8.0000000000000004E-4</c:v>
                </c:pt>
                <c:pt idx="3041">
                  <c:v>8.9999999999999998E-4</c:v>
                </c:pt>
                <c:pt idx="3042">
                  <c:v>8.9999999999999998E-4</c:v>
                </c:pt>
                <c:pt idx="3043">
                  <c:v>8.9999999999999998E-4</c:v>
                </c:pt>
                <c:pt idx="3044">
                  <c:v>8.9999999999999998E-4</c:v>
                </c:pt>
                <c:pt idx="3045">
                  <c:v>8.9999999999999998E-4</c:v>
                </c:pt>
                <c:pt idx="3046">
                  <c:v>1E-3</c:v>
                </c:pt>
                <c:pt idx="3047">
                  <c:v>1E-3</c:v>
                </c:pt>
                <c:pt idx="3048">
                  <c:v>8.9999999999999998E-4</c:v>
                </c:pt>
                <c:pt idx="3049">
                  <c:v>1E-3</c:v>
                </c:pt>
                <c:pt idx="3050">
                  <c:v>1E-3</c:v>
                </c:pt>
                <c:pt idx="3051">
                  <c:v>1.1000000000000001E-3</c:v>
                </c:pt>
                <c:pt idx="3052">
                  <c:v>8.0000000000000004E-4</c:v>
                </c:pt>
                <c:pt idx="3053">
                  <c:v>8.9999999999999998E-4</c:v>
                </c:pt>
                <c:pt idx="3054">
                  <c:v>1.1999999999999999E-3</c:v>
                </c:pt>
                <c:pt idx="3055">
                  <c:v>1.6000000000000001E-3</c:v>
                </c:pt>
                <c:pt idx="3056">
                  <c:v>1.7000000000000001E-3</c:v>
                </c:pt>
                <c:pt idx="3057">
                  <c:v>1.1000000000000001E-3</c:v>
                </c:pt>
                <c:pt idx="3058">
                  <c:v>8.0000000000000004E-4</c:v>
                </c:pt>
                <c:pt idx="3059">
                  <c:v>7.000000000000001E-4</c:v>
                </c:pt>
                <c:pt idx="3060">
                  <c:v>5.9999999999999995E-4</c:v>
                </c:pt>
                <c:pt idx="3061">
                  <c:v>5.9999999999999995E-4</c:v>
                </c:pt>
                <c:pt idx="3062">
                  <c:v>5.9999999999999995E-4</c:v>
                </c:pt>
                <c:pt idx="3063">
                  <c:v>5.9999999999999995E-4</c:v>
                </c:pt>
                <c:pt idx="3064">
                  <c:v>5.9999999999999995E-4</c:v>
                </c:pt>
                <c:pt idx="3065">
                  <c:v>5.9999999999999995E-4</c:v>
                </c:pt>
                <c:pt idx="3066">
                  <c:v>5.9999999999999995E-4</c:v>
                </c:pt>
                <c:pt idx="3067">
                  <c:v>5.9999999999999995E-4</c:v>
                </c:pt>
                <c:pt idx="3068">
                  <c:v>5.9999999999999995E-4</c:v>
                </c:pt>
                <c:pt idx="3069">
                  <c:v>5.9999999999999995E-4</c:v>
                </c:pt>
                <c:pt idx="3070">
                  <c:v>5.9999999999999995E-4</c:v>
                </c:pt>
                <c:pt idx="3071">
                  <c:v>7.000000000000001E-4</c:v>
                </c:pt>
                <c:pt idx="3072">
                  <c:v>7.000000000000001E-4</c:v>
                </c:pt>
                <c:pt idx="3073">
                  <c:v>7.000000000000001E-4</c:v>
                </c:pt>
                <c:pt idx="3074">
                  <c:v>7.000000000000001E-4</c:v>
                </c:pt>
                <c:pt idx="3075">
                  <c:v>8.0000000000000004E-4</c:v>
                </c:pt>
                <c:pt idx="3076">
                  <c:v>8.0000000000000004E-4</c:v>
                </c:pt>
                <c:pt idx="3077">
                  <c:v>8.0000000000000004E-4</c:v>
                </c:pt>
                <c:pt idx="3078">
                  <c:v>7.000000000000001E-4</c:v>
                </c:pt>
                <c:pt idx="3079">
                  <c:v>7.000000000000001E-4</c:v>
                </c:pt>
                <c:pt idx="3080">
                  <c:v>8.0000000000000004E-4</c:v>
                </c:pt>
                <c:pt idx="3081">
                  <c:v>8.0000000000000004E-4</c:v>
                </c:pt>
                <c:pt idx="3082">
                  <c:v>8.0000000000000004E-4</c:v>
                </c:pt>
                <c:pt idx="3083">
                  <c:v>8.0000000000000004E-4</c:v>
                </c:pt>
                <c:pt idx="3084">
                  <c:v>8.9999999999999998E-4</c:v>
                </c:pt>
                <c:pt idx="3085">
                  <c:v>8.9999999999999998E-4</c:v>
                </c:pt>
                <c:pt idx="3086">
                  <c:v>8.9999999999999998E-4</c:v>
                </c:pt>
                <c:pt idx="3087">
                  <c:v>1E-3</c:v>
                </c:pt>
                <c:pt idx="3088">
                  <c:v>1E-3</c:v>
                </c:pt>
                <c:pt idx="3089">
                  <c:v>1E-3</c:v>
                </c:pt>
                <c:pt idx="3090">
                  <c:v>1E-3</c:v>
                </c:pt>
                <c:pt idx="3091">
                  <c:v>1E-3</c:v>
                </c:pt>
                <c:pt idx="3092">
                  <c:v>8.9999999999999998E-4</c:v>
                </c:pt>
                <c:pt idx="3093">
                  <c:v>8.9999999999999998E-4</c:v>
                </c:pt>
                <c:pt idx="3094">
                  <c:v>8.9999999999999998E-4</c:v>
                </c:pt>
                <c:pt idx="3095">
                  <c:v>8.9999999999999998E-4</c:v>
                </c:pt>
                <c:pt idx="3096">
                  <c:v>1E-3</c:v>
                </c:pt>
                <c:pt idx="3097">
                  <c:v>1.1000000000000001E-3</c:v>
                </c:pt>
                <c:pt idx="3098">
                  <c:v>1E-3</c:v>
                </c:pt>
                <c:pt idx="3099">
                  <c:v>1E-3</c:v>
                </c:pt>
                <c:pt idx="3100">
                  <c:v>1E-3</c:v>
                </c:pt>
                <c:pt idx="3101">
                  <c:v>1E-3</c:v>
                </c:pt>
                <c:pt idx="3102">
                  <c:v>1E-3</c:v>
                </c:pt>
                <c:pt idx="3103">
                  <c:v>8.9999999999999998E-4</c:v>
                </c:pt>
                <c:pt idx="3104">
                  <c:v>8.9999999999999998E-4</c:v>
                </c:pt>
                <c:pt idx="3105">
                  <c:v>1E-3</c:v>
                </c:pt>
                <c:pt idx="3106">
                  <c:v>1E-3</c:v>
                </c:pt>
                <c:pt idx="3107">
                  <c:v>1E-3</c:v>
                </c:pt>
                <c:pt idx="3108">
                  <c:v>8.9999999999999998E-4</c:v>
                </c:pt>
                <c:pt idx="3109">
                  <c:v>1E-3</c:v>
                </c:pt>
                <c:pt idx="3110">
                  <c:v>8.9999999999999998E-4</c:v>
                </c:pt>
                <c:pt idx="3111">
                  <c:v>1E-3</c:v>
                </c:pt>
                <c:pt idx="3112">
                  <c:v>8.9999999999999998E-4</c:v>
                </c:pt>
                <c:pt idx="3113">
                  <c:v>8.9999999999999998E-4</c:v>
                </c:pt>
                <c:pt idx="3114">
                  <c:v>8.9999999999999998E-4</c:v>
                </c:pt>
                <c:pt idx="3115">
                  <c:v>8.9999999999999998E-4</c:v>
                </c:pt>
                <c:pt idx="3116">
                  <c:v>8.9999999999999998E-4</c:v>
                </c:pt>
                <c:pt idx="3117">
                  <c:v>8.9999999999999998E-4</c:v>
                </c:pt>
                <c:pt idx="3118">
                  <c:v>8.9999999999999998E-4</c:v>
                </c:pt>
                <c:pt idx="3119">
                  <c:v>8.9999999999999998E-4</c:v>
                </c:pt>
                <c:pt idx="3120">
                  <c:v>8.9999999999999998E-4</c:v>
                </c:pt>
                <c:pt idx="3121">
                  <c:v>8.9999999999999998E-4</c:v>
                </c:pt>
                <c:pt idx="3122">
                  <c:v>8.9999999999999998E-4</c:v>
                </c:pt>
                <c:pt idx="3123">
                  <c:v>8.9999999999999998E-4</c:v>
                </c:pt>
                <c:pt idx="3124">
                  <c:v>8.9999999999999998E-4</c:v>
                </c:pt>
                <c:pt idx="3125">
                  <c:v>8.9999999999999998E-4</c:v>
                </c:pt>
                <c:pt idx="3126">
                  <c:v>1E-3</c:v>
                </c:pt>
                <c:pt idx="3127">
                  <c:v>1E-3</c:v>
                </c:pt>
                <c:pt idx="3128">
                  <c:v>1E-3</c:v>
                </c:pt>
                <c:pt idx="3129">
                  <c:v>1E-3</c:v>
                </c:pt>
                <c:pt idx="3130">
                  <c:v>1.1000000000000001E-3</c:v>
                </c:pt>
                <c:pt idx="3131">
                  <c:v>1E-3</c:v>
                </c:pt>
                <c:pt idx="3132">
                  <c:v>1.1999999999999999E-3</c:v>
                </c:pt>
                <c:pt idx="3133">
                  <c:v>8.9999999999999998E-4</c:v>
                </c:pt>
                <c:pt idx="3134">
                  <c:v>8.0000000000000004E-4</c:v>
                </c:pt>
                <c:pt idx="3135">
                  <c:v>8.0000000000000004E-4</c:v>
                </c:pt>
                <c:pt idx="3136">
                  <c:v>8.9999999999999998E-4</c:v>
                </c:pt>
                <c:pt idx="3137">
                  <c:v>8.9999999999999998E-4</c:v>
                </c:pt>
                <c:pt idx="3138">
                  <c:v>1E-3</c:v>
                </c:pt>
                <c:pt idx="3139">
                  <c:v>1E-3</c:v>
                </c:pt>
                <c:pt idx="3140">
                  <c:v>8.9999999999999998E-4</c:v>
                </c:pt>
                <c:pt idx="3141">
                  <c:v>8.9999999999999998E-4</c:v>
                </c:pt>
                <c:pt idx="3142">
                  <c:v>1.1000000000000001E-3</c:v>
                </c:pt>
                <c:pt idx="3143">
                  <c:v>1E-3</c:v>
                </c:pt>
                <c:pt idx="3144">
                  <c:v>1.2999999999999999E-3</c:v>
                </c:pt>
                <c:pt idx="3145">
                  <c:v>1.2999999999999999E-3</c:v>
                </c:pt>
                <c:pt idx="3146">
                  <c:v>1.2999999999999999E-3</c:v>
                </c:pt>
                <c:pt idx="3147">
                  <c:v>1.2999999999999999E-3</c:v>
                </c:pt>
                <c:pt idx="3148">
                  <c:v>1.2999999999999999E-3</c:v>
                </c:pt>
                <c:pt idx="3149">
                  <c:v>1.4000000000000002E-3</c:v>
                </c:pt>
                <c:pt idx="3150">
                  <c:v>1.4000000000000002E-3</c:v>
                </c:pt>
                <c:pt idx="3151">
                  <c:v>1.4000000000000002E-3</c:v>
                </c:pt>
                <c:pt idx="3152">
                  <c:v>1.5E-3</c:v>
                </c:pt>
                <c:pt idx="3153">
                  <c:v>1.4000000000000002E-3</c:v>
                </c:pt>
                <c:pt idx="3154">
                  <c:v>1.4000000000000002E-3</c:v>
                </c:pt>
                <c:pt idx="3155">
                  <c:v>1.4000000000000002E-3</c:v>
                </c:pt>
                <c:pt idx="3156">
                  <c:v>1.4000000000000002E-3</c:v>
                </c:pt>
                <c:pt idx="3157">
                  <c:v>1.2999999999999999E-3</c:v>
                </c:pt>
                <c:pt idx="3158">
                  <c:v>1.4000000000000002E-3</c:v>
                </c:pt>
                <c:pt idx="3159">
                  <c:v>1.4000000000000002E-3</c:v>
                </c:pt>
                <c:pt idx="3160">
                  <c:v>1.4000000000000002E-3</c:v>
                </c:pt>
                <c:pt idx="3161">
                  <c:v>1.4000000000000002E-3</c:v>
                </c:pt>
                <c:pt idx="3162">
                  <c:v>1.5E-3</c:v>
                </c:pt>
                <c:pt idx="3163">
                  <c:v>1.5E-3</c:v>
                </c:pt>
                <c:pt idx="3164">
                  <c:v>1.6000000000000001E-3</c:v>
                </c:pt>
                <c:pt idx="3165">
                  <c:v>1.5E-3</c:v>
                </c:pt>
                <c:pt idx="3166">
                  <c:v>1.6000000000000001E-3</c:v>
                </c:pt>
                <c:pt idx="3167">
                  <c:v>1.5E-3</c:v>
                </c:pt>
                <c:pt idx="3168">
                  <c:v>1.5E-3</c:v>
                </c:pt>
                <c:pt idx="3169">
                  <c:v>1.5E-3</c:v>
                </c:pt>
                <c:pt idx="3170">
                  <c:v>1.5E-3</c:v>
                </c:pt>
                <c:pt idx="3171">
                  <c:v>1.5E-3</c:v>
                </c:pt>
                <c:pt idx="3172">
                  <c:v>1.5E-3</c:v>
                </c:pt>
                <c:pt idx="3173">
                  <c:v>1.5E-3</c:v>
                </c:pt>
                <c:pt idx="3174">
                  <c:v>1.5E-3</c:v>
                </c:pt>
                <c:pt idx="3175">
                  <c:v>1.6000000000000001E-3</c:v>
                </c:pt>
                <c:pt idx="3176">
                  <c:v>1.5E-3</c:v>
                </c:pt>
                <c:pt idx="3177">
                  <c:v>1.5E-3</c:v>
                </c:pt>
                <c:pt idx="3178">
                  <c:v>1.5E-3</c:v>
                </c:pt>
                <c:pt idx="3179">
                  <c:v>1.5E-3</c:v>
                </c:pt>
                <c:pt idx="3180">
                  <c:v>1.6000000000000001E-3</c:v>
                </c:pt>
                <c:pt idx="3181">
                  <c:v>1.7000000000000001E-3</c:v>
                </c:pt>
                <c:pt idx="3182">
                  <c:v>1.7000000000000001E-3</c:v>
                </c:pt>
                <c:pt idx="3183">
                  <c:v>1.7000000000000001E-3</c:v>
                </c:pt>
                <c:pt idx="3184">
                  <c:v>1.8E-3</c:v>
                </c:pt>
                <c:pt idx="3185">
                  <c:v>1.8E-3</c:v>
                </c:pt>
                <c:pt idx="3186">
                  <c:v>1.7000000000000001E-3</c:v>
                </c:pt>
                <c:pt idx="3187">
                  <c:v>1.7000000000000001E-3</c:v>
                </c:pt>
                <c:pt idx="3188">
                  <c:v>1.7000000000000001E-3</c:v>
                </c:pt>
                <c:pt idx="3189">
                  <c:v>1.7000000000000001E-3</c:v>
                </c:pt>
                <c:pt idx="3190">
                  <c:v>1.7000000000000001E-3</c:v>
                </c:pt>
                <c:pt idx="3191">
                  <c:v>1.8E-3</c:v>
                </c:pt>
                <c:pt idx="3192">
                  <c:v>1.7000000000000001E-3</c:v>
                </c:pt>
                <c:pt idx="3193">
                  <c:v>1.8E-3</c:v>
                </c:pt>
                <c:pt idx="3194">
                  <c:v>1.8E-3</c:v>
                </c:pt>
                <c:pt idx="3195">
                  <c:v>1.9E-3</c:v>
                </c:pt>
                <c:pt idx="3196">
                  <c:v>1.6000000000000001E-3</c:v>
                </c:pt>
                <c:pt idx="3197">
                  <c:v>1.6000000000000001E-3</c:v>
                </c:pt>
                <c:pt idx="3198">
                  <c:v>1.6000000000000001E-3</c:v>
                </c:pt>
                <c:pt idx="3199">
                  <c:v>1.6000000000000001E-3</c:v>
                </c:pt>
                <c:pt idx="3200">
                  <c:v>1.7000000000000001E-3</c:v>
                </c:pt>
                <c:pt idx="3201">
                  <c:v>1.7000000000000001E-3</c:v>
                </c:pt>
                <c:pt idx="3202">
                  <c:v>1.7000000000000001E-3</c:v>
                </c:pt>
                <c:pt idx="3203">
                  <c:v>1.7000000000000001E-3</c:v>
                </c:pt>
                <c:pt idx="3204">
                  <c:v>1.8E-3</c:v>
                </c:pt>
                <c:pt idx="3205">
                  <c:v>1.8E-3</c:v>
                </c:pt>
                <c:pt idx="3206">
                  <c:v>1.9E-3</c:v>
                </c:pt>
                <c:pt idx="3207">
                  <c:v>1.2999999999999999E-3</c:v>
                </c:pt>
                <c:pt idx="3208">
                  <c:v>1.9E-3</c:v>
                </c:pt>
                <c:pt idx="3209">
                  <c:v>1.8E-3</c:v>
                </c:pt>
                <c:pt idx="3210">
                  <c:v>1.8E-3</c:v>
                </c:pt>
                <c:pt idx="3211">
                  <c:v>1.9E-3</c:v>
                </c:pt>
                <c:pt idx="3212">
                  <c:v>1.9E-3</c:v>
                </c:pt>
                <c:pt idx="3213">
                  <c:v>1.9E-3</c:v>
                </c:pt>
                <c:pt idx="3214">
                  <c:v>1.9E-3</c:v>
                </c:pt>
                <c:pt idx="3215">
                  <c:v>2E-3</c:v>
                </c:pt>
                <c:pt idx="3216">
                  <c:v>2.0999999999999999E-3</c:v>
                </c:pt>
                <c:pt idx="3217">
                  <c:v>2E-3</c:v>
                </c:pt>
                <c:pt idx="3218">
                  <c:v>2E-3</c:v>
                </c:pt>
                <c:pt idx="3219">
                  <c:v>2E-3</c:v>
                </c:pt>
                <c:pt idx="3220">
                  <c:v>1.9E-3</c:v>
                </c:pt>
                <c:pt idx="3221">
                  <c:v>1.7000000000000001E-3</c:v>
                </c:pt>
                <c:pt idx="3222">
                  <c:v>1.6000000000000001E-3</c:v>
                </c:pt>
                <c:pt idx="3223">
                  <c:v>1.6000000000000001E-3</c:v>
                </c:pt>
                <c:pt idx="3224">
                  <c:v>1.7000000000000001E-3</c:v>
                </c:pt>
                <c:pt idx="3225">
                  <c:v>1.7000000000000001E-3</c:v>
                </c:pt>
                <c:pt idx="3226">
                  <c:v>1.8E-3</c:v>
                </c:pt>
                <c:pt idx="3227">
                  <c:v>1.8E-3</c:v>
                </c:pt>
                <c:pt idx="3228">
                  <c:v>1.9E-3</c:v>
                </c:pt>
                <c:pt idx="3229">
                  <c:v>2E-3</c:v>
                </c:pt>
                <c:pt idx="3230">
                  <c:v>2E-3</c:v>
                </c:pt>
                <c:pt idx="3231">
                  <c:v>2E-3</c:v>
                </c:pt>
                <c:pt idx="3232">
                  <c:v>2E-3</c:v>
                </c:pt>
                <c:pt idx="3233">
                  <c:v>2E-3</c:v>
                </c:pt>
                <c:pt idx="3234">
                  <c:v>2E-3</c:v>
                </c:pt>
                <c:pt idx="3235">
                  <c:v>2E-3</c:v>
                </c:pt>
                <c:pt idx="3236">
                  <c:v>1.9E-3</c:v>
                </c:pt>
                <c:pt idx="3237">
                  <c:v>2.0999999999999999E-3</c:v>
                </c:pt>
                <c:pt idx="3238">
                  <c:v>2E-3</c:v>
                </c:pt>
                <c:pt idx="3239">
                  <c:v>2E-3</c:v>
                </c:pt>
                <c:pt idx="3240">
                  <c:v>2.0999999999999999E-3</c:v>
                </c:pt>
                <c:pt idx="3241">
                  <c:v>2.0999999999999999E-3</c:v>
                </c:pt>
                <c:pt idx="3242">
                  <c:v>1.9E-3</c:v>
                </c:pt>
                <c:pt idx="3243">
                  <c:v>1.7000000000000001E-3</c:v>
                </c:pt>
                <c:pt idx="3244">
                  <c:v>1.7000000000000001E-3</c:v>
                </c:pt>
                <c:pt idx="3245">
                  <c:v>1.7000000000000001E-3</c:v>
                </c:pt>
                <c:pt idx="3246">
                  <c:v>1.8E-3</c:v>
                </c:pt>
                <c:pt idx="3247">
                  <c:v>1.8E-3</c:v>
                </c:pt>
                <c:pt idx="3248">
                  <c:v>1.9E-3</c:v>
                </c:pt>
                <c:pt idx="3249">
                  <c:v>2E-3</c:v>
                </c:pt>
                <c:pt idx="3250">
                  <c:v>2E-3</c:v>
                </c:pt>
                <c:pt idx="3251">
                  <c:v>2E-3</c:v>
                </c:pt>
                <c:pt idx="3252">
                  <c:v>2E-3</c:v>
                </c:pt>
                <c:pt idx="3253">
                  <c:v>1.9E-3</c:v>
                </c:pt>
                <c:pt idx="3254">
                  <c:v>1.9E-3</c:v>
                </c:pt>
                <c:pt idx="3255">
                  <c:v>1.9E-3</c:v>
                </c:pt>
                <c:pt idx="3256">
                  <c:v>1.9E-3</c:v>
                </c:pt>
                <c:pt idx="3257">
                  <c:v>1.9E-3</c:v>
                </c:pt>
                <c:pt idx="3258">
                  <c:v>1.9E-3</c:v>
                </c:pt>
                <c:pt idx="3259">
                  <c:v>1.9E-3</c:v>
                </c:pt>
                <c:pt idx="3260">
                  <c:v>1.9E-3</c:v>
                </c:pt>
                <c:pt idx="3261">
                  <c:v>1.9E-3</c:v>
                </c:pt>
                <c:pt idx="3262">
                  <c:v>2E-3</c:v>
                </c:pt>
                <c:pt idx="3263">
                  <c:v>1.9E-3</c:v>
                </c:pt>
                <c:pt idx="3264">
                  <c:v>1.8E-3</c:v>
                </c:pt>
                <c:pt idx="3265">
                  <c:v>1.8E-3</c:v>
                </c:pt>
                <c:pt idx="3266">
                  <c:v>1.8E-3</c:v>
                </c:pt>
                <c:pt idx="3267">
                  <c:v>1.8E-3</c:v>
                </c:pt>
                <c:pt idx="3268">
                  <c:v>1.8E-3</c:v>
                </c:pt>
                <c:pt idx="3269">
                  <c:v>1.9E-3</c:v>
                </c:pt>
                <c:pt idx="3270">
                  <c:v>2E-3</c:v>
                </c:pt>
                <c:pt idx="3271">
                  <c:v>2E-3</c:v>
                </c:pt>
                <c:pt idx="3272">
                  <c:v>2E-3</c:v>
                </c:pt>
                <c:pt idx="3273">
                  <c:v>1.5E-3</c:v>
                </c:pt>
                <c:pt idx="3274">
                  <c:v>1.9E-3</c:v>
                </c:pt>
                <c:pt idx="3275">
                  <c:v>1.9E-3</c:v>
                </c:pt>
                <c:pt idx="3276">
                  <c:v>1.9E-3</c:v>
                </c:pt>
                <c:pt idx="3277">
                  <c:v>2.0999999999999999E-3</c:v>
                </c:pt>
                <c:pt idx="3278">
                  <c:v>2E-3</c:v>
                </c:pt>
                <c:pt idx="3279">
                  <c:v>2.0999999999999999E-3</c:v>
                </c:pt>
                <c:pt idx="3280">
                  <c:v>2E-3</c:v>
                </c:pt>
                <c:pt idx="3281">
                  <c:v>2.0999999999999999E-3</c:v>
                </c:pt>
                <c:pt idx="3282">
                  <c:v>2.0999999999999999E-3</c:v>
                </c:pt>
                <c:pt idx="3283">
                  <c:v>2.0999999999999999E-3</c:v>
                </c:pt>
                <c:pt idx="3284">
                  <c:v>2.0999999999999999E-3</c:v>
                </c:pt>
                <c:pt idx="3285">
                  <c:v>1.9E-3</c:v>
                </c:pt>
                <c:pt idx="3286">
                  <c:v>1.8E-3</c:v>
                </c:pt>
                <c:pt idx="3287">
                  <c:v>1.8E-3</c:v>
                </c:pt>
                <c:pt idx="3288">
                  <c:v>1.8E-3</c:v>
                </c:pt>
                <c:pt idx="3289">
                  <c:v>1.9E-3</c:v>
                </c:pt>
                <c:pt idx="3290">
                  <c:v>2E-3</c:v>
                </c:pt>
                <c:pt idx="3291">
                  <c:v>1.9E-3</c:v>
                </c:pt>
                <c:pt idx="3292">
                  <c:v>1.9E-3</c:v>
                </c:pt>
                <c:pt idx="3293">
                  <c:v>1.9E-3</c:v>
                </c:pt>
                <c:pt idx="3294">
                  <c:v>1.9E-3</c:v>
                </c:pt>
                <c:pt idx="3295">
                  <c:v>2.0999999999999999E-3</c:v>
                </c:pt>
                <c:pt idx="3296">
                  <c:v>1.9E-3</c:v>
                </c:pt>
                <c:pt idx="3297">
                  <c:v>1.9E-3</c:v>
                </c:pt>
                <c:pt idx="3298">
                  <c:v>1.9E-3</c:v>
                </c:pt>
                <c:pt idx="3299">
                  <c:v>1.9E-3</c:v>
                </c:pt>
                <c:pt idx="3300">
                  <c:v>1.9E-3</c:v>
                </c:pt>
                <c:pt idx="3301">
                  <c:v>1.9E-3</c:v>
                </c:pt>
                <c:pt idx="3302">
                  <c:v>2E-3</c:v>
                </c:pt>
                <c:pt idx="3303">
                  <c:v>1.9E-3</c:v>
                </c:pt>
                <c:pt idx="3304">
                  <c:v>1.9E-3</c:v>
                </c:pt>
                <c:pt idx="3305">
                  <c:v>2E-3</c:v>
                </c:pt>
                <c:pt idx="3306">
                  <c:v>2E-3</c:v>
                </c:pt>
                <c:pt idx="3307">
                  <c:v>1.9E-3</c:v>
                </c:pt>
                <c:pt idx="3308">
                  <c:v>1.8E-3</c:v>
                </c:pt>
                <c:pt idx="3309">
                  <c:v>1.7000000000000001E-3</c:v>
                </c:pt>
                <c:pt idx="3310">
                  <c:v>1.8E-3</c:v>
                </c:pt>
                <c:pt idx="3311">
                  <c:v>1.8E-3</c:v>
                </c:pt>
                <c:pt idx="3312">
                  <c:v>1.8E-3</c:v>
                </c:pt>
                <c:pt idx="3313">
                  <c:v>1.9E-3</c:v>
                </c:pt>
                <c:pt idx="3314">
                  <c:v>1.9E-3</c:v>
                </c:pt>
                <c:pt idx="3315">
                  <c:v>1.9E-3</c:v>
                </c:pt>
                <c:pt idx="3316">
                  <c:v>1.9E-3</c:v>
                </c:pt>
                <c:pt idx="3317">
                  <c:v>1.8E-3</c:v>
                </c:pt>
                <c:pt idx="3318">
                  <c:v>1.9E-3</c:v>
                </c:pt>
                <c:pt idx="3319">
                  <c:v>2E-3</c:v>
                </c:pt>
                <c:pt idx="3320">
                  <c:v>1.9E-3</c:v>
                </c:pt>
                <c:pt idx="3321">
                  <c:v>1.9E-3</c:v>
                </c:pt>
                <c:pt idx="3322">
                  <c:v>1.9E-3</c:v>
                </c:pt>
                <c:pt idx="3323">
                  <c:v>1.8E-3</c:v>
                </c:pt>
                <c:pt idx="3324">
                  <c:v>1.8E-3</c:v>
                </c:pt>
                <c:pt idx="3325">
                  <c:v>1.8E-3</c:v>
                </c:pt>
                <c:pt idx="3326">
                  <c:v>1.9E-3</c:v>
                </c:pt>
                <c:pt idx="3327">
                  <c:v>1.9E-3</c:v>
                </c:pt>
                <c:pt idx="3328">
                  <c:v>1.9E-3</c:v>
                </c:pt>
                <c:pt idx="3329">
                  <c:v>1.7000000000000001E-3</c:v>
                </c:pt>
                <c:pt idx="3330">
                  <c:v>1.7000000000000001E-3</c:v>
                </c:pt>
                <c:pt idx="3331">
                  <c:v>1.7000000000000001E-3</c:v>
                </c:pt>
                <c:pt idx="3332">
                  <c:v>1.8E-3</c:v>
                </c:pt>
                <c:pt idx="3333">
                  <c:v>1.7000000000000001E-3</c:v>
                </c:pt>
                <c:pt idx="3334">
                  <c:v>1.8E-3</c:v>
                </c:pt>
                <c:pt idx="3335">
                  <c:v>1.8E-3</c:v>
                </c:pt>
                <c:pt idx="3336">
                  <c:v>1.8E-3</c:v>
                </c:pt>
                <c:pt idx="3337">
                  <c:v>1.8E-3</c:v>
                </c:pt>
                <c:pt idx="3338">
                  <c:v>1.7000000000000001E-3</c:v>
                </c:pt>
                <c:pt idx="3339">
                  <c:v>8.9999999999999998E-4</c:v>
                </c:pt>
                <c:pt idx="3340">
                  <c:v>1.5E-3</c:v>
                </c:pt>
                <c:pt idx="3341">
                  <c:v>1.7000000000000001E-3</c:v>
                </c:pt>
                <c:pt idx="3342">
                  <c:v>1.6000000000000001E-3</c:v>
                </c:pt>
                <c:pt idx="3343">
                  <c:v>1.6000000000000001E-3</c:v>
                </c:pt>
                <c:pt idx="3344">
                  <c:v>1.7000000000000001E-3</c:v>
                </c:pt>
                <c:pt idx="3345">
                  <c:v>1.8E-3</c:v>
                </c:pt>
                <c:pt idx="3346">
                  <c:v>1.7000000000000001E-3</c:v>
                </c:pt>
                <c:pt idx="3347">
                  <c:v>1.8E-3</c:v>
                </c:pt>
                <c:pt idx="3348">
                  <c:v>1.9E-3</c:v>
                </c:pt>
                <c:pt idx="3349">
                  <c:v>1.9E-3</c:v>
                </c:pt>
                <c:pt idx="3350">
                  <c:v>1.9E-3</c:v>
                </c:pt>
                <c:pt idx="3351">
                  <c:v>1.8E-3</c:v>
                </c:pt>
                <c:pt idx="3352">
                  <c:v>1.8E-3</c:v>
                </c:pt>
                <c:pt idx="3353">
                  <c:v>1.8E-3</c:v>
                </c:pt>
                <c:pt idx="3354">
                  <c:v>1.8E-3</c:v>
                </c:pt>
                <c:pt idx="3355">
                  <c:v>1.9E-3</c:v>
                </c:pt>
                <c:pt idx="3356">
                  <c:v>1.9E-3</c:v>
                </c:pt>
                <c:pt idx="3357">
                  <c:v>1.9E-3</c:v>
                </c:pt>
                <c:pt idx="3358">
                  <c:v>1.9E-3</c:v>
                </c:pt>
                <c:pt idx="3359">
                  <c:v>2E-3</c:v>
                </c:pt>
                <c:pt idx="3360">
                  <c:v>2E-3</c:v>
                </c:pt>
                <c:pt idx="3361">
                  <c:v>1.9E-3</c:v>
                </c:pt>
                <c:pt idx="3362">
                  <c:v>1.9E-3</c:v>
                </c:pt>
                <c:pt idx="3363">
                  <c:v>2E-3</c:v>
                </c:pt>
                <c:pt idx="3364">
                  <c:v>2E-3</c:v>
                </c:pt>
                <c:pt idx="3365">
                  <c:v>2.0999999999999999E-3</c:v>
                </c:pt>
                <c:pt idx="3366">
                  <c:v>2.0999999999999999E-3</c:v>
                </c:pt>
                <c:pt idx="3367">
                  <c:v>2E-3</c:v>
                </c:pt>
                <c:pt idx="3368">
                  <c:v>2E-3</c:v>
                </c:pt>
                <c:pt idx="3369">
                  <c:v>2E-3</c:v>
                </c:pt>
                <c:pt idx="3370">
                  <c:v>2.0999999999999999E-3</c:v>
                </c:pt>
                <c:pt idx="3371">
                  <c:v>2.0999999999999999E-3</c:v>
                </c:pt>
                <c:pt idx="3372">
                  <c:v>2E-3</c:v>
                </c:pt>
                <c:pt idx="3373">
                  <c:v>2E-3</c:v>
                </c:pt>
                <c:pt idx="3374">
                  <c:v>2E-3</c:v>
                </c:pt>
                <c:pt idx="3375">
                  <c:v>2E-3</c:v>
                </c:pt>
                <c:pt idx="3376">
                  <c:v>2E-3</c:v>
                </c:pt>
                <c:pt idx="3377">
                  <c:v>2E-3</c:v>
                </c:pt>
                <c:pt idx="3378">
                  <c:v>2E-3</c:v>
                </c:pt>
                <c:pt idx="3379">
                  <c:v>2.0999999999999999E-3</c:v>
                </c:pt>
                <c:pt idx="3380">
                  <c:v>2.0999999999999999E-3</c:v>
                </c:pt>
                <c:pt idx="3381">
                  <c:v>2E-3</c:v>
                </c:pt>
                <c:pt idx="3382">
                  <c:v>2E-3</c:v>
                </c:pt>
                <c:pt idx="3383">
                  <c:v>1.9E-3</c:v>
                </c:pt>
                <c:pt idx="3384">
                  <c:v>2E-3</c:v>
                </c:pt>
                <c:pt idx="3385">
                  <c:v>2E-3</c:v>
                </c:pt>
                <c:pt idx="3386">
                  <c:v>2E-3</c:v>
                </c:pt>
                <c:pt idx="3387">
                  <c:v>2E-3</c:v>
                </c:pt>
                <c:pt idx="3388">
                  <c:v>2E-3</c:v>
                </c:pt>
                <c:pt idx="3389">
                  <c:v>2E-3</c:v>
                </c:pt>
                <c:pt idx="3390">
                  <c:v>2E-3</c:v>
                </c:pt>
                <c:pt idx="3391">
                  <c:v>2E-3</c:v>
                </c:pt>
                <c:pt idx="3392">
                  <c:v>2.0999999999999999E-3</c:v>
                </c:pt>
                <c:pt idx="3393">
                  <c:v>2.2000000000000001E-3</c:v>
                </c:pt>
                <c:pt idx="3394">
                  <c:v>2E-3</c:v>
                </c:pt>
                <c:pt idx="3395">
                  <c:v>2E-3</c:v>
                </c:pt>
                <c:pt idx="3396">
                  <c:v>1.9E-3</c:v>
                </c:pt>
                <c:pt idx="3397">
                  <c:v>1.9E-3</c:v>
                </c:pt>
                <c:pt idx="3398">
                  <c:v>1.9E-3</c:v>
                </c:pt>
                <c:pt idx="3399">
                  <c:v>1.9E-3</c:v>
                </c:pt>
                <c:pt idx="3400">
                  <c:v>2E-3</c:v>
                </c:pt>
                <c:pt idx="3401">
                  <c:v>2E-3</c:v>
                </c:pt>
                <c:pt idx="3402">
                  <c:v>2E-3</c:v>
                </c:pt>
                <c:pt idx="3403">
                  <c:v>1.7000000000000001E-3</c:v>
                </c:pt>
                <c:pt idx="3404">
                  <c:v>8.9999999999999998E-4</c:v>
                </c:pt>
                <c:pt idx="3405">
                  <c:v>1.6000000000000001E-3</c:v>
                </c:pt>
                <c:pt idx="3406">
                  <c:v>1.6000000000000001E-3</c:v>
                </c:pt>
                <c:pt idx="3407">
                  <c:v>1.7000000000000001E-3</c:v>
                </c:pt>
                <c:pt idx="3408">
                  <c:v>1.7000000000000001E-3</c:v>
                </c:pt>
                <c:pt idx="3409">
                  <c:v>1.7000000000000001E-3</c:v>
                </c:pt>
                <c:pt idx="3410">
                  <c:v>1.7000000000000001E-3</c:v>
                </c:pt>
                <c:pt idx="3411">
                  <c:v>1.8E-3</c:v>
                </c:pt>
                <c:pt idx="3412">
                  <c:v>1.8E-3</c:v>
                </c:pt>
                <c:pt idx="3413">
                  <c:v>1.8E-3</c:v>
                </c:pt>
                <c:pt idx="3414">
                  <c:v>1.8E-3</c:v>
                </c:pt>
                <c:pt idx="3415">
                  <c:v>2E-3</c:v>
                </c:pt>
                <c:pt idx="3416">
                  <c:v>2E-3</c:v>
                </c:pt>
                <c:pt idx="3417">
                  <c:v>1.7000000000000001E-3</c:v>
                </c:pt>
                <c:pt idx="3418">
                  <c:v>1.5E-3</c:v>
                </c:pt>
                <c:pt idx="3419">
                  <c:v>1.4000000000000002E-3</c:v>
                </c:pt>
                <c:pt idx="3420">
                  <c:v>1.4000000000000002E-3</c:v>
                </c:pt>
                <c:pt idx="3421">
                  <c:v>1.5E-3</c:v>
                </c:pt>
                <c:pt idx="3422">
                  <c:v>1.7000000000000001E-3</c:v>
                </c:pt>
                <c:pt idx="3423">
                  <c:v>1.6000000000000001E-3</c:v>
                </c:pt>
                <c:pt idx="3424">
                  <c:v>1.5E-3</c:v>
                </c:pt>
                <c:pt idx="3425">
                  <c:v>1.4000000000000002E-3</c:v>
                </c:pt>
                <c:pt idx="3426">
                  <c:v>1.4000000000000002E-3</c:v>
                </c:pt>
                <c:pt idx="3427">
                  <c:v>1.2999999999999999E-3</c:v>
                </c:pt>
                <c:pt idx="3428">
                  <c:v>1.1999999999999999E-3</c:v>
                </c:pt>
                <c:pt idx="3429">
                  <c:v>1.1000000000000001E-3</c:v>
                </c:pt>
                <c:pt idx="3430">
                  <c:v>1.1999999999999999E-3</c:v>
                </c:pt>
                <c:pt idx="3431">
                  <c:v>1.1999999999999999E-3</c:v>
                </c:pt>
                <c:pt idx="3432">
                  <c:v>1.2999999999999999E-3</c:v>
                </c:pt>
                <c:pt idx="3433">
                  <c:v>1.1999999999999999E-3</c:v>
                </c:pt>
                <c:pt idx="3434">
                  <c:v>1.1999999999999999E-3</c:v>
                </c:pt>
                <c:pt idx="3435">
                  <c:v>1.2999999999999999E-3</c:v>
                </c:pt>
                <c:pt idx="3436">
                  <c:v>1.1999999999999999E-3</c:v>
                </c:pt>
                <c:pt idx="3437">
                  <c:v>1.1999999999999999E-3</c:v>
                </c:pt>
                <c:pt idx="3438">
                  <c:v>1.1999999999999999E-3</c:v>
                </c:pt>
                <c:pt idx="3439">
                  <c:v>1.1999999999999999E-3</c:v>
                </c:pt>
                <c:pt idx="3440">
                  <c:v>1.2999999999999999E-3</c:v>
                </c:pt>
                <c:pt idx="3441">
                  <c:v>1.2999999999999999E-3</c:v>
                </c:pt>
                <c:pt idx="3442">
                  <c:v>1.2999999999999999E-3</c:v>
                </c:pt>
                <c:pt idx="3443">
                  <c:v>1.4000000000000002E-3</c:v>
                </c:pt>
                <c:pt idx="3444">
                  <c:v>1.2999999999999999E-3</c:v>
                </c:pt>
                <c:pt idx="3445">
                  <c:v>1.4000000000000002E-3</c:v>
                </c:pt>
                <c:pt idx="3446">
                  <c:v>1.4000000000000002E-3</c:v>
                </c:pt>
                <c:pt idx="3447">
                  <c:v>1.1999999999999999E-3</c:v>
                </c:pt>
                <c:pt idx="3448">
                  <c:v>1.1999999999999999E-3</c:v>
                </c:pt>
                <c:pt idx="3449">
                  <c:v>1.1999999999999999E-3</c:v>
                </c:pt>
                <c:pt idx="3450">
                  <c:v>1.1999999999999999E-3</c:v>
                </c:pt>
                <c:pt idx="3451">
                  <c:v>1.1999999999999999E-3</c:v>
                </c:pt>
                <c:pt idx="3452">
                  <c:v>1.1000000000000001E-3</c:v>
                </c:pt>
                <c:pt idx="3453">
                  <c:v>1.1999999999999999E-3</c:v>
                </c:pt>
                <c:pt idx="3454">
                  <c:v>1.2999999999999999E-3</c:v>
                </c:pt>
                <c:pt idx="3455">
                  <c:v>1.2999999999999999E-3</c:v>
                </c:pt>
                <c:pt idx="3456">
                  <c:v>1.1999999999999999E-3</c:v>
                </c:pt>
                <c:pt idx="3457">
                  <c:v>1.1999999999999999E-3</c:v>
                </c:pt>
                <c:pt idx="3458">
                  <c:v>1.1000000000000001E-3</c:v>
                </c:pt>
                <c:pt idx="3459">
                  <c:v>1.1000000000000001E-3</c:v>
                </c:pt>
                <c:pt idx="3460">
                  <c:v>1.1000000000000001E-3</c:v>
                </c:pt>
                <c:pt idx="3461">
                  <c:v>1.1000000000000001E-3</c:v>
                </c:pt>
                <c:pt idx="3462">
                  <c:v>1.1000000000000001E-3</c:v>
                </c:pt>
                <c:pt idx="3463">
                  <c:v>1E-3</c:v>
                </c:pt>
                <c:pt idx="3464">
                  <c:v>1.1999999999999999E-3</c:v>
                </c:pt>
                <c:pt idx="3465">
                  <c:v>1.1999999999999999E-3</c:v>
                </c:pt>
                <c:pt idx="3466">
                  <c:v>1.1999999999999999E-3</c:v>
                </c:pt>
                <c:pt idx="3467">
                  <c:v>5.0000000000000001E-4</c:v>
                </c:pt>
                <c:pt idx="3468">
                  <c:v>5.0000000000000001E-4</c:v>
                </c:pt>
                <c:pt idx="3469">
                  <c:v>1.1000000000000001E-3</c:v>
                </c:pt>
                <c:pt idx="3470">
                  <c:v>1.1999999999999999E-3</c:v>
                </c:pt>
                <c:pt idx="3471">
                  <c:v>1.1999999999999999E-3</c:v>
                </c:pt>
                <c:pt idx="3472">
                  <c:v>1.1000000000000001E-3</c:v>
                </c:pt>
                <c:pt idx="3473">
                  <c:v>1.1000000000000001E-3</c:v>
                </c:pt>
                <c:pt idx="3474">
                  <c:v>1.1000000000000001E-3</c:v>
                </c:pt>
                <c:pt idx="3475">
                  <c:v>1.1999999999999999E-3</c:v>
                </c:pt>
                <c:pt idx="3476">
                  <c:v>1.1999999999999999E-3</c:v>
                </c:pt>
                <c:pt idx="3477">
                  <c:v>1.1999999999999999E-3</c:v>
                </c:pt>
                <c:pt idx="3478">
                  <c:v>1.2999999999999999E-3</c:v>
                </c:pt>
                <c:pt idx="3479">
                  <c:v>1.4000000000000002E-3</c:v>
                </c:pt>
                <c:pt idx="3480">
                  <c:v>1.2999999999999999E-3</c:v>
                </c:pt>
                <c:pt idx="3481">
                  <c:v>1.1999999999999999E-3</c:v>
                </c:pt>
                <c:pt idx="3482">
                  <c:v>1.1999999999999999E-3</c:v>
                </c:pt>
                <c:pt idx="3483">
                  <c:v>1.1999999999999999E-3</c:v>
                </c:pt>
                <c:pt idx="3484">
                  <c:v>1.1999999999999999E-3</c:v>
                </c:pt>
                <c:pt idx="3485">
                  <c:v>1.1999999999999999E-3</c:v>
                </c:pt>
                <c:pt idx="3486">
                  <c:v>1.1999999999999999E-3</c:v>
                </c:pt>
                <c:pt idx="3487">
                  <c:v>1.1999999999999999E-3</c:v>
                </c:pt>
                <c:pt idx="3488">
                  <c:v>1.2999999999999999E-3</c:v>
                </c:pt>
                <c:pt idx="3489">
                  <c:v>1.2999999999999999E-3</c:v>
                </c:pt>
                <c:pt idx="3490">
                  <c:v>1.2999999999999999E-3</c:v>
                </c:pt>
                <c:pt idx="3491">
                  <c:v>1.2999999999999999E-3</c:v>
                </c:pt>
                <c:pt idx="3492">
                  <c:v>1.1999999999999999E-3</c:v>
                </c:pt>
                <c:pt idx="3493">
                  <c:v>1.1000000000000001E-3</c:v>
                </c:pt>
                <c:pt idx="3494">
                  <c:v>1.1000000000000001E-3</c:v>
                </c:pt>
                <c:pt idx="3495">
                  <c:v>1.1999999999999999E-3</c:v>
                </c:pt>
                <c:pt idx="3496">
                  <c:v>1.1999999999999999E-3</c:v>
                </c:pt>
                <c:pt idx="3497">
                  <c:v>1.1000000000000001E-3</c:v>
                </c:pt>
                <c:pt idx="3498">
                  <c:v>1.1000000000000001E-3</c:v>
                </c:pt>
                <c:pt idx="3499">
                  <c:v>1.1000000000000001E-3</c:v>
                </c:pt>
                <c:pt idx="3500">
                  <c:v>1.1999999999999999E-3</c:v>
                </c:pt>
                <c:pt idx="3501">
                  <c:v>1.1999999999999999E-3</c:v>
                </c:pt>
                <c:pt idx="3502">
                  <c:v>1.1999999999999999E-3</c:v>
                </c:pt>
                <c:pt idx="3503">
                  <c:v>1.1999999999999999E-3</c:v>
                </c:pt>
                <c:pt idx="3504">
                  <c:v>1.2999999999999999E-3</c:v>
                </c:pt>
                <c:pt idx="3505">
                  <c:v>1.2999999999999999E-3</c:v>
                </c:pt>
                <c:pt idx="3506">
                  <c:v>1.1999999999999999E-3</c:v>
                </c:pt>
                <c:pt idx="3507">
                  <c:v>1.1999999999999999E-3</c:v>
                </c:pt>
                <c:pt idx="3508">
                  <c:v>1.2999999999999999E-3</c:v>
                </c:pt>
                <c:pt idx="3509">
                  <c:v>1.2999999999999999E-3</c:v>
                </c:pt>
                <c:pt idx="3510">
                  <c:v>1.1999999999999999E-3</c:v>
                </c:pt>
                <c:pt idx="3511">
                  <c:v>1.1999999999999999E-3</c:v>
                </c:pt>
                <c:pt idx="3512">
                  <c:v>1.1000000000000001E-3</c:v>
                </c:pt>
                <c:pt idx="3513">
                  <c:v>1.1000000000000001E-3</c:v>
                </c:pt>
                <c:pt idx="3514">
                  <c:v>1.1000000000000001E-3</c:v>
                </c:pt>
                <c:pt idx="3515">
                  <c:v>1.1000000000000001E-3</c:v>
                </c:pt>
                <c:pt idx="3516">
                  <c:v>1.1000000000000001E-3</c:v>
                </c:pt>
                <c:pt idx="3517">
                  <c:v>1.1000000000000001E-3</c:v>
                </c:pt>
                <c:pt idx="3518">
                  <c:v>1.1000000000000001E-3</c:v>
                </c:pt>
                <c:pt idx="3519">
                  <c:v>1.1000000000000001E-3</c:v>
                </c:pt>
                <c:pt idx="3520">
                  <c:v>1.1999999999999999E-3</c:v>
                </c:pt>
                <c:pt idx="3521">
                  <c:v>1.1999999999999999E-3</c:v>
                </c:pt>
                <c:pt idx="3522">
                  <c:v>1.1999999999999999E-3</c:v>
                </c:pt>
                <c:pt idx="3523">
                  <c:v>1.2999999999999999E-3</c:v>
                </c:pt>
                <c:pt idx="3524">
                  <c:v>1.1999999999999999E-3</c:v>
                </c:pt>
                <c:pt idx="3525">
                  <c:v>1.1999999999999999E-3</c:v>
                </c:pt>
                <c:pt idx="3526">
                  <c:v>1.1999999999999999E-3</c:v>
                </c:pt>
                <c:pt idx="3527">
                  <c:v>1.1999999999999999E-3</c:v>
                </c:pt>
                <c:pt idx="3528">
                  <c:v>1.1999999999999999E-3</c:v>
                </c:pt>
                <c:pt idx="3529">
                  <c:v>1.2999999999999999E-3</c:v>
                </c:pt>
                <c:pt idx="3530">
                  <c:v>1.1999999999999999E-3</c:v>
                </c:pt>
                <c:pt idx="3531">
                  <c:v>1.2999999999999999E-3</c:v>
                </c:pt>
                <c:pt idx="3532">
                  <c:v>1.2999999999999999E-3</c:v>
                </c:pt>
                <c:pt idx="3533">
                  <c:v>1.1000000000000001E-3</c:v>
                </c:pt>
                <c:pt idx="3534">
                  <c:v>7.000000000000001E-4</c:v>
                </c:pt>
                <c:pt idx="3535">
                  <c:v>1.1000000000000001E-3</c:v>
                </c:pt>
                <c:pt idx="3536">
                  <c:v>1.2999999999999999E-3</c:v>
                </c:pt>
                <c:pt idx="3537">
                  <c:v>1.2999999999999999E-3</c:v>
                </c:pt>
                <c:pt idx="3538">
                  <c:v>1.4000000000000002E-3</c:v>
                </c:pt>
                <c:pt idx="3539">
                  <c:v>1.5E-3</c:v>
                </c:pt>
                <c:pt idx="3540">
                  <c:v>1.5E-3</c:v>
                </c:pt>
                <c:pt idx="3541">
                  <c:v>1.5E-3</c:v>
                </c:pt>
                <c:pt idx="3542">
                  <c:v>1.6000000000000001E-3</c:v>
                </c:pt>
                <c:pt idx="3543">
                  <c:v>1.6000000000000001E-3</c:v>
                </c:pt>
                <c:pt idx="3544">
                  <c:v>1.7000000000000001E-3</c:v>
                </c:pt>
                <c:pt idx="3545">
                  <c:v>1.7000000000000001E-3</c:v>
                </c:pt>
                <c:pt idx="3546">
                  <c:v>1.6000000000000001E-3</c:v>
                </c:pt>
                <c:pt idx="3547">
                  <c:v>1.5E-3</c:v>
                </c:pt>
                <c:pt idx="3548">
                  <c:v>1.6000000000000001E-3</c:v>
                </c:pt>
                <c:pt idx="3549">
                  <c:v>1.5E-3</c:v>
                </c:pt>
                <c:pt idx="3550">
                  <c:v>1.5E-3</c:v>
                </c:pt>
                <c:pt idx="3551">
                  <c:v>1.5E-3</c:v>
                </c:pt>
                <c:pt idx="3552">
                  <c:v>1.5E-3</c:v>
                </c:pt>
                <c:pt idx="3553">
                  <c:v>1.5E-3</c:v>
                </c:pt>
                <c:pt idx="3554">
                  <c:v>1.6000000000000001E-3</c:v>
                </c:pt>
                <c:pt idx="3555">
                  <c:v>1.5E-3</c:v>
                </c:pt>
                <c:pt idx="3556">
                  <c:v>1.5E-3</c:v>
                </c:pt>
                <c:pt idx="3557">
                  <c:v>1.4000000000000002E-3</c:v>
                </c:pt>
                <c:pt idx="3558">
                  <c:v>1.4000000000000002E-3</c:v>
                </c:pt>
                <c:pt idx="3559">
                  <c:v>1.5E-3</c:v>
                </c:pt>
                <c:pt idx="3560">
                  <c:v>1.5E-3</c:v>
                </c:pt>
                <c:pt idx="3561">
                  <c:v>1.6000000000000001E-3</c:v>
                </c:pt>
                <c:pt idx="3562">
                  <c:v>1.6000000000000001E-3</c:v>
                </c:pt>
                <c:pt idx="3563">
                  <c:v>1.7000000000000001E-3</c:v>
                </c:pt>
                <c:pt idx="3564">
                  <c:v>1.7000000000000001E-3</c:v>
                </c:pt>
                <c:pt idx="3565">
                  <c:v>1.7000000000000001E-3</c:v>
                </c:pt>
                <c:pt idx="3566">
                  <c:v>1.7000000000000001E-3</c:v>
                </c:pt>
                <c:pt idx="3567">
                  <c:v>1.5E-3</c:v>
                </c:pt>
                <c:pt idx="3568">
                  <c:v>1.5E-3</c:v>
                </c:pt>
                <c:pt idx="3569">
                  <c:v>1.5E-3</c:v>
                </c:pt>
                <c:pt idx="3570">
                  <c:v>1.6000000000000001E-3</c:v>
                </c:pt>
                <c:pt idx="3571">
                  <c:v>1.7000000000000001E-3</c:v>
                </c:pt>
                <c:pt idx="3572">
                  <c:v>1.7000000000000001E-3</c:v>
                </c:pt>
                <c:pt idx="3573">
                  <c:v>1.7000000000000001E-3</c:v>
                </c:pt>
                <c:pt idx="3574">
                  <c:v>1.7000000000000001E-3</c:v>
                </c:pt>
                <c:pt idx="3575">
                  <c:v>1.7000000000000001E-3</c:v>
                </c:pt>
                <c:pt idx="3576">
                  <c:v>1.8E-3</c:v>
                </c:pt>
                <c:pt idx="3577">
                  <c:v>1.8E-3</c:v>
                </c:pt>
                <c:pt idx="3578">
                  <c:v>1.7000000000000001E-3</c:v>
                </c:pt>
                <c:pt idx="3579">
                  <c:v>1.7000000000000001E-3</c:v>
                </c:pt>
                <c:pt idx="3580">
                  <c:v>1.5E-3</c:v>
                </c:pt>
                <c:pt idx="3581">
                  <c:v>1.6000000000000001E-3</c:v>
                </c:pt>
                <c:pt idx="3582">
                  <c:v>1.5E-3</c:v>
                </c:pt>
                <c:pt idx="3583">
                  <c:v>1.5E-3</c:v>
                </c:pt>
                <c:pt idx="3584">
                  <c:v>1.4000000000000002E-3</c:v>
                </c:pt>
                <c:pt idx="3585">
                  <c:v>1.4000000000000002E-3</c:v>
                </c:pt>
                <c:pt idx="3586">
                  <c:v>1.5E-3</c:v>
                </c:pt>
                <c:pt idx="3587">
                  <c:v>1.5E-3</c:v>
                </c:pt>
                <c:pt idx="3588">
                  <c:v>1.5E-3</c:v>
                </c:pt>
                <c:pt idx="3589">
                  <c:v>1.4000000000000002E-3</c:v>
                </c:pt>
                <c:pt idx="3590">
                  <c:v>1.2999999999999999E-3</c:v>
                </c:pt>
                <c:pt idx="3591">
                  <c:v>1.2999999999999999E-3</c:v>
                </c:pt>
                <c:pt idx="3592">
                  <c:v>1.5E-3</c:v>
                </c:pt>
                <c:pt idx="3593">
                  <c:v>1.5E-3</c:v>
                </c:pt>
                <c:pt idx="3594">
                  <c:v>1.6000000000000001E-3</c:v>
                </c:pt>
                <c:pt idx="3595">
                  <c:v>1.8E-3</c:v>
                </c:pt>
                <c:pt idx="3596">
                  <c:v>1.8E-3</c:v>
                </c:pt>
                <c:pt idx="3597">
                  <c:v>1.6000000000000001E-3</c:v>
                </c:pt>
                <c:pt idx="3598">
                  <c:v>1.7000000000000001E-3</c:v>
                </c:pt>
                <c:pt idx="3599">
                  <c:v>2E-3</c:v>
                </c:pt>
                <c:pt idx="3600">
                  <c:v>2.2000000000000001E-3</c:v>
                </c:pt>
                <c:pt idx="3601">
                  <c:v>1.7000000000000001E-3</c:v>
                </c:pt>
                <c:pt idx="3602">
                  <c:v>1.8E-3</c:v>
                </c:pt>
                <c:pt idx="3603">
                  <c:v>1.9E-3</c:v>
                </c:pt>
                <c:pt idx="3604">
                  <c:v>2.0999999999999999E-3</c:v>
                </c:pt>
                <c:pt idx="3605">
                  <c:v>2.3999999999999998E-3</c:v>
                </c:pt>
                <c:pt idx="3606">
                  <c:v>2.3999999999999998E-3</c:v>
                </c:pt>
                <c:pt idx="3607">
                  <c:v>2.5000000000000001E-3</c:v>
                </c:pt>
                <c:pt idx="3608">
                  <c:v>2.5000000000000001E-3</c:v>
                </c:pt>
                <c:pt idx="3609">
                  <c:v>2.3999999999999998E-3</c:v>
                </c:pt>
                <c:pt idx="3610">
                  <c:v>2.2000000000000001E-3</c:v>
                </c:pt>
                <c:pt idx="3611">
                  <c:v>2.2000000000000001E-3</c:v>
                </c:pt>
                <c:pt idx="3612">
                  <c:v>1.7000000000000001E-3</c:v>
                </c:pt>
                <c:pt idx="3613">
                  <c:v>1.7000000000000001E-3</c:v>
                </c:pt>
                <c:pt idx="3614">
                  <c:v>1.8E-3</c:v>
                </c:pt>
                <c:pt idx="3615">
                  <c:v>1.8E-3</c:v>
                </c:pt>
                <c:pt idx="3616">
                  <c:v>2.0999999999999999E-3</c:v>
                </c:pt>
                <c:pt idx="3617">
                  <c:v>2.0999999999999999E-3</c:v>
                </c:pt>
                <c:pt idx="3618">
                  <c:v>2E-3</c:v>
                </c:pt>
                <c:pt idx="3619">
                  <c:v>2.0999999999999999E-3</c:v>
                </c:pt>
                <c:pt idx="3620">
                  <c:v>2E-3</c:v>
                </c:pt>
                <c:pt idx="3621">
                  <c:v>2.0999999999999999E-3</c:v>
                </c:pt>
                <c:pt idx="3622">
                  <c:v>1.9E-3</c:v>
                </c:pt>
                <c:pt idx="3623">
                  <c:v>1.7000000000000001E-3</c:v>
                </c:pt>
                <c:pt idx="3624">
                  <c:v>1.7000000000000001E-3</c:v>
                </c:pt>
                <c:pt idx="3625">
                  <c:v>1.8E-3</c:v>
                </c:pt>
                <c:pt idx="3626">
                  <c:v>1.7000000000000001E-3</c:v>
                </c:pt>
                <c:pt idx="3627">
                  <c:v>1.7000000000000001E-3</c:v>
                </c:pt>
                <c:pt idx="3628">
                  <c:v>1.7000000000000001E-3</c:v>
                </c:pt>
                <c:pt idx="3629">
                  <c:v>1.4000000000000002E-3</c:v>
                </c:pt>
                <c:pt idx="3630">
                  <c:v>1.5E-3</c:v>
                </c:pt>
                <c:pt idx="3631">
                  <c:v>1.6000000000000001E-3</c:v>
                </c:pt>
                <c:pt idx="3632">
                  <c:v>1.7000000000000001E-3</c:v>
                </c:pt>
                <c:pt idx="3633">
                  <c:v>1.6000000000000001E-3</c:v>
                </c:pt>
                <c:pt idx="3634">
                  <c:v>1.6000000000000001E-3</c:v>
                </c:pt>
                <c:pt idx="3635">
                  <c:v>1.6000000000000001E-3</c:v>
                </c:pt>
                <c:pt idx="3636">
                  <c:v>1.7000000000000001E-3</c:v>
                </c:pt>
                <c:pt idx="3637">
                  <c:v>1.7000000000000001E-3</c:v>
                </c:pt>
                <c:pt idx="3638">
                  <c:v>1.8E-3</c:v>
                </c:pt>
                <c:pt idx="3639">
                  <c:v>1.8E-3</c:v>
                </c:pt>
                <c:pt idx="3640">
                  <c:v>2E-3</c:v>
                </c:pt>
                <c:pt idx="3641">
                  <c:v>2.2000000000000001E-3</c:v>
                </c:pt>
                <c:pt idx="3642">
                  <c:v>2.2000000000000001E-3</c:v>
                </c:pt>
                <c:pt idx="3643">
                  <c:v>2E-3</c:v>
                </c:pt>
                <c:pt idx="3644">
                  <c:v>1.8E-3</c:v>
                </c:pt>
                <c:pt idx="3645">
                  <c:v>1.6000000000000001E-3</c:v>
                </c:pt>
                <c:pt idx="3646">
                  <c:v>1.7000000000000001E-3</c:v>
                </c:pt>
                <c:pt idx="3647">
                  <c:v>1.6000000000000001E-3</c:v>
                </c:pt>
                <c:pt idx="3648">
                  <c:v>1.7000000000000001E-3</c:v>
                </c:pt>
                <c:pt idx="3649">
                  <c:v>1.5E-3</c:v>
                </c:pt>
                <c:pt idx="3650">
                  <c:v>1.5E-3</c:v>
                </c:pt>
                <c:pt idx="3651">
                  <c:v>1.4000000000000002E-3</c:v>
                </c:pt>
                <c:pt idx="3652">
                  <c:v>1.2999999999999999E-3</c:v>
                </c:pt>
                <c:pt idx="3653">
                  <c:v>1.5E-3</c:v>
                </c:pt>
                <c:pt idx="3654">
                  <c:v>1.6000000000000001E-3</c:v>
                </c:pt>
                <c:pt idx="3655">
                  <c:v>1.6000000000000001E-3</c:v>
                </c:pt>
                <c:pt idx="3656">
                  <c:v>1.2999999999999999E-3</c:v>
                </c:pt>
                <c:pt idx="3657">
                  <c:v>1.5E-3</c:v>
                </c:pt>
                <c:pt idx="3658">
                  <c:v>1.4000000000000002E-3</c:v>
                </c:pt>
                <c:pt idx="3659">
                  <c:v>1.4000000000000002E-3</c:v>
                </c:pt>
                <c:pt idx="3660">
                  <c:v>1.4000000000000002E-3</c:v>
                </c:pt>
                <c:pt idx="3661">
                  <c:v>1.4000000000000002E-3</c:v>
                </c:pt>
                <c:pt idx="3662">
                  <c:v>1.2999999999999999E-3</c:v>
                </c:pt>
                <c:pt idx="3663">
                  <c:v>1.6000000000000001E-3</c:v>
                </c:pt>
                <c:pt idx="3664">
                  <c:v>1.6000000000000001E-3</c:v>
                </c:pt>
                <c:pt idx="3665">
                  <c:v>1.6000000000000001E-3</c:v>
                </c:pt>
                <c:pt idx="3666">
                  <c:v>1.6000000000000001E-3</c:v>
                </c:pt>
                <c:pt idx="3667">
                  <c:v>1.5E-3</c:v>
                </c:pt>
                <c:pt idx="3668">
                  <c:v>1.6000000000000001E-3</c:v>
                </c:pt>
                <c:pt idx="3669">
                  <c:v>1.7000000000000001E-3</c:v>
                </c:pt>
                <c:pt idx="3670">
                  <c:v>1.7000000000000001E-3</c:v>
                </c:pt>
                <c:pt idx="3671">
                  <c:v>1.7000000000000001E-3</c:v>
                </c:pt>
                <c:pt idx="3672">
                  <c:v>1.8E-3</c:v>
                </c:pt>
                <c:pt idx="3673">
                  <c:v>1.7000000000000001E-3</c:v>
                </c:pt>
                <c:pt idx="3674">
                  <c:v>1.8E-3</c:v>
                </c:pt>
                <c:pt idx="3675">
                  <c:v>2E-3</c:v>
                </c:pt>
                <c:pt idx="3676">
                  <c:v>2E-3</c:v>
                </c:pt>
                <c:pt idx="3677">
                  <c:v>1.5E-3</c:v>
                </c:pt>
                <c:pt idx="3678">
                  <c:v>1.8E-3</c:v>
                </c:pt>
                <c:pt idx="3679">
                  <c:v>1.9E-3</c:v>
                </c:pt>
                <c:pt idx="3680">
                  <c:v>2E-3</c:v>
                </c:pt>
                <c:pt idx="3681">
                  <c:v>2E-3</c:v>
                </c:pt>
                <c:pt idx="3682">
                  <c:v>2E-3</c:v>
                </c:pt>
                <c:pt idx="3683">
                  <c:v>2E-3</c:v>
                </c:pt>
                <c:pt idx="3684">
                  <c:v>2.0999999999999999E-3</c:v>
                </c:pt>
                <c:pt idx="3685">
                  <c:v>2E-3</c:v>
                </c:pt>
                <c:pt idx="3686">
                  <c:v>2.2000000000000001E-3</c:v>
                </c:pt>
                <c:pt idx="3687">
                  <c:v>2.2000000000000001E-3</c:v>
                </c:pt>
                <c:pt idx="3688">
                  <c:v>2.2000000000000001E-3</c:v>
                </c:pt>
                <c:pt idx="3689">
                  <c:v>2.0999999999999999E-3</c:v>
                </c:pt>
                <c:pt idx="3690">
                  <c:v>2.0999999999999999E-3</c:v>
                </c:pt>
                <c:pt idx="3691">
                  <c:v>1.9E-3</c:v>
                </c:pt>
                <c:pt idx="3692">
                  <c:v>2E-3</c:v>
                </c:pt>
                <c:pt idx="3693">
                  <c:v>2.0999999999999999E-3</c:v>
                </c:pt>
                <c:pt idx="3694">
                  <c:v>2.3E-3</c:v>
                </c:pt>
                <c:pt idx="3695">
                  <c:v>2.5000000000000001E-3</c:v>
                </c:pt>
                <c:pt idx="3696">
                  <c:v>2.2000000000000001E-3</c:v>
                </c:pt>
                <c:pt idx="3697">
                  <c:v>2.2000000000000001E-3</c:v>
                </c:pt>
                <c:pt idx="3698">
                  <c:v>2.3E-3</c:v>
                </c:pt>
                <c:pt idx="3699">
                  <c:v>2.2000000000000001E-3</c:v>
                </c:pt>
                <c:pt idx="3700">
                  <c:v>2.3999999999999998E-3</c:v>
                </c:pt>
                <c:pt idx="3701">
                  <c:v>2.2000000000000001E-3</c:v>
                </c:pt>
                <c:pt idx="3702">
                  <c:v>2.3E-3</c:v>
                </c:pt>
                <c:pt idx="3703">
                  <c:v>2.3E-3</c:v>
                </c:pt>
                <c:pt idx="3704">
                  <c:v>2.3999999999999998E-3</c:v>
                </c:pt>
                <c:pt idx="3705">
                  <c:v>2.3999999999999998E-3</c:v>
                </c:pt>
                <c:pt idx="3706">
                  <c:v>2.3999999999999998E-3</c:v>
                </c:pt>
                <c:pt idx="3707">
                  <c:v>2.3E-3</c:v>
                </c:pt>
                <c:pt idx="3708">
                  <c:v>2.3E-3</c:v>
                </c:pt>
                <c:pt idx="3709">
                  <c:v>1.9E-3</c:v>
                </c:pt>
                <c:pt idx="3710">
                  <c:v>1.8E-3</c:v>
                </c:pt>
                <c:pt idx="3711">
                  <c:v>1.9E-3</c:v>
                </c:pt>
                <c:pt idx="3712">
                  <c:v>1.8E-3</c:v>
                </c:pt>
                <c:pt idx="3713">
                  <c:v>2.0999999999999999E-3</c:v>
                </c:pt>
                <c:pt idx="3714">
                  <c:v>2.3E-3</c:v>
                </c:pt>
                <c:pt idx="3715">
                  <c:v>2E-3</c:v>
                </c:pt>
                <c:pt idx="3716">
                  <c:v>1.9E-3</c:v>
                </c:pt>
                <c:pt idx="3717">
                  <c:v>1.9E-3</c:v>
                </c:pt>
                <c:pt idx="3718">
                  <c:v>1.8E-3</c:v>
                </c:pt>
                <c:pt idx="3719">
                  <c:v>1.5E-3</c:v>
                </c:pt>
                <c:pt idx="3720">
                  <c:v>1E-3</c:v>
                </c:pt>
                <c:pt idx="3721">
                  <c:v>1E-3</c:v>
                </c:pt>
                <c:pt idx="3722">
                  <c:v>8.9999999999999998E-4</c:v>
                </c:pt>
                <c:pt idx="3723">
                  <c:v>1E-3</c:v>
                </c:pt>
                <c:pt idx="3724">
                  <c:v>1.1000000000000001E-3</c:v>
                </c:pt>
                <c:pt idx="3725">
                  <c:v>8.9999999999999998E-4</c:v>
                </c:pt>
                <c:pt idx="3726">
                  <c:v>1.1000000000000001E-3</c:v>
                </c:pt>
                <c:pt idx="3727">
                  <c:v>8.0000000000000004E-4</c:v>
                </c:pt>
                <c:pt idx="3728">
                  <c:v>1.4000000000000002E-3</c:v>
                </c:pt>
                <c:pt idx="3729">
                  <c:v>1.4000000000000002E-3</c:v>
                </c:pt>
                <c:pt idx="3730">
                  <c:v>8.9999999999999998E-4</c:v>
                </c:pt>
                <c:pt idx="3731">
                  <c:v>1E-3</c:v>
                </c:pt>
                <c:pt idx="3732">
                  <c:v>8.9999999999999998E-4</c:v>
                </c:pt>
                <c:pt idx="3733">
                  <c:v>1.1000000000000001E-3</c:v>
                </c:pt>
                <c:pt idx="3734">
                  <c:v>1.1000000000000001E-3</c:v>
                </c:pt>
                <c:pt idx="3735">
                  <c:v>1.1000000000000001E-3</c:v>
                </c:pt>
                <c:pt idx="3736">
                  <c:v>1.1000000000000001E-3</c:v>
                </c:pt>
                <c:pt idx="3737">
                  <c:v>1.1000000000000001E-3</c:v>
                </c:pt>
                <c:pt idx="3738">
                  <c:v>1.1000000000000001E-3</c:v>
                </c:pt>
                <c:pt idx="3739">
                  <c:v>1.1999999999999999E-3</c:v>
                </c:pt>
                <c:pt idx="3740">
                  <c:v>1.7000000000000001E-3</c:v>
                </c:pt>
                <c:pt idx="3741">
                  <c:v>1.8E-3</c:v>
                </c:pt>
                <c:pt idx="3742">
                  <c:v>1.5E-3</c:v>
                </c:pt>
                <c:pt idx="3743">
                  <c:v>1.4000000000000002E-3</c:v>
                </c:pt>
                <c:pt idx="3744">
                  <c:v>1.1000000000000001E-3</c:v>
                </c:pt>
                <c:pt idx="3745">
                  <c:v>1.2999999999999999E-3</c:v>
                </c:pt>
                <c:pt idx="3746">
                  <c:v>1.1999999999999999E-3</c:v>
                </c:pt>
                <c:pt idx="3747">
                  <c:v>1.1999999999999999E-3</c:v>
                </c:pt>
                <c:pt idx="3748">
                  <c:v>2E-3</c:v>
                </c:pt>
                <c:pt idx="3749">
                  <c:v>3.5999999999999999E-3</c:v>
                </c:pt>
                <c:pt idx="3750">
                  <c:v>4.6999999999999993E-3</c:v>
                </c:pt>
                <c:pt idx="3751">
                  <c:v>5.1999999999999998E-3</c:v>
                </c:pt>
                <c:pt idx="3752">
                  <c:v>5.1999999999999998E-3</c:v>
                </c:pt>
                <c:pt idx="3753">
                  <c:v>5.3E-3</c:v>
                </c:pt>
                <c:pt idx="3754">
                  <c:v>5.3E-3</c:v>
                </c:pt>
                <c:pt idx="3755">
                  <c:v>5.8999999999999999E-3</c:v>
                </c:pt>
                <c:pt idx="3756">
                  <c:v>6.1999999999999998E-3</c:v>
                </c:pt>
                <c:pt idx="3757">
                  <c:v>5.6999999999999993E-3</c:v>
                </c:pt>
                <c:pt idx="3758">
                  <c:v>4.8999999999999998E-3</c:v>
                </c:pt>
                <c:pt idx="3759">
                  <c:v>3.8E-3</c:v>
                </c:pt>
                <c:pt idx="3760">
                  <c:v>3.8E-3</c:v>
                </c:pt>
                <c:pt idx="3761">
                  <c:v>3.7000000000000002E-3</c:v>
                </c:pt>
                <c:pt idx="3762">
                  <c:v>3.4000000000000002E-3</c:v>
                </c:pt>
                <c:pt idx="3763">
                  <c:v>3.4999999999999996E-3</c:v>
                </c:pt>
                <c:pt idx="3764">
                  <c:v>3.4999999999999996E-3</c:v>
                </c:pt>
                <c:pt idx="3765">
                  <c:v>2.8999999999999998E-3</c:v>
                </c:pt>
                <c:pt idx="3766">
                  <c:v>2.8999999999999998E-3</c:v>
                </c:pt>
                <c:pt idx="3767">
                  <c:v>2.7000000000000001E-3</c:v>
                </c:pt>
                <c:pt idx="3768">
                  <c:v>2.3E-3</c:v>
                </c:pt>
                <c:pt idx="3769">
                  <c:v>2.3E-3</c:v>
                </c:pt>
                <c:pt idx="3770">
                  <c:v>2.3E-3</c:v>
                </c:pt>
                <c:pt idx="3771">
                  <c:v>2.3E-3</c:v>
                </c:pt>
                <c:pt idx="3772">
                  <c:v>2.2000000000000001E-3</c:v>
                </c:pt>
                <c:pt idx="3773">
                  <c:v>3.0000000000000001E-3</c:v>
                </c:pt>
                <c:pt idx="3774">
                  <c:v>3.5999999999999999E-3</c:v>
                </c:pt>
                <c:pt idx="3775">
                  <c:v>6.7000000000000002E-3</c:v>
                </c:pt>
                <c:pt idx="3776">
                  <c:v>9.1999999999999998E-3</c:v>
                </c:pt>
                <c:pt idx="3777">
                  <c:v>9.4999999999999998E-3</c:v>
                </c:pt>
                <c:pt idx="3778">
                  <c:v>9.300000000000001E-3</c:v>
                </c:pt>
                <c:pt idx="3779">
                  <c:v>8.1000000000000013E-3</c:v>
                </c:pt>
                <c:pt idx="3780">
                  <c:v>6.7000000000000002E-3</c:v>
                </c:pt>
                <c:pt idx="3781">
                  <c:v>6.9999999999999993E-3</c:v>
                </c:pt>
                <c:pt idx="3782">
                  <c:v>6.0000000000000001E-3</c:v>
                </c:pt>
                <c:pt idx="3783">
                  <c:v>8.3000000000000001E-3</c:v>
                </c:pt>
                <c:pt idx="3784">
                  <c:v>1.04E-2</c:v>
                </c:pt>
                <c:pt idx="3785">
                  <c:v>1.1000000000000001E-2</c:v>
                </c:pt>
                <c:pt idx="3786">
                  <c:v>7.9000000000000008E-3</c:v>
                </c:pt>
                <c:pt idx="3787">
                  <c:v>7.9000000000000008E-3</c:v>
                </c:pt>
                <c:pt idx="3788">
                  <c:v>1.3999999999999999E-2</c:v>
                </c:pt>
                <c:pt idx="3789">
                  <c:v>2.2400000000000003E-2</c:v>
                </c:pt>
                <c:pt idx="3790">
                  <c:v>2.9700000000000001E-2</c:v>
                </c:pt>
                <c:pt idx="3791">
                  <c:v>1.9599999999999999E-2</c:v>
                </c:pt>
                <c:pt idx="3792">
                  <c:v>1.1000000000000001E-2</c:v>
                </c:pt>
                <c:pt idx="3793">
                  <c:v>6.7000000000000002E-3</c:v>
                </c:pt>
                <c:pt idx="3794">
                  <c:v>1.15E-2</c:v>
                </c:pt>
                <c:pt idx="3795">
                  <c:v>2.0299999999999999E-2</c:v>
                </c:pt>
                <c:pt idx="3796">
                  <c:v>1.5600000000000001E-2</c:v>
                </c:pt>
                <c:pt idx="3797">
                  <c:v>1.0800000000000001E-2</c:v>
                </c:pt>
                <c:pt idx="3798">
                  <c:v>1.23E-2</c:v>
                </c:pt>
                <c:pt idx="3799">
                  <c:v>1.1899999999999999E-2</c:v>
                </c:pt>
                <c:pt idx="3800">
                  <c:v>1.46E-2</c:v>
                </c:pt>
                <c:pt idx="3801">
                  <c:v>1.5100000000000001E-2</c:v>
                </c:pt>
                <c:pt idx="3802">
                  <c:v>1.4800000000000001E-2</c:v>
                </c:pt>
                <c:pt idx="3803">
                  <c:v>2.1600000000000001E-2</c:v>
                </c:pt>
                <c:pt idx="3804">
                  <c:v>2.7999999999999997E-2</c:v>
                </c:pt>
                <c:pt idx="3805">
                  <c:v>1.9799999999999998E-2</c:v>
                </c:pt>
                <c:pt idx="3806">
                  <c:v>2.64E-2</c:v>
                </c:pt>
                <c:pt idx="3807">
                  <c:v>2.1000000000000001E-2</c:v>
                </c:pt>
                <c:pt idx="3808">
                  <c:v>0.02</c:v>
                </c:pt>
                <c:pt idx="3809">
                  <c:v>2.12E-2</c:v>
                </c:pt>
                <c:pt idx="3810">
                  <c:v>1.9599999999999999E-2</c:v>
                </c:pt>
                <c:pt idx="3811">
                  <c:v>1.9199999999999998E-2</c:v>
                </c:pt>
                <c:pt idx="3812">
                  <c:v>1.9699999999999999E-2</c:v>
                </c:pt>
                <c:pt idx="3813">
                  <c:v>1.9900000000000001E-2</c:v>
                </c:pt>
                <c:pt idx="3814">
                  <c:v>2.0099999999999996E-2</c:v>
                </c:pt>
                <c:pt idx="3815">
                  <c:v>1.9599999999999999E-2</c:v>
                </c:pt>
                <c:pt idx="3816">
                  <c:v>1.9400000000000001E-2</c:v>
                </c:pt>
                <c:pt idx="3817">
                  <c:v>1.9400000000000001E-2</c:v>
                </c:pt>
                <c:pt idx="3818">
                  <c:v>1.9900000000000001E-2</c:v>
                </c:pt>
                <c:pt idx="3819">
                  <c:v>1.9799999999999998E-2</c:v>
                </c:pt>
                <c:pt idx="3820">
                  <c:v>1.8799999999999997E-2</c:v>
                </c:pt>
                <c:pt idx="3821">
                  <c:v>2.0099999999999996E-2</c:v>
                </c:pt>
                <c:pt idx="3822">
                  <c:v>2.0199999999999999E-2</c:v>
                </c:pt>
                <c:pt idx="3823">
                  <c:v>2.0099999999999996E-2</c:v>
                </c:pt>
                <c:pt idx="3824">
                  <c:v>1.9799999999999998E-2</c:v>
                </c:pt>
                <c:pt idx="3825">
                  <c:v>1.9400000000000001E-2</c:v>
                </c:pt>
                <c:pt idx="3826">
                  <c:v>1.9099999999999999E-2</c:v>
                </c:pt>
                <c:pt idx="3827">
                  <c:v>2.0799999999999999E-2</c:v>
                </c:pt>
                <c:pt idx="3828">
                  <c:v>2.0899999999999998E-2</c:v>
                </c:pt>
                <c:pt idx="3829">
                  <c:v>1.9799999999999998E-2</c:v>
                </c:pt>
                <c:pt idx="3830">
                  <c:v>1.95E-2</c:v>
                </c:pt>
                <c:pt idx="3831">
                  <c:v>1.9900000000000001E-2</c:v>
                </c:pt>
                <c:pt idx="3832">
                  <c:v>2.0099999999999996E-2</c:v>
                </c:pt>
                <c:pt idx="3833">
                  <c:v>1.9599999999999999E-2</c:v>
                </c:pt>
                <c:pt idx="3834">
                  <c:v>2.0099999999999996E-2</c:v>
                </c:pt>
                <c:pt idx="3835">
                  <c:v>1.9699999999999999E-2</c:v>
                </c:pt>
                <c:pt idx="3836">
                  <c:v>1.9699999999999999E-2</c:v>
                </c:pt>
                <c:pt idx="3837">
                  <c:v>2.0400000000000001E-2</c:v>
                </c:pt>
                <c:pt idx="3838">
                  <c:v>2.0899999999999998E-2</c:v>
                </c:pt>
                <c:pt idx="3839">
                  <c:v>2.0299999999999999E-2</c:v>
                </c:pt>
                <c:pt idx="3840">
                  <c:v>2.0499999999999997E-2</c:v>
                </c:pt>
                <c:pt idx="3841">
                  <c:v>0.02</c:v>
                </c:pt>
                <c:pt idx="3842">
                  <c:v>2.1299999999999999E-2</c:v>
                </c:pt>
                <c:pt idx="3843">
                  <c:v>2.06E-2</c:v>
                </c:pt>
                <c:pt idx="3844">
                  <c:v>2.0400000000000001E-2</c:v>
                </c:pt>
                <c:pt idx="3845">
                  <c:v>1.9699999999999999E-2</c:v>
                </c:pt>
                <c:pt idx="3846">
                  <c:v>1.9799999999999998E-2</c:v>
                </c:pt>
                <c:pt idx="3847">
                  <c:v>1.9599999999999999E-2</c:v>
                </c:pt>
                <c:pt idx="3848">
                  <c:v>2.0299999999999999E-2</c:v>
                </c:pt>
                <c:pt idx="3849">
                  <c:v>1.95E-2</c:v>
                </c:pt>
                <c:pt idx="3850">
                  <c:v>2.1600000000000001E-2</c:v>
                </c:pt>
                <c:pt idx="3851">
                  <c:v>2.06E-2</c:v>
                </c:pt>
                <c:pt idx="3852">
                  <c:v>1.9699999999999999E-2</c:v>
                </c:pt>
                <c:pt idx="3853">
                  <c:v>2.0099999999999996E-2</c:v>
                </c:pt>
                <c:pt idx="3854">
                  <c:v>1.9900000000000001E-2</c:v>
                </c:pt>
                <c:pt idx="3855">
                  <c:v>1.9699999999999999E-2</c:v>
                </c:pt>
                <c:pt idx="3856">
                  <c:v>1.9900000000000001E-2</c:v>
                </c:pt>
                <c:pt idx="3857">
                  <c:v>1.9199999999999998E-2</c:v>
                </c:pt>
                <c:pt idx="3858">
                  <c:v>1.9199999999999998E-2</c:v>
                </c:pt>
                <c:pt idx="3859">
                  <c:v>1.95E-2</c:v>
                </c:pt>
                <c:pt idx="3860">
                  <c:v>2.1099999999999997E-2</c:v>
                </c:pt>
                <c:pt idx="3861">
                  <c:v>2.4700000000000003E-2</c:v>
                </c:pt>
                <c:pt idx="3862">
                  <c:v>1.9900000000000001E-2</c:v>
                </c:pt>
                <c:pt idx="3863">
                  <c:v>2.0499999999999997E-2</c:v>
                </c:pt>
                <c:pt idx="3864">
                  <c:v>1.9699999999999999E-2</c:v>
                </c:pt>
                <c:pt idx="3865">
                  <c:v>1.9299999999999998E-2</c:v>
                </c:pt>
                <c:pt idx="3866">
                  <c:v>1.9799999999999998E-2</c:v>
                </c:pt>
                <c:pt idx="3867">
                  <c:v>1.9900000000000001E-2</c:v>
                </c:pt>
                <c:pt idx="3868">
                  <c:v>1.9400000000000001E-2</c:v>
                </c:pt>
                <c:pt idx="3869">
                  <c:v>1.84E-2</c:v>
                </c:pt>
                <c:pt idx="3870">
                  <c:v>1.8700000000000001E-2</c:v>
                </c:pt>
                <c:pt idx="3871">
                  <c:v>2.06E-2</c:v>
                </c:pt>
                <c:pt idx="3872">
                  <c:v>2.0199999999999999E-2</c:v>
                </c:pt>
                <c:pt idx="3873">
                  <c:v>2.0099999999999996E-2</c:v>
                </c:pt>
                <c:pt idx="3874">
                  <c:v>1.95E-2</c:v>
                </c:pt>
                <c:pt idx="3875">
                  <c:v>1.9599999999999999E-2</c:v>
                </c:pt>
                <c:pt idx="3876">
                  <c:v>2.0199999999999999E-2</c:v>
                </c:pt>
                <c:pt idx="3877">
                  <c:v>2.0099999999999996E-2</c:v>
                </c:pt>
                <c:pt idx="3878">
                  <c:v>1.9799999999999998E-2</c:v>
                </c:pt>
                <c:pt idx="3879">
                  <c:v>1.9799999999999998E-2</c:v>
                </c:pt>
                <c:pt idx="3880">
                  <c:v>1.95E-2</c:v>
                </c:pt>
                <c:pt idx="3881">
                  <c:v>2.06E-2</c:v>
                </c:pt>
                <c:pt idx="3882">
                  <c:v>1.9799999999999998E-2</c:v>
                </c:pt>
                <c:pt idx="3883">
                  <c:v>2.0099999999999996E-2</c:v>
                </c:pt>
                <c:pt idx="3884">
                  <c:v>2.0799999999999999E-2</c:v>
                </c:pt>
                <c:pt idx="3885">
                  <c:v>2.23E-2</c:v>
                </c:pt>
                <c:pt idx="3886">
                  <c:v>1.9900000000000001E-2</c:v>
                </c:pt>
                <c:pt idx="3887">
                  <c:v>1.9900000000000001E-2</c:v>
                </c:pt>
                <c:pt idx="3888">
                  <c:v>2.0499999999999997E-2</c:v>
                </c:pt>
                <c:pt idx="3889">
                  <c:v>2.0299999999999999E-2</c:v>
                </c:pt>
                <c:pt idx="3890">
                  <c:v>1.9900000000000001E-2</c:v>
                </c:pt>
                <c:pt idx="3891">
                  <c:v>1.95E-2</c:v>
                </c:pt>
                <c:pt idx="3892">
                  <c:v>1.9099999999999999E-2</c:v>
                </c:pt>
                <c:pt idx="3893">
                  <c:v>2.0299999999999999E-2</c:v>
                </c:pt>
                <c:pt idx="3894">
                  <c:v>2.0299999999999999E-2</c:v>
                </c:pt>
                <c:pt idx="3895">
                  <c:v>1.9299999999999998E-2</c:v>
                </c:pt>
                <c:pt idx="3896">
                  <c:v>1.8799999999999997E-2</c:v>
                </c:pt>
                <c:pt idx="3897">
                  <c:v>1.9699999999999999E-2</c:v>
                </c:pt>
                <c:pt idx="3898">
                  <c:v>1.9900000000000001E-2</c:v>
                </c:pt>
                <c:pt idx="3899">
                  <c:v>2.0099999999999996E-2</c:v>
                </c:pt>
                <c:pt idx="3900">
                  <c:v>1.9099999999999999E-2</c:v>
                </c:pt>
                <c:pt idx="3901">
                  <c:v>1.8500000000000003E-2</c:v>
                </c:pt>
                <c:pt idx="3902">
                  <c:v>1.8799999999999997E-2</c:v>
                </c:pt>
                <c:pt idx="3903">
                  <c:v>2.1600000000000001E-2</c:v>
                </c:pt>
                <c:pt idx="3904">
                  <c:v>2.3700000000000002E-2</c:v>
                </c:pt>
                <c:pt idx="3905">
                  <c:v>2.2099999999999998E-2</c:v>
                </c:pt>
                <c:pt idx="3906">
                  <c:v>2.29E-2</c:v>
                </c:pt>
                <c:pt idx="3907">
                  <c:v>2.2799999999999997E-2</c:v>
                </c:pt>
                <c:pt idx="3908">
                  <c:v>2.2599999999999999E-2</c:v>
                </c:pt>
                <c:pt idx="3909">
                  <c:v>2.18E-2</c:v>
                </c:pt>
                <c:pt idx="3910">
                  <c:v>1.9900000000000001E-2</c:v>
                </c:pt>
                <c:pt idx="3911">
                  <c:v>2.2799999999999997E-2</c:v>
                </c:pt>
                <c:pt idx="3912">
                  <c:v>2.3199999999999998E-2</c:v>
                </c:pt>
                <c:pt idx="3913">
                  <c:v>2.3700000000000002E-2</c:v>
                </c:pt>
                <c:pt idx="3914">
                  <c:v>2.35E-2</c:v>
                </c:pt>
                <c:pt idx="3915">
                  <c:v>2.3199999999999998E-2</c:v>
                </c:pt>
                <c:pt idx="3916">
                  <c:v>2.3199999999999998E-2</c:v>
                </c:pt>
                <c:pt idx="3917">
                  <c:v>2.3700000000000002E-2</c:v>
                </c:pt>
                <c:pt idx="3918">
                  <c:v>2.3E-2</c:v>
                </c:pt>
                <c:pt idx="3919">
                  <c:v>2.2000000000000002E-2</c:v>
                </c:pt>
                <c:pt idx="3920">
                  <c:v>2.23E-2</c:v>
                </c:pt>
                <c:pt idx="3921">
                  <c:v>2.2400000000000003E-2</c:v>
                </c:pt>
                <c:pt idx="3922">
                  <c:v>2.2599999999999999E-2</c:v>
                </c:pt>
                <c:pt idx="3923">
                  <c:v>2.1899999999999999E-2</c:v>
                </c:pt>
                <c:pt idx="3924">
                  <c:v>2.18E-2</c:v>
                </c:pt>
                <c:pt idx="3925">
                  <c:v>2.3799999999999998E-2</c:v>
                </c:pt>
                <c:pt idx="3926">
                  <c:v>2.5099999999999997E-2</c:v>
                </c:pt>
                <c:pt idx="3927">
                  <c:v>2.0899999999999998E-2</c:v>
                </c:pt>
                <c:pt idx="3928">
                  <c:v>2.2700000000000001E-2</c:v>
                </c:pt>
                <c:pt idx="3929">
                  <c:v>2.3E-2</c:v>
                </c:pt>
                <c:pt idx="3930">
                  <c:v>2.4199999999999999E-2</c:v>
                </c:pt>
                <c:pt idx="3931">
                  <c:v>2.0799999999999999E-2</c:v>
                </c:pt>
                <c:pt idx="3932">
                  <c:v>2.0799999999999999E-2</c:v>
                </c:pt>
                <c:pt idx="3933">
                  <c:v>2.2200000000000001E-2</c:v>
                </c:pt>
                <c:pt idx="3934">
                  <c:v>2.0799999999999999E-2</c:v>
                </c:pt>
                <c:pt idx="3935">
                  <c:v>2.1600000000000001E-2</c:v>
                </c:pt>
                <c:pt idx="3936">
                  <c:v>2.69E-2</c:v>
                </c:pt>
                <c:pt idx="3937">
                  <c:v>2.9900000000000003E-2</c:v>
                </c:pt>
                <c:pt idx="3938">
                  <c:v>2.98E-2</c:v>
                </c:pt>
                <c:pt idx="3939">
                  <c:v>2.9700000000000001E-2</c:v>
                </c:pt>
                <c:pt idx="3940">
                  <c:v>2.9500000000000002E-2</c:v>
                </c:pt>
                <c:pt idx="3941">
                  <c:v>2.9900000000000003E-2</c:v>
                </c:pt>
                <c:pt idx="3942">
                  <c:v>2.9600000000000001E-2</c:v>
                </c:pt>
                <c:pt idx="3943">
                  <c:v>2.9900000000000003E-2</c:v>
                </c:pt>
                <c:pt idx="3944">
                  <c:v>2.9300000000000003E-2</c:v>
                </c:pt>
                <c:pt idx="3945">
                  <c:v>2.8999999999999998E-2</c:v>
                </c:pt>
                <c:pt idx="3946">
                  <c:v>3.1E-2</c:v>
                </c:pt>
                <c:pt idx="3947">
                  <c:v>3.0099999999999998E-2</c:v>
                </c:pt>
                <c:pt idx="3948">
                  <c:v>3.0600000000000002E-2</c:v>
                </c:pt>
                <c:pt idx="3949">
                  <c:v>2.9300000000000003E-2</c:v>
                </c:pt>
                <c:pt idx="3950">
                  <c:v>2.8500000000000001E-2</c:v>
                </c:pt>
                <c:pt idx="3951">
                  <c:v>0.03</c:v>
                </c:pt>
                <c:pt idx="3952">
                  <c:v>2.9700000000000001E-2</c:v>
                </c:pt>
                <c:pt idx="3953">
                  <c:v>3.0099999999999998E-2</c:v>
                </c:pt>
                <c:pt idx="3954">
                  <c:v>0.03</c:v>
                </c:pt>
                <c:pt idx="3955">
                  <c:v>2.9399999999999999E-2</c:v>
                </c:pt>
                <c:pt idx="3956">
                  <c:v>2.9700000000000001E-2</c:v>
                </c:pt>
                <c:pt idx="3957">
                  <c:v>2.9700000000000001E-2</c:v>
                </c:pt>
                <c:pt idx="3958">
                  <c:v>3.0299999999999997E-2</c:v>
                </c:pt>
                <c:pt idx="3959">
                  <c:v>3.0200000000000001E-2</c:v>
                </c:pt>
                <c:pt idx="3960">
                  <c:v>2.9100000000000001E-2</c:v>
                </c:pt>
                <c:pt idx="3961">
                  <c:v>2.8799999999999999E-2</c:v>
                </c:pt>
                <c:pt idx="3962">
                  <c:v>3.0499999999999999E-2</c:v>
                </c:pt>
                <c:pt idx="3963">
                  <c:v>3.0299999999999997E-2</c:v>
                </c:pt>
                <c:pt idx="3964">
                  <c:v>2.9399999999999999E-2</c:v>
                </c:pt>
                <c:pt idx="3965">
                  <c:v>2.7099999999999999E-2</c:v>
                </c:pt>
                <c:pt idx="3966">
                  <c:v>2.8199999999999999E-2</c:v>
                </c:pt>
                <c:pt idx="3967">
                  <c:v>3.1200000000000002E-2</c:v>
                </c:pt>
                <c:pt idx="3968">
                  <c:v>3.2199999999999999E-2</c:v>
                </c:pt>
                <c:pt idx="3969">
                  <c:v>3.2599999999999997E-2</c:v>
                </c:pt>
                <c:pt idx="3970">
                  <c:v>3.4700000000000002E-2</c:v>
                </c:pt>
                <c:pt idx="3971">
                  <c:v>3.5000000000000003E-2</c:v>
                </c:pt>
                <c:pt idx="3972">
                  <c:v>3.6000000000000004E-2</c:v>
                </c:pt>
                <c:pt idx="3973">
                  <c:v>3.4700000000000002E-2</c:v>
                </c:pt>
                <c:pt idx="3974">
                  <c:v>3.4300000000000004E-2</c:v>
                </c:pt>
                <c:pt idx="3975">
                  <c:v>3.6799999999999999E-2</c:v>
                </c:pt>
                <c:pt idx="3976">
                  <c:v>4.1700000000000001E-2</c:v>
                </c:pt>
                <c:pt idx="3977">
                  <c:v>4.1700000000000001E-2</c:v>
                </c:pt>
                <c:pt idx="3978">
                  <c:v>4.2300000000000004E-2</c:v>
                </c:pt>
                <c:pt idx="3979">
                  <c:v>4.2199999999999994E-2</c:v>
                </c:pt>
                <c:pt idx="3980">
                  <c:v>4.24E-2</c:v>
                </c:pt>
                <c:pt idx="3981">
                  <c:v>4.24E-2</c:v>
                </c:pt>
                <c:pt idx="3982">
                  <c:v>4.2300000000000004E-2</c:v>
                </c:pt>
                <c:pt idx="3983">
                  <c:v>4.2599999999999999E-2</c:v>
                </c:pt>
                <c:pt idx="3984">
                  <c:v>4.2599999999999999E-2</c:v>
                </c:pt>
                <c:pt idx="3985">
                  <c:v>4.2699999999999995E-2</c:v>
                </c:pt>
                <c:pt idx="3986">
                  <c:v>4.2699999999999995E-2</c:v>
                </c:pt>
                <c:pt idx="3987">
                  <c:v>4.1799999999999997E-2</c:v>
                </c:pt>
                <c:pt idx="3988">
                  <c:v>4.2500000000000003E-2</c:v>
                </c:pt>
                <c:pt idx="3989">
                  <c:v>4.1100000000000005E-2</c:v>
                </c:pt>
                <c:pt idx="3990">
                  <c:v>3.0600000000000002E-2</c:v>
                </c:pt>
                <c:pt idx="3991">
                  <c:v>3.0600000000000002E-2</c:v>
                </c:pt>
                <c:pt idx="3992">
                  <c:v>4.0099999999999997E-2</c:v>
                </c:pt>
                <c:pt idx="3993">
                  <c:v>4.1500000000000002E-2</c:v>
                </c:pt>
                <c:pt idx="3994">
                  <c:v>4.2599999999999999E-2</c:v>
                </c:pt>
                <c:pt idx="3995">
                  <c:v>0.04</c:v>
                </c:pt>
                <c:pt idx="3996">
                  <c:v>0.04</c:v>
                </c:pt>
                <c:pt idx="3997">
                  <c:v>4.2800000000000005E-2</c:v>
                </c:pt>
                <c:pt idx="3998">
                  <c:v>4.3700000000000003E-2</c:v>
                </c:pt>
                <c:pt idx="3999">
                  <c:v>3.9800000000000002E-2</c:v>
                </c:pt>
                <c:pt idx="4000">
                  <c:v>4.1599999999999998E-2</c:v>
                </c:pt>
                <c:pt idx="4001">
                  <c:v>4.3099999999999999E-2</c:v>
                </c:pt>
                <c:pt idx="4002">
                  <c:v>4.24E-2</c:v>
                </c:pt>
                <c:pt idx="4003">
                  <c:v>4.2999999999999997E-2</c:v>
                </c:pt>
                <c:pt idx="4004">
                  <c:v>4.2800000000000005E-2</c:v>
                </c:pt>
                <c:pt idx="4005">
                  <c:v>4.2900000000000001E-2</c:v>
                </c:pt>
                <c:pt idx="4006">
                  <c:v>4.4600000000000001E-2</c:v>
                </c:pt>
                <c:pt idx="4007">
                  <c:v>4.41E-2</c:v>
                </c:pt>
                <c:pt idx="4008">
                  <c:v>4.4900000000000002E-2</c:v>
                </c:pt>
                <c:pt idx="4009">
                  <c:v>4.3099999999999999E-2</c:v>
                </c:pt>
                <c:pt idx="4010">
                  <c:v>4.4999999999999998E-2</c:v>
                </c:pt>
                <c:pt idx="4011">
                  <c:v>4.5199999999999997E-2</c:v>
                </c:pt>
                <c:pt idx="4012">
                  <c:v>4.6600000000000003E-2</c:v>
                </c:pt>
                <c:pt idx="4013">
                  <c:v>4.5499999999999999E-2</c:v>
                </c:pt>
                <c:pt idx="4014">
                  <c:v>4.53E-2</c:v>
                </c:pt>
                <c:pt idx="4015">
                  <c:v>4.3899999999999995E-2</c:v>
                </c:pt>
                <c:pt idx="4016">
                  <c:v>4.6199999999999998E-2</c:v>
                </c:pt>
                <c:pt idx="4017">
                  <c:v>4.5599999999999995E-2</c:v>
                </c:pt>
                <c:pt idx="4018">
                  <c:v>4.4999999999999998E-2</c:v>
                </c:pt>
                <c:pt idx="4019">
                  <c:v>4.4999999999999998E-2</c:v>
                </c:pt>
                <c:pt idx="4020">
                  <c:v>4.5100000000000001E-2</c:v>
                </c:pt>
                <c:pt idx="4021">
                  <c:v>4.5100000000000001E-2</c:v>
                </c:pt>
                <c:pt idx="4022">
                  <c:v>4.5100000000000001E-2</c:v>
                </c:pt>
                <c:pt idx="4023">
                  <c:v>4.5400000000000003E-2</c:v>
                </c:pt>
                <c:pt idx="4024">
                  <c:v>4.5999999999999999E-2</c:v>
                </c:pt>
                <c:pt idx="4025">
                  <c:v>4.6100000000000002E-2</c:v>
                </c:pt>
                <c:pt idx="4026">
                  <c:v>4.4900000000000002E-2</c:v>
                </c:pt>
                <c:pt idx="4027">
                  <c:v>4.4900000000000002E-2</c:v>
                </c:pt>
                <c:pt idx="4028">
                  <c:v>4.58E-2</c:v>
                </c:pt>
                <c:pt idx="4029">
                  <c:v>4.3899999999999995E-2</c:v>
                </c:pt>
                <c:pt idx="4030">
                  <c:v>4.2199999999999994E-2</c:v>
                </c:pt>
                <c:pt idx="4031">
                  <c:v>4.2900000000000001E-2</c:v>
                </c:pt>
                <c:pt idx="4032">
                  <c:v>4.2800000000000005E-2</c:v>
                </c:pt>
                <c:pt idx="4033">
                  <c:v>4.5899999999999996E-2</c:v>
                </c:pt>
                <c:pt idx="4034">
                  <c:v>4.5999999999999999E-2</c:v>
                </c:pt>
                <c:pt idx="4035">
                  <c:v>4.7800000000000002E-2</c:v>
                </c:pt>
                <c:pt idx="4036">
                  <c:v>4.8399999999999999E-2</c:v>
                </c:pt>
                <c:pt idx="4037">
                  <c:v>4.8000000000000001E-2</c:v>
                </c:pt>
                <c:pt idx="4038">
                  <c:v>4.8600000000000004E-2</c:v>
                </c:pt>
                <c:pt idx="4039">
                  <c:v>4.7400000000000005E-2</c:v>
                </c:pt>
                <c:pt idx="4040">
                  <c:v>4.6699999999999998E-2</c:v>
                </c:pt>
                <c:pt idx="4041">
                  <c:v>4.7100000000000003E-2</c:v>
                </c:pt>
                <c:pt idx="4042">
                  <c:v>4.7699999999999992E-2</c:v>
                </c:pt>
                <c:pt idx="4043">
                  <c:v>4.6900000000000004E-2</c:v>
                </c:pt>
                <c:pt idx="4044">
                  <c:v>4.7E-2</c:v>
                </c:pt>
                <c:pt idx="4045">
                  <c:v>4.6799999999999994E-2</c:v>
                </c:pt>
                <c:pt idx="4046">
                  <c:v>4.8099999999999997E-2</c:v>
                </c:pt>
                <c:pt idx="4047">
                  <c:v>4.7500000000000001E-2</c:v>
                </c:pt>
                <c:pt idx="4048">
                  <c:v>4.7500000000000001E-2</c:v>
                </c:pt>
                <c:pt idx="4049">
                  <c:v>4.5199999999999997E-2</c:v>
                </c:pt>
                <c:pt idx="4050">
                  <c:v>4.9100000000000005E-2</c:v>
                </c:pt>
                <c:pt idx="4051">
                  <c:v>4.7699999999999992E-2</c:v>
                </c:pt>
                <c:pt idx="4052">
                  <c:v>4.7699999999999992E-2</c:v>
                </c:pt>
                <c:pt idx="4053">
                  <c:v>4.7400000000000005E-2</c:v>
                </c:pt>
                <c:pt idx="4054">
                  <c:v>4.6799999999999994E-2</c:v>
                </c:pt>
                <c:pt idx="4055">
                  <c:v>4.7800000000000002E-2</c:v>
                </c:pt>
                <c:pt idx="4056">
                  <c:v>4.9200000000000001E-2</c:v>
                </c:pt>
                <c:pt idx="4057">
                  <c:v>4.58E-2</c:v>
                </c:pt>
                <c:pt idx="4058">
                  <c:v>4.9299999999999997E-2</c:v>
                </c:pt>
                <c:pt idx="4059">
                  <c:v>4.8799999999999996E-2</c:v>
                </c:pt>
                <c:pt idx="4060">
                  <c:v>4.82E-2</c:v>
                </c:pt>
                <c:pt idx="4061">
                  <c:v>4.7400000000000005E-2</c:v>
                </c:pt>
                <c:pt idx="4062">
                  <c:v>4.7599999999999996E-2</c:v>
                </c:pt>
                <c:pt idx="4063">
                  <c:v>4.7699999999999992E-2</c:v>
                </c:pt>
                <c:pt idx="4064">
                  <c:v>4.7400000000000005E-2</c:v>
                </c:pt>
                <c:pt idx="4065">
                  <c:v>4.9200000000000001E-2</c:v>
                </c:pt>
                <c:pt idx="4066">
                  <c:v>5.33E-2</c:v>
                </c:pt>
                <c:pt idx="4067">
                  <c:v>5.2499999999999998E-2</c:v>
                </c:pt>
                <c:pt idx="4068">
                  <c:v>5.0900000000000001E-2</c:v>
                </c:pt>
                <c:pt idx="4069">
                  <c:v>5.1799999999999999E-2</c:v>
                </c:pt>
                <c:pt idx="4070">
                  <c:v>5.0599999999999999E-2</c:v>
                </c:pt>
                <c:pt idx="4071">
                  <c:v>5.0700000000000002E-2</c:v>
                </c:pt>
                <c:pt idx="4072">
                  <c:v>4.8600000000000004E-2</c:v>
                </c:pt>
                <c:pt idx="4073">
                  <c:v>4.9800000000000004E-2</c:v>
                </c:pt>
                <c:pt idx="4074">
                  <c:v>5.1799999999999999E-2</c:v>
                </c:pt>
                <c:pt idx="4075">
                  <c:v>5.2199999999999996E-2</c:v>
                </c:pt>
                <c:pt idx="4076">
                  <c:v>4.9599999999999998E-2</c:v>
                </c:pt>
                <c:pt idx="4077">
                  <c:v>4.9599999999999998E-2</c:v>
                </c:pt>
                <c:pt idx="4078">
                  <c:v>0.05</c:v>
                </c:pt>
                <c:pt idx="4079">
                  <c:v>0.05</c:v>
                </c:pt>
                <c:pt idx="4080">
                  <c:v>5.2999999999999999E-2</c:v>
                </c:pt>
                <c:pt idx="4081">
                  <c:v>5.2699999999999997E-2</c:v>
                </c:pt>
                <c:pt idx="4082">
                  <c:v>5.1100000000000007E-2</c:v>
                </c:pt>
                <c:pt idx="4083">
                  <c:v>4.8799999999999996E-2</c:v>
                </c:pt>
                <c:pt idx="4084">
                  <c:v>4.7699999999999992E-2</c:v>
                </c:pt>
                <c:pt idx="4085">
                  <c:v>4.8899999999999999E-2</c:v>
                </c:pt>
                <c:pt idx="4086">
                  <c:v>5.0300000000000004E-2</c:v>
                </c:pt>
                <c:pt idx="4087">
                  <c:v>4.9100000000000005E-2</c:v>
                </c:pt>
                <c:pt idx="4088">
                  <c:v>4.9699999999999994E-2</c:v>
                </c:pt>
                <c:pt idx="4089">
                  <c:v>4.7100000000000003E-2</c:v>
                </c:pt>
                <c:pt idx="4090">
                  <c:v>4.5400000000000003E-2</c:v>
                </c:pt>
                <c:pt idx="4091">
                  <c:v>4.8099999999999997E-2</c:v>
                </c:pt>
                <c:pt idx="4092">
                  <c:v>4.6799999999999994E-2</c:v>
                </c:pt>
                <c:pt idx="4093">
                  <c:v>5.4100000000000002E-2</c:v>
                </c:pt>
                <c:pt idx="4094">
                  <c:v>5.2699999999999997E-2</c:v>
                </c:pt>
                <c:pt idx="4095">
                  <c:v>5.2600000000000001E-2</c:v>
                </c:pt>
                <c:pt idx="4096">
                  <c:v>5.2600000000000001E-2</c:v>
                </c:pt>
                <c:pt idx="4097">
                  <c:v>5.2400000000000002E-2</c:v>
                </c:pt>
                <c:pt idx="4098">
                  <c:v>5.2400000000000002E-2</c:v>
                </c:pt>
                <c:pt idx="4099">
                  <c:v>5.2999999999999999E-2</c:v>
                </c:pt>
                <c:pt idx="4100">
                  <c:v>5.28E-2</c:v>
                </c:pt>
                <c:pt idx="4101">
                  <c:v>5.2900000000000003E-2</c:v>
                </c:pt>
                <c:pt idx="4102">
                  <c:v>5.2499999999999998E-2</c:v>
                </c:pt>
                <c:pt idx="4103">
                  <c:v>5.28E-2</c:v>
                </c:pt>
                <c:pt idx="4104">
                  <c:v>5.3200000000000004E-2</c:v>
                </c:pt>
                <c:pt idx="4105">
                  <c:v>5.2499999999999998E-2</c:v>
                </c:pt>
                <c:pt idx="4106">
                  <c:v>5.2600000000000001E-2</c:v>
                </c:pt>
                <c:pt idx="4107">
                  <c:v>5.2499999999999998E-2</c:v>
                </c:pt>
                <c:pt idx="4108">
                  <c:v>5.2499999999999998E-2</c:v>
                </c:pt>
                <c:pt idx="4109">
                  <c:v>5.2600000000000001E-2</c:v>
                </c:pt>
                <c:pt idx="4110">
                  <c:v>5.28E-2</c:v>
                </c:pt>
                <c:pt idx="4111">
                  <c:v>5.3200000000000004E-2</c:v>
                </c:pt>
                <c:pt idx="4112">
                  <c:v>5.2499999999999998E-2</c:v>
                </c:pt>
                <c:pt idx="4113">
                  <c:v>5.2600000000000001E-2</c:v>
                </c:pt>
                <c:pt idx="4114">
                  <c:v>5.2400000000000002E-2</c:v>
                </c:pt>
                <c:pt idx="4115">
                  <c:v>5.2400000000000002E-2</c:v>
                </c:pt>
                <c:pt idx="4116">
                  <c:v>5.2199999999999996E-2</c:v>
                </c:pt>
                <c:pt idx="4117">
                  <c:v>5.2199999999999996E-2</c:v>
                </c:pt>
                <c:pt idx="4118">
                  <c:v>5.2499999999999998E-2</c:v>
                </c:pt>
                <c:pt idx="4119">
                  <c:v>5.2400000000000002E-2</c:v>
                </c:pt>
                <c:pt idx="4120">
                  <c:v>5.2400000000000002E-2</c:v>
                </c:pt>
                <c:pt idx="4121">
                  <c:v>5.3099999999999994E-2</c:v>
                </c:pt>
                <c:pt idx="4122">
                  <c:v>5.3099999999999994E-2</c:v>
                </c:pt>
                <c:pt idx="4123">
                  <c:v>5.2600000000000001E-2</c:v>
                </c:pt>
                <c:pt idx="4124">
                  <c:v>5.2600000000000001E-2</c:v>
                </c:pt>
                <c:pt idx="4125">
                  <c:v>5.2499999999999998E-2</c:v>
                </c:pt>
                <c:pt idx="4126">
                  <c:v>5.2900000000000003E-2</c:v>
                </c:pt>
                <c:pt idx="4127">
                  <c:v>5.2400000000000002E-2</c:v>
                </c:pt>
                <c:pt idx="4128">
                  <c:v>5.2600000000000001E-2</c:v>
                </c:pt>
                <c:pt idx="4129">
                  <c:v>5.2699999999999997E-2</c:v>
                </c:pt>
                <c:pt idx="4130">
                  <c:v>5.21E-2</c:v>
                </c:pt>
                <c:pt idx="4131">
                  <c:v>5.2300000000000006E-2</c:v>
                </c:pt>
                <c:pt idx="4132">
                  <c:v>5.2600000000000001E-2</c:v>
                </c:pt>
                <c:pt idx="4133">
                  <c:v>5.28E-2</c:v>
                </c:pt>
                <c:pt idx="4134">
                  <c:v>5.2600000000000001E-2</c:v>
                </c:pt>
                <c:pt idx="4135">
                  <c:v>5.2600000000000001E-2</c:v>
                </c:pt>
                <c:pt idx="4136">
                  <c:v>5.2699999999999997E-2</c:v>
                </c:pt>
                <c:pt idx="4137">
                  <c:v>5.2600000000000001E-2</c:v>
                </c:pt>
                <c:pt idx="4138">
                  <c:v>5.2499999999999998E-2</c:v>
                </c:pt>
                <c:pt idx="4139">
                  <c:v>5.2499999999999998E-2</c:v>
                </c:pt>
                <c:pt idx="4140">
                  <c:v>5.1900000000000002E-2</c:v>
                </c:pt>
                <c:pt idx="4141">
                  <c:v>5.2400000000000002E-2</c:v>
                </c:pt>
                <c:pt idx="4142">
                  <c:v>5.2300000000000006E-2</c:v>
                </c:pt>
                <c:pt idx="4143">
                  <c:v>5.28E-2</c:v>
                </c:pt>
                <c:pt idx="4144">
                  <c:v>5.2499999999999998E-2</c:v>
                </c:pt>
                <c:pt idx="4145">
                  <c:v>5.2900000000000003E-2</c:v>
                </c:pt>
                <c:pt idx="4146">
                  <c:v>5.2900000000000003E-2</c:v>
                </c:pt>
                <c:pt idx="4147">
                  <c:v>5.2900000000000003E-2</c:v>
                </c:pt>
                <c:pt idx="4148">
                  <c:v>5.2400000000000002E-2</c:v>
                </c:pt>
                <c:pt idx="4149">
                  <c:v>5.2499999999999998E-2</c:v>
                </c:pt>
                <c:pt idx="4150">
                  <c:v>5.2300000000000006E-2</c:v>
                </c:pt>
                <c:pt idx="4151">
                  <c:v>5.2400000000000002E-2</c:v>
                </c:pt>
                <c:pt idx="4152">
                  <c:v>5.2400000000000002E-2</c:v>
                </c:pt>
                <c:pt idx="4153">
                  <c:v>5.2499999999999998E-2</c:v>
                </c:pt>
                <c:pt idx="4154">
                  <c:v>5.2499999999999998E-2</c:v>
                </c:pt>
                <c:pt idx="4155">
                  <c:v>5.2900000000000003E-2</c:v>
                </c:pt>
                <c:pt idx="4156">
                  <c:v>5.2600000000000001E-2</c:v>
                </c:pt>
                <c:pt idx="4157">
                  <c:v>5.2699999999999997E-2</c:v>
                </c:pt>
                <c:pt idx="4158">
                  <c:v>5.2499999999999998E-2</c:v>
                </c:pt>
                <c:pt idx="4159">
                  <c:v>5.21E-2</c:v>
                </c:pt>
                <c:pt idx="4160">
                  <c:v>5.21E-2</c:v>
                </c:pt>
                <c:pt idx="4161">
                  <c:v>5.2400000000000002E-2</c:v>
                </c:pt>
                <c:pt idx="4162">
                  <c:v>5.2400000000000002E-2</c:v>
                </c:pt>
                <c:pt idx="4163">
                  <c:v>5.2400000000000002E-2</c:v>
                </c:pt>
                <c:pt idx="4164">
                  <c:v>5.21E-2</c:v>
                </c:pt>
                <c:pt idx="4165">
                  <c:v>5.2600000000000001E-2</c:v>
                </c:pt>
                <c:pt idx="4166">
                  <c:v>5.2900000000000003E-2</c:v>
                </c:pt>
                <c:pt idx="4167">
                  <c:v>5.2400000000000002E-2</c:v>
                </c:pt>
                <c:pt idx="4168">
                  <c:v>5.2400000000000002E-2</c:v>
                </c:pt>
                <c:pt idx="4169">
                  <c:v>5.1900000000000002E-2</c:v>
                </c:pt>
                <c:pt idx="4170">
                  <c:v>5.2000000000000005E-2</c:v>
                </c:pt>
                <c:pt idx="4171">
                  <c:v>5.2300000000000006E-2</c:v>
                </c:pt>
                <c:pt idx="4172">
                  <c:v>5.2499999999999998E-2</c:v>
                </c:pt>
                <c:pt idx="4173">
                  <c:v>5.2300000000000006E-2</c:v>
                </c:pt>
                <c:pt idx="4174">
                  <c:v>5.1900000000000002E-2</c:v>
                </c:pt>
                <c:pt idx="4175">
                  <c:v>5.2000000000000005E-2</c:v>
                </c:pt>
                <c:pt idx="4176">
                  <c:v>5.2900000000000003E-2</c:v>
                </c:pt>
                <c:pt idx="4177">
                  <c:v>5.2499999999999998E-2</c:v>
                </c:pt>
                <c:pt idx="4178">
                  <c:v>5.2699999999999997E-2</c:v>
                </c:pt>
                <c:pt idx="4179">
                  <c:v>5.2400000000000002E-2</c:v>
                </c:pt>
                <c:pt idx="4180">
                  <c:v>5.2600000000000001E-2</c:v>
                </c:pt>
                <c:pt idx="4181">
                  <c:v>5.28E-2</c:v>
                </c:pt>
                <c:pt idx="4182">
                  <c:v>5.2999999999999999E-2</c:v>
                </c:pt>
                <c:pt idx="4183">
                  <c:v>5.2999999999999999E-2</c:v>
                </c:pt>
                <c:pt idx="4184">
                  <c:v>5.21E-2</c:v>
                </c:pt>
                <c:pt idx="4185">
                  <c:v>5.2000000000000005E-2</c:v>
                </c:pt>
                <c:pt idx="4186">
                  <c:v>5.2499999999999998E-2</c:v>
                </c:pt>
                <c:pt idx="4187">
                  <c:v>5.2999999999999999E-2</c:v>
                </c:pt>
                <c:pt idx="4188">
                  <c:v>5.2900000000000003E-2</c:v>
                </c:pt>
                <c:pt idx="4189">
                  <c:v>5.2699999999999997E-2</c:v>
                </c:pt>
                <c:pt idx="4190">
                  <c:v>5.2499999999999998E-2</c:v>
                </c:pt>
                <c:pt idx="4191">
                  <c:v>5.28E-2</c:v>
                </c:pt>
                <c:pt idx="4192">
                  <c:v>5.2400000000000002E-2</c:v>
                </c:pt>
                <c:pt idx="4193">
                  <c:v>5.2699999999999997E-2</c:v>
                </c:pt>
                <c:pt idx="4194">
                  <c:v>5.2600000000000001E-2</c:v>
                </c:pt>
                <c:pt idx="4195">
                  <c:v>5.2600000000000001E-2</c:v>
                </c:pt>
                <c:pt idx="4196">
                  <c:v>5.2600000000000001E-2</c:v>
                </c:pt>
                <c:pt idx="4197">
                  <c:v>5.2499999999999998E-2</c:v>
                </c:pt>
                <c:pt idx="4198">
                  <c:v>5.2900000000000003E-2</c:v>
                </c:pt>
                <c:pt idx="4199">
                  <c:v>5.2699999999999997E-2</c:v>
                </c:pt>
                <c:pt idx="4200">
                  <c:v>5.2499999999999998E-2</c:v>
                </c:pt>
                <c:pt idx="4201">
                  <c:v>5.2499999999999998E-2</c:v>
                </c:pt>
                <c:pt idx="4202">
                  <c:v>5.2400000000000002E-2</c:v>
                </c:pt>
                <c:pt idx="4203">
                  <c:v>5.2400000000000002E-2</c:v>
                </c:pt>
                <c:pt idx="4204">
                  <c:v>5.2400000000000002E-2</c:v>
                </c:pt>
                <c:pt idx="4205">
                  <c:v>5.2199999999999996E-2</c:v>
                </c:pt>
                <c:pt idx="4206">
                  <c:v>5.2699999999999997E-2</c:v>
                </c:pt>
                <c:pt idx="4207">
                  <c:v>5.2300000000000006E-2</c:v>
                </c:pt>
                <c:pt idx="4208">
                  <c:v>5.3099999999999994E-2</c:v>
                </c:pt>
                <c:pt idx="4209">
                  <c:v>5.4100000000000002E-2</c:v>
                </c:pt>
                <c:pt idx="4210">
                  <c:v>5.2699999999999997E-2</c:v>
                </c:pt>
                <c:pt idx="4211">
                  <c:v>5.2999999999999999E-2</c:v>
                </c:pt>
                <c:pt idx="4212">
                  <c:v>5.2400000000000002E-2</c:v>
                </c:pt>
                <c:pt idx="4213">
                  <c:v>5.2600000000000001E-2</c:v>
                </c:pt>
                <c:pt idx="4214">
                  <c:v>5.2300000000000006E-2</c:v>
                </c:pt>
                <c:pt idx="4215">
                  <c:v>5.2699999999999997E-2</c:v>
                </c:pt>
                <c:pt idx="4216">
                  <c:v>5.2400000000000002E-2</c:v>
                </c:pt>
                <c:pt idx="4217">
                  <c:v>5.2400000000000002E-2</c:v>
                </c:pt>
                <c:pt idx="4218">
                  <c:v>5.2900000000000003E-2</c:v>
                </c:pt>
                <c:pt idx="4219">
                  <c:v>5.2699999999999997E-2</c:v>
                </c:pt>
                <c:pt idx="4220">
                  <c:v>5.2600000000000001E-2</c:v>
                </c:pt>
                <c:pt idx="4221">
                  <c:v>5.28E-2</c:v>
                </c:pt>
                <c:pt idx="4222">
                  <c:v>5.2499999999999998E-2</c:v>
                </c:pt>
                <c:pt idx="4223">
                  <c:v>5.2499999999999998E-2</c:v>
                </c:pt>
                <c:pt idx="4224">
                  <c:v>5.2300000000000006E-2</c:v>
                </c:pt>
                <c:pt idx="4225">
                  <c:v>5.2400000000000002E-2</c:v>
                </c:pt>
                <c:pt idx="4226">
                  <c:v>5.2499999999999998E-2</c:v>
                </c:pt>
                <c:pt idx="4227">
                  <c:v>5.2400000000000002E-2</c:v>
                </c:pt>
                <c:pt idx="4228">
                  <c:v>5.2900000000000003E-2</c:v>
                </c:pt>
                <c:pt idx="4229">
                  <c:v>5.33E-2</c:v>
                </c:pt>
                <c:pt idx="4230">
                  <c:v>5.2300000000000006E-2</c:v>
                </c:pt>
                <c:pt idx="4231">
                  <c:v>5.2600000000000001E-2</c:v>
                </c:pt>
                <c:pt idx="4232">
                  <c:v>5.2600000000000001E-2</c:v>
                </c:pt>
                <c:pt idx="4233">
                  <c:v>5.3099999999999994E-2</c:v>
                </c:pt>
                <c:pt idx="4234">
                  <c:v>5.2699999999999997E-2</c:v>
                </c:pt>
                <c:pt idx="4235">
                  <c:v>5.2600000000000001E-2</c:v>
                </c:pt>
                <c:pt idx="4236">
                  <c:v>5.2400000000000002E-2</c:v>
                </c:pt>
                <c:pt idx="4237">
                  <c:v>5.2499999999999998E-2</c:v>
                </c:pt>
                <c:pt idx="4238">
                  <c:v>5.2300000000000006E-2</c:v>
                </c:pt>
                <c:pt idx="4239">
                  <c:v>5.2499999999999998E-2</c:v>
                </c:pt>
                <c:pt idx="4240">
                  <c:v>5.28E-2</c:v>
                </c:pt>
                <c:pt idx="4241">
                  <c:v>5.2199999999999996E-2</c:v>
                </c:pt>
                <c:pt idx="4242">
                  <c:v>5.2199999999999996E-2</c:v>
                </c:pt>
                <c:pt idx="4243">
                  <c:v>5.2699999999999997E-2</c:v>
                </c:pt>
                <c:pt idx="4244">
                  <c:v>5.2600000000000001E-2</c:v>
                </c:pt>
                <c:pt idx="4245">
                  <c:v>5.2499999999999998E-2</c:v>
                </c:pt>
                <c:pt idx="4246">
                  <c:v>5.2300000000000006E-2</c:v>
                </c:pt>
                <c:pt idx="4247">
                  <c:v>5.21E-2</c:v>
                </c:pt>
                <c:pt idx="4248">
                  <c:v>5.2400000000000002E-2</c:v>
                </c:pt>
                <c:pt idx="4249">
                  <c:v>5.28E-2</c:v>
                </c:pt>
                <c:pt idx="4250">
                  <c:v>5.2999999999999999E-2</c:v>
                </c:pt>
                <c:pt idx="4251">
                  <c:v>5.1699999999999996E-2</c:v>
                </c:pt>
                <c:pt idx="4252">
                  <c:v>5.1699999999999996E-2</c:v>
                </c:pt>
                <c:pt idx="4253">
                  <c:v>5.2499999999999998E-2</c:v>
                </c:pt>
                <c:pt idx="4254">
                  <c:v>5.1699999999999996E-2</c:v>
                </c:pt>
                <c:pt idx="4255">
                  <c:v>5.2900000000000003E-2</c:v>
                </c:pt>
                <c:pt idx="4256">
                  <c:v>5.2400000000000002E-2</c:v>
                </c:pt>
                <c:pt idx="4257">
                  <c:v>5.2400000000000002E-2</c:v>
                </c:pt>
                <c:pt idx="4258">
                  <c:v>5.2499999999999998E-2</c:v>
                </c:pt>
                <c:pt idx="4259">
                  <c:v>5.2600000000000001E-2</c:v>
                </c:pt>
                <c:pt idx="4260">
                  <c:v>5.21E-2</c:v>
                </c:pt>
                <c:pt idx="4261">
                  <c:v>5.21E-2</c:v>
                </c:pt>
                <c:pt idx="4262">
                  <c:v>5.2699999999999997E-2</c:v>
                </c:pt>
                <c:pt idx="4263">
                  <c:v>5.2900000000000003E-2</c:v>
                </c:pt>
                <c:pt idx="4264">
                  <c:v>5.2300000000000006E-2</c:v>
                </c:pt>
                <c:pt idx="4265">
                  <c:v>5.2300000000000006E-2</c:v>
                </c:pt>
                <c:pt idx="4266">
                  <c:v>5.2499999999999998E-2</c:v>
                </c:pt>
                <c:pt idx="4267">
                  <c:v>5.2499999999999998E-2</c:v>
                </c:pt>
                <c:pt idx="4268">
                  <c:v>5.2499999999999998E-2</c:v>
                </c:pt>
                <c:pt idx="4269">
                  <c:v>5.2199999999999996E-2</c:v>
                </c:pt>
                <c:pt idx="4270">
                  <c:v>5.21E-2</c:v>
                </c:pt>
                <c:pt idx="4271">
                  <c:v>5.2199999999999996E-2</c:v>
                </c:pt>
                <c:pt idx="4272">
                  <c:v>5.2699999999999997E-2</c:v>
                </c:pt>
                <c:pt idx="4273">
                  <c:v>5.3099999999999994E-2</c:v>
                </c:pt>
                <c:pt idx="4274">
                  <c:v>5.2600000000000001E-2</c:v>
                </c:pt>
                <c:pt idx="4275">
                  <c:v>5.2400000000000002E-2</c:v>
                </c:pt>
                <c:pt idx="4276">
                  <c:v>5.3200000000000004E-2</c:v>
                </c:pt>
                <c:pt idx="4277">
                  <c:v>5.2400000000000002E-2</c:v>
                </c:pt>
                <c:pt idx="4278">
                  <c:v>5.2600000000000001E-2</c:v>
                </c:pt>
                <c:pt idx="4279">
                  <c:v>5.2600000000000001E-2</c:v>
                </c:pt>
                <c:pt idx="4280">
                  <c:v>5.2900000000000003E-2</c:v>
                </c:pt>
                <c:pt idx="4281">
                  <c:v>5.2499999999999998E-2</c:v>
                </c:pt>
                <c:pt idx="4282">
                  <c:v>5.2000000000000005E-2</c:v>
                </c:pt>
                <c:pt idx="4283">
                  <c:v>5.2499999999999998E-2</c:v>
                </c:pt>
                <c:pt idx="4284">
                  <c:v>5.2900000000000003E-2</c:v>
                </c:pt>
                <c:pt idx="4285">
                  <c:v>5.2499999999999998E-2</c:v>
                </c:pt>
                <c:pt idx="4286">
                  <c:v>5.2699999999999997E-2</c:v>
                </c:pt>
                <c:pt idx="4287">
                  <c:v>5.2300000000000006E-2</c:v>
                </c:pt>
                <c:pt idx="4288">
                  <c:v>5.2300000000000006E-2</c:v>
                </c:pt>
                <c:pt idx="4289">
                  <c:v>5.2199999999999996E-2</c:v>
                </c:pt>
                <c:pt idx="4290">
                  <c:v>5.2199999999999996E-2</c:v>
                </c:pt>
                <c:pt idx="4291">
                  <c:v>5.2400000000000002E-2</c:v>
                </c:pt>
                <c:pt idx="4292">
                  <c:v>5.2499999999999998E-2</c:v>
                </c:pt>
                <c:pt idx="4293">
                  <c:v>5.2199999999999996E-2</c:v>
                </c:pt>
                <c:pt idx="4294">
                  <c:v>5.2300000000000006E-2</c:v>
                </c:pt>
                <c:pt idx="4295">
                  <c:v>5.3099999999999994E-2</c:v>
                </c:pt>
                <c:pt idx="4296">
                  <c:v>5.2699999999999997E-2</c:v>
                </c:pt>
                <c:pt idx="4297">
                  <c:v>5.2300000000000006E-2</c:v>
                </c:pt>
                <c:pt idx="4298">
                  <c:v>5.2300000000000006E-2</c:v>
                </c:pt>
                <c:pt idx="4299">
                  <c:v>5.2600000000000001E-2</c:v>
                </c:pt>
                <c:pt idx="4300">
                  <c:v>5.2400000000000002E-2</c:v>
                </c:pt>
                <c:pt idx="4301">
                  <c:v>5.2400000000000002E-2</c:v>
                </c:pt>
                <c:pt idx="4302">
                  <c:v>5.2499999999999998E-2</c:v>
                </c:pt>
                <c:pt idx="4303">
                  <c:v>5.2199999999999996E-2</c:v>
                </c:pt>
                <c:pt idx="4304">
                  <c:v>5.2300000000000006E-2</c:v>
                </c:pt>
                <c:pt idx="4305">
                  <c:v>5.21E-2</c:v>
                </c:pt>
                <c:pt idx="4306">
                  <c:v>5.28E-2</c:v>
                </c:pt>
                <c:pt idx="4307">
                  <c:v>5.21E-2</c:v>
                </c:pt>
                <c:pt idx="4308">
                  <c:v>5.2499999999999998E-2</c:v>
                </c:pt>
                <c:pt idx="4309">
                  <c:v>5.2499999999999998E-2</c:v>
                </c:pt>
                <c:pt idx="4310">
                  <c:v>5.28E-2</c:v>
                </c:pt>
                <c:pt idx="4311">
                  <c:v>5.2199999999999996E-2</c:v>
                </c:pt>
                <c:pt idx="4312">
                  <c:v>5.2199999999999996E-2</c:v>
                </c:pt>
                <c:pt idx="4313">
                  <c:v>5.2300000000000006E-2</c:v>
                </c:pt>
                <c:pt idx="4314">
                  <c:v>5.2300000000000006E-2</c:v>
                </c:pt>
                <c:pt idx="4315">
                  <c:v>5.2499999999999998E-2</c:v>
                </c:pt>
                <c:pt idx="4316">
                  <c:v>5.33E-2</c:v>
                </c:pt>
                <c:pt idx="4317">
                  <c:v>5.3399999999999996E-2</c:v>
                </c:pt>
                <c:pt idx="4318">
                  <c:v>5.28E-2</c:v>
                </c:pt>
                <c:pt idx="4319">
                  <c:v>5.2999999999999999E-2</c:v>
                </c:pt>
                <c:pt idx="4320">
                  <c:v>5.2499999999999998E-2</c:v>
                </c:pt>
                <c:pt idx="4321">
                  <c:v>5.2999999999999999E-2</c:v>
                </c:pt>
                <c:pt idx="4322">
                  <c:v>5.2699999999999997E-2</c:v>
                </c:pt>
                <c:pt idx="4323">
                  <c:v>5.2400000000000002E-2</c:v>
                </c:pt>
                <c:pt idx="4324">
                  <c:v>5.2300000000000006E-2</c:v>
                </c:pt>
                <c:pt idx="4325">
                  <c:v>5.21E-2</c:v>
                </c:pt>
                <c:pt idx="4326">
                  <c:v>5.2300000000000006E-2</c:v>
                </c:pt>
                <c:pt idx="4327">
                  <c:v>5.2499999999999998E-2</c:v>
                </c:pt>
                <c:pt idx="4328">
                  <c:v>5.2600000000000001E-2</c:v>
                </c:pt>
                <c:pt idx="4329">
                  <c:v>5.2600000000000001E-2</c:v>
                </c:pt>
                <c:pt idx="4330">
                  <c:v>5.21E-2</c:v>
                </c:pt>
                <c:pt idx="4331">
                  <c:v>5.2400000000000002E-2</c:v>
                </c:pt>
                <c:pt idx="4332">
                  <c:v>5.2300000000000006E-2</c:v>
                </c:pt>
                <c:pt idx="4333">
                  <c:v>5.2300000000000006E-2</c:v>
                </c:pt>
                <c:pt idx="4334">
                  <c:v>5.21E-2</c:v>
                </c:pt>
                <c:pt idx="4335">
                  <c:v>5.2600000000000001E-2</c:v>
                </c:pt>
                <c:pt idx="4336">
                  <c:v>5.2499999999999998E-2</c:v>
                </c:pt>
                <c:pt idx="4337">
                  <c:v>5.2499999999999998E-2</c:v>
                </c:pt>
                <c:pt idx="4338">
                  <c:v>5.3099999999999994E-2</c:v>
                </c:pt>
                <c:pt idx="4339">
                  <c:v>5.2499999999999998E-2</c:v>
                </c:pt>
                <c:pt idx="4340">
                  <c:v>5.2300000000000006E-2</c:v>
                </c:pt>
                <c:pt idx="4341">
                  <c:v>5.2499999999999998E-2</c:v>
                </c:pt>
                <c:pt idx="4342">
                  <c:v>5.2499999999999998E-2</c:v>
                </c:pt>
                <c:pt idx="4343">
                  <c:v>5.2499999999999998E-2</c:v>
                </c:pt>
                <c:pt idx="4344">
                  <c:v>5.2499999999999998E-2</c:v>
                </c:pt>
                <c:pt idx="4345">
                  <c:v>5.2400000000000002E-2</c:v>
                </c:pt>
                <c:pt idx="4346">
                  <c:v>5.2400000000000002E-2</c:v>
                </c:pt>
                <c:pt idx="4347">
                  <c:v>5.2499999999999998E-2</c:v>
                </c:pt>
                <c:pt idx="4348">
                  <c:v>5.2000000000000005E-2</c:v>
                </c:pt>
                <c:pt idx="4349">
                  <c:v>5.1699999999999996E-2</c:v>
                </c:pt>
                <c:pt idx="4350">
                  <c:v>5.2400000000000002E-2</c:v>
                </c:pt>
                <c:pt idx="4351">
                  <c:v>5.2600000000000001E-2</c:v>
                </c:pt>
                <c:pt idx="4352">
                  <c:v>5.2400000000000002E-2</c:v>
                </c:pt>
                <c:pt idx="4353">
                  <c:v>5.2400000000000002E-2</c:v>
                </c:pt>
                <c:pt idx="4354">
                  <c:v>5.2499999999999998E-2</c:v>
                </c:pt>
                <c:pt idx="4355">
                  <c:v>5.2600000000000001E-2</c:v>
                </c:pt>
                <c:pt idx="4356">
                  <c:v>5.2400000000000002E-2</c:v>
                </c:pt>
                <c:pt idx="4357">
                  <c:v>5.2499999999999998E-2</c:v>
                </c:pt>
                <c:pt idx="4358">
                  <c:v>5.2699999999999997E-2</c:v>
                </c:pt>
                <c:pt idx="4359">
                  <c:v>5.2499999999999998E-2</c:v>
                </c:pt>
                <c:pt idx="4360">
                  <c:v>5.2699999999999997E-2</c:v>
                </c:pt>
                <c:pt idx="4361">
                  <c:v>5.3099999999999994E-2</c:v>
                </c:pt>
                <c:pt idx="4362">
                  <c:v>5.2600000000000001E-2</c:v>
                </c:pt>
                <c:pt idx="4363">
                  <c:v>5.2699999999999997E-2</c:v>
                </c:pt>
                <c:pt idx="4364">
                  <c:v>5.2400000000000002E-2</c:v>
                </c:pt>
                <c:pt idx="4365">
                  <c:v>5.2400000000000002E-2</c:v>
                </c:pt>
                <c:pt idx="4366">
                  <c:v>5.2400000000000002E-2</c:v>
                </c:pt>
                <c:pt idx="4367">
                  <c:v>5.2300000000000006E-2</c:v>
                </c:pt>
                <c:pt idx="4368">
                  <c:v>5.2400000000000002E-2</c:v>
                </c:pt>
                <c:pt idx="4369">
                  <c:v>5.2300000000000006E-2</c:v>
                </c:pt>
                <c:pt idx="4370">
                  <c:v>5.2199999999999996E-2</c:v>
                </c:pt>
                <c:pt idx="4371">
                  <c:v>5.28E-2</c:v>
                </c:pt>
                <c:pt idx="4372">
                  <c:v>5.2600000000000001E-2</c:v>
                </c:pt>
                <c:pt idx="4373">
                  <c:v>5.2600000000000001E-2</c:v>
                </c:pt>
                <c:pt idx="4374">
                  <c:v>5.2699999999999997E-2</c:v>
                </c:pt>
                <c:pt idx="4375">
                  <c:v>5.2499999999999998E-2</c:v>
                </c:pt>
                <c:pt idx="4376">
                  <c:v>5.2400000000000002E-2</c:v>
                </c:pt>
                <c:pt idx="4377">
                  <c:v>5.2199999999999996E-2</c:v>
                </c:pt>
                <c:pt idx="4378">
                  <c:v>5.2400000000000002E-2</c:v>
                </c:pt>
                <c:pt idx="4379">
                  <c:v>5.2499999999999998E-2</c:v>
                </c:pt>
                <c:pt idx="4380">
                  <c:v>5.2499999999999998E-2</c:v>
                </c:pt>
                <c:pt idx="4381">
                  <c:v>5.2499999999999998E-2</c:v>
                </c:pt>
                <c:pt idx="4382">
                  <c:v>5.0499999999999996E-2</c:v>
                </c:pt>
                <c:pt idx="4383">
                  <c:v>5.0799999999999998E-2</c:v>
                </c:pt>
                <c:pt idx="4384">
                  <c:v>5.0599999999999999E-2</c:v>
                </c:pt>
                <c:pt idx="4385">
                  <c:v>5.0199999999999995E-2</c:v>
                </c:pt>
                <c:pt idx="4386">
                  <c:v>5.0300000000000004E-2</c:v>
                </c:pt>
                <c:pt idx="4387">
                  <c:v>4.9800000000000004E-2</c:v>
                </c:pt>
                <c:pt idx="4388">
                  <c:v>4.9800000000000004E-2</c:v>
                </c:pt>
                <c:pt idx="4389">
                  <c:v>4.9100000000000005E-2</c:v>
                </c:pt>
                <c:pt idx="4390">
                  <c:v>4.9200000000000001E-2</c:v>
                </c:pt>
                <c:pt idx="4391">
                  <c:v>4.9500000000000002E-2</c:v>
                </c:pt>
                <c:pt idx="4392">
                  <c:v>4.9400000000000006E-2</c:v>
                </c:pt>
                <c:pt idx="4393">
                  <c:v>5.0199999999999995E-2</c:v>
                </c:pt>
                <c:pt idx="4394">
                  <c:v>0.05</c:v>
                </c:pt>
                <c:pt idx="4395">
                  <c:v>0.05</c:v>
                </c:pt>
                <c:pt idx="4396">
                  <c:v>5.0099999999999999E-2</c:v>
                </c:pt>
                <c:pt idx="4397">
                  <c:v>0.05</c:v>
                </c:pt>
                <c:pt idx="4398">
                  <c:v>5.0199999999999995E-2</c:v>
                </c:pt>
                <c:pt idx="4399">
                  <c:v>4.99E-2</c:v>
                </c:pt>
                <c:pt idx="4400">
                  <c:v>4.99E-2</c:v>
                </c:pt>
                <c:pt idx="4401">
                  <c:v>5.0099999999999999E-2</c:v>
                </c:pt>
                <c:pt idx="4402">
                  <c:v>4.9699999999999994E-2</c:v>
                </c:pt>
                <c:pt idx="4403">
                  <c:v>5.0199999999999995E-2</c:v>
                </c:pt>
                <c:pt idx="4404">
                  <c:v>5.0499999999999996E-2</c:v>
                </c:pt>
                <c:pt idx="4405">
                  <c:v>5.0199999999999995E-2</c:v>
                </c:pt>
                <c:pt idx="4406">
                  <c:v>4.99E-2</c:v>
                </c:pt>
                <c:pt idx="4407">
                  <c:v>4.99E-2</c:v>
                </c:pt>
                <c:pt idx="4408">
                  <c:v>5.0099999999999999E-2</c:v>
                </c:pt>
                <c:pt idx="4409">
                  <c:v>4.9000000000000002E-2</c:v>
                </c:pt>
                <c:pt idx="4410">
                  <c:v>4.9400000000000006E-2</c:v>
                </c:pt>
                <c:pt idx="4411">
                  <c:v>0.05</c:v>
                </c:pt>
                <c:pt idx="4412">
                  <c:v>0.05</c:v>
                </c:pt>
                <c:pt idx="4413">
                  <c:v>0.05</c:v>
                </c:pt>
                <c:pt idx="4414">
                  <c:v>4.9599999999999998E-2</c:v>
                </c:pt>
                <c:pt idx="4415">
                  <c:v>4.9800000000000004E-2</c:v>
                </c:pt>
                <c:pt idx="4416">
                  <c:v>5.0099999999999999E-2</c:v>
                </c:pt>
                <c:pt idx="4417">
                  <c:v>5.0099999999999999E-2</c:v>
                </c:pt>
                <c:pt idx="4418">
                  <c:v>4.99E-2</c:v>
                </c:pt>
                <c:pt idx="4419">
                  <c:v>4.8799999999999996E-2</c:v>
                </c:pt>
                <c:pt idx="4420">
                  <c:v>4.7800000000000002E-2</c:v>
                </c:pt>
                <c:pt idx="4421">
                  <c:v>4.8799999999999996E-2</c:v>
                </c:pt>
                <c:pt idx="4422">
                  <c:v>4.8300000000000003E-2</c:v>
                </c:pt>
                <c:pt idx="4423">
                  <c:v>4.8300000000000003E-2</c:v>
                </c:pt>
                <c:pt idx="4424">
                  <c:v>4.8099999999999997E-2</c:v>
                </c:pt>
                <c:pt idx="4425">
                  <c:v>4.7899999999999998E-2</c:v>
                </c:pt>
                <c:pt idx="4426">
                  <c:v>4.8399999999999999E-2</c:v>
                </c:pt>
                <c:pt idx="4427">
                  <c:v>4.8600000000000004E-2</c:v>
                </c:pt>
                <c:pt idx="4428">
                  <c:v>4.7899999999999998E-2</c:v>
                </c:pt>
                <c:pt idx="4429">
                  <c:v>4.7300000000000002E-2</c:v>
                </c:pt>
                <c:pt idx="4430">
                  <c:v>4.7400000000000005E-2</c:v>
                </c:pt>
                <c:pt idx="4431">
                  <c:v>4.7699999999999992E-2</c:v>
                </c:pt>
                <c:pt idx="4432">
                  <c:v>4.7400000000000005E-2</c:v>
                </c:pt>
                <c:pt idx="4433">
                  <c:v>4.7300000000000002E-2</c:v>
                </c:pt>
                <c:pt idx="4434">
                  <c:v>4.7E-2</c:v>
                </c:pt>
                <c:pt idx="4435">
                  <c:v>4.7199999999999999E-2</c:v>
                </c:pt>
                <c:pt idx="4436">
                  <c:v>4.7800000000000002E-2</c:v>
                </c:pt>
                <c:pt idx="4437">
                  <c:v>4.8000000000000001E-2</c:v>
                </c:pt>
                <c:pt idx="4438">
                  <c:v>4.82E-2</c:v>
                </c:pt>
                <c:pt idx="4439">
                  <c:v>4.7800000000000002E-2</c:v>
                </c:pt>
                <c:pt idx="4440">
                  <c:v>4.7400000000000005E-2</c:v>
                </c:pt>
                <c:pt idx="4441">
                  <c:v>4.7800000000000002E-2</c:v>
                </c:pt>
                <c:pt idx="4442">
                  <c:v>4.7599999999999996E-2</c:v>
                </c:pt>
                <c:pt idx="4443">
                  <c:v>4.7599999999999996E-2</c:v>
                </c:pt>
                <c:pt idx="4444">
                  <c:v>4.7599999999999996E-2</c:v>
                </c:pt>
                <c:pt idx="4445">
                  <c:v>4.7599999999999996E-2</c:v>
                </c:pt>
                <c:pt idx="4446">
                  <c:v>4.87E-2</c:v>
                </c:pt>
                <c:pt idx="4447">
                  <c:v>0.05</c:v>
                </c:pt>
                <c:pt idx="4448">
                  <c:v>4.7599999999999996E-2</c:v>
                </c:pt>
                <c:pt idx="4449">
                  <c:v>4.6900000000000004E-2</c:v>
                </c:pt>
                <c:pt idx="4450">
                  <c:v>4.7E-2</c:v>
                </c:pt>
                <c:pt idx="4451">
                  <c:v>4.7699999999999992E-2</c:v>
                </c:pt>
                <c:pt idx="4452">
                  <c:v>4.6900000000000004E-2</c:v>
                </c:pt>
                <c:pt idx="4453">
                  <c:v>4.6399999999999997E-2</c:v>
                </c:pt>
                <c:pt idx="4454">
                  <c:v>4.58E-2</c:v>
                </c:pt>
                <c:pt idx="4455">
                  <c:v>4.5400000000000003E-2</c:v>
                </c:pt>
                <c:pt idx="4456">
                  <c:v>4.5499999999999999E-2</c:v>
                </c:pt>
                <c:pt idx="4457">
                  <c:v>4.5999999999999999E-2</c:v>
                </c:pt>
                <c:pt idx="4458">
                  <c:v>4.5499999999999999E-2</c:v>
                </c:pt>
                <c:pt idx="4459">
                  <c:v>4.4699999999999997E-2</c:v>
                </c:pt>
                <c:pt idx="4460">
                  <c:v>4.5100000000000001E-2</c:v>
                </c:pt>
                <c:pt idx="4461">
                  <c:v>4.5199999999999997E-2</c:v>
                </c:pt>
                <c:pt idx="4462">
                  <c:v>4.5100000000000001E-2</c:v>
                </c:pt>
                <c:pt idx="4463">
                  <c:v>4.5100000000000001E-2</c:v>
                </c:pt>
                <c:pt idx="4464">
                  <c:v>4.5100000000000001E-2</c:v>
                </c:pt>
                <c:pt idx="4465">
                  <c:v>4.5100000000000001E-2</c:v>
                </c:pt>
                <c:pt idx="4466">
                  <c:v>4.5100000000000001E-2</c:v>
                </c:pt>
                <c:pt idx="4467">
                  <c:v>4.5100000000000001E-2</c:v>
                </c:pt>
                <c:pt idx="4468">
                  <c:v>4.4999999999999998E-2</c:v>
                </c:pt>
                <c:pt idx="4469">
                  <c:v>4.5199999999999997E-2</c:v>
                </c:pt>
                <c:pt idx="4470">
                  <c:v>4.5199999999999997E-2</c:v>
                </c:pt>
                <c:pt idx="4471">
                  <c:v>4.5199999999999997E-2</c:v>
                </c:pt>
                <c:pt idx="4472">
                  <c:v>4.4800000000000006E-2</c:v>
                </c:pt>
                <c:pt idx="4473">
                  <c:v>4.4699999999999997E-2</c:v>
                </c:pt>
                <c:pt idx="4474">
                  <c:v>4.4900000000000002E-2</c:v>
                </c:pt>
                <c:pt idx="4475">
                  <c:v>4.5400000000000003E-2</c:v>
                </c:pt>
                <c:pt idx="4476">
                  <c:v>4.4800000000000006E-2</c:v>
                </c:pt>
                <c:pt idx="4477">
                  <c:v>4.4800000000000006E-2</c:v>
                </c:pt>
                <c:pt idx="4478">
                  <c:v>4.4800000000000006E-2</c:v>
                </c:pt>
                <c:pt idx="4479">
                  <c:v>4.4999999999999998E-2</c:v>
                </c:pt>
                <c:pt idx="4480">
                  <c:v>4.4500000000000005E-2</c:v>
                </c:pt>
                <c:pt idx="4481">
                  <c:v>4.4400000000000002E-2</c:v>
                </c:pt>
                <c:pt idx="4482">
                  <c:v>4.5100000000000001E-2</c:v>
                </c:pt>
                <c:pt idx="4483">
                  <c:v>4.5199999999999997E-2</c:v>
                </c:pt>
                <c:pt idx="4484">
                  <c:v>4.4800000000000006E-2</c:v>
                </c:pt>
                <c:pt idx="4485">
                  <c:v>4.4699999999999997E-2</c:v>
                </c:pt>
                <c:pt idx="4486">
                  <c:v>4.5100000000000001E-2</c:v>
                </c:pt>
                <c:pt idx="4487">
                  <c:v>4.5100000000000001E-2</c:v>
                </c:pt>
                <c:pt idx="4488">
                  <c:v>4.4800000000000006E-2</c:v>
                </c:pt>
                <c:pt idx="4489">
                  <c:v>4.4699999999999997E-2</c:v>
                </c:pt>
                <c:pt idx="4490">
                  <c:v>4.4699999999999997E-2</c:v>
                </c:pt>
                <c:pt idx="4491">
                  <c:v>4.4800000000000006E-2</c:v>
                </c:pt>
                <c:pt idx="4492">
                  <c:v>4.4199999999999996E-2</c:v>
                </c:pt>
                <c:pt idx="4493">
                  <c:v>4.3700000000000003E-2</c:v>
                </c:pt>
                <c:pt idx="4494">
                  <c:v>4.36E-2</c:v>
                </c:pt>
                <c:pt idx="4495">
                  <c:v>4.2800000000000005E-2</c:v>
                </c:pt>
                <c:pt idx="4496">
                  <c:v>4.2599999999999999E-2</c:v>
                </c:pt>
                <c:pt idx="4497">
                  <c:v>4.24E-2</c:v>
                </c:pt>
                <c:pt idx="4498">
                  <c:v>4.2300000000000004E-2</c:v>
                </c:pt>
                <c:pt idx="4499">
                  <c:v>4.24E-2</c:v>
                </c:pt>
                <c:pt idx="4500">
                  <c:v>4.3200000000000002E-2</c:v>
                </c:pt>
                <c:pt idx="4501">
                  <c:v>4.2999999999999997E-2</c:v>
                </c:pt>
                <c:pt idx="4502">
                  <c:v>4.2999999999999997E-2</c:v>
                </c:pt>
                <c:pt idx="4503">
                  <c:v>4.2800000000000005E-2</c:v>
                </c:pt>
                <c:pt idx="4504">
                  <c:v>4.24E-2</c:v>
                </c:pt>
                <c:pt idx="4505">
                  <c:v>4.24E-2</c:v>
                </c:pt>
                <c:pt idx="4506">
                  <c:v>4.2500000000000003E-2</c:v>
                </c:pt>
                <c:pt idx="4507">
                  <c:v>4.2199999999999994E-2</c:v>
                </c:pt>
                <c:pt idx="4508">
                  <c:v>4.24E-2</c:v>
                </c:pt>
                <c:pt idx="4509">
                  <c:v>4.2199999999999994E-2</c:v>
                </c:pt>
                <c:pt idx="4510">
                  <c:v>4.3400000000000001E-2</c:v>
                </c:pt>
                <c:pt idx="4511">
                  <c:v>4.0899999999999999E-2</c:v>
                </c:pt>
                <c:pt idx="4512">
                  <c:v>4.0899999999999999E-2</c:v>
                </c:pt>
                <c:pt idx="4513">
                  <c:v>4.1799999999999997E-2</c:v>
                </c:pt>
                <c:pt idx="4514">
                  <c:v>4.1900000000000007E-2</c:v>
                </c:pt>
                <c:pt idx="4515">
                  <c:v>4.2599999999999999E-2</c:v>
                </c:pt>
                <c:pt idx="4516">
                  <c:v>4.2099999999999999E-2</c:v>
                </c:pt>
                <c:pt idx="4517">
                  <c:v>4.2099999999999999E-2</c:v>
                </c:pt>
                <c:pt idx="4518">
                  <c:v>4.2500000000000003E-2</c:v>
                </c:pt>
                <c:pt idx="4519">
                  <c:v>4.0800000000000003E-2</c:v>
                </c:pt>
                <c:pt idx="4520">
                  <c:v>4.2999999999999997E-2</c:v>
                </c:pt>
                <c:pt idx="4521">
                  <c:v>4.2500000000000003E-2</c:v>
                </c:pt>
                <c:pt idx="4522">
                  <c:v>4.2500000000000003E-2</c:v>
                </c:pt>
                <c:pt idx="4523">
                  <c:v>4.2900000000000001E-2</c:v>
                </c:pt>
                <c:pt idx="4524">
                  <c:v>4.2599999999999999E-2</c:v>
                </c:pt>
                <c:pt idx="4525">
                  <c:v>4.2300000000000004E-2</c:v>
                </c:pt>
                <c:pt idx="4526">
                  <c:v>4.24E-2</c:v>
                </c:pt>
                <c:pt idx="4527">
                  <c:v>4.1599999999999998E-2</c:v>
                </c:pt>
                <c:pt idx="4528">
                  <c:v>4.0899999999999999E-2</c:v>
                </c:pt>
                <c:pt idx="4529">
                  <c:v>3.9800000000000002E-2</c:v>
                </c:pt>
                <c:pt idx="4530">
                  <c:v>3.9699999999999999E-2</c:v>
                </c:pt>
                <c:pt idx="4531">
                  <c:v>4.0199999999999993E-2</c:v>
                </c:pt>
                <c:pt idx="4532">
                  <c:v>0.04</c:v>
                </c:pt>
                <c:pt idx="4533">
                  <c:v>4.0300000000000002E-2</c:v>
                </c:pt>
                <c:pt idx="4534">
                  <c:v>4.0300000000000002E-2</c:v>
                </c:pt>
                <c:pt idx="4535">
                  <c:v>3.9900000000000005E-2</c:v>
                </c:pt>
                <c:pt idx="4536">
                  <c:v>4.0099999999999997E-2</c:v>
                </c:pt>
                <c:pt idx="4537">
                  <c:v>4.0300000000000002E-2</c:v>
                </c:pt>
                <c:pt idx="4538">
                  <c:v>4.0099999999999997E-2</c:v>
                </c:pt>
                <c:pt idx="4539">
                  <c:v>4.0099999999999997E-2</c:v>
                </c:pt>
                <c:pt idx="4540">
                  <c:v>3.9900000000000005E-2</c:v>
                </c:pt>
                <c:pt idx="4541">
                  <c:v>4.0300000000000002E-2</c:v>
                </c:pt>
                <c:pt idx="4542">
                  <c:v>0.04</c:v>
                </c:pt>
                <c:pt idx="4543">
                  <c:v>3.9800000000000002E-2</c:v>
                </c:pt>
                <c:pt idx="4544">
                  <c:v>3.9599999999999996E-2</c:v>
                </c:pt>
                <c:pt idx="4545">
                  <c:v>3.9699999999999999E-2</c:v>
                </c:pt>
                <c:pt idx="4546">
                  <c:v>4.0300000000000002E-2</c:v>
                </c:pt>
                <c:pt idx="4547">
                  <c:v>3.9800000000000002E-2</c:v>
                </c:pt>
                <c:pt idx="4548">
                  <c:v>3.9800000000000002E-2</c:v>
                </c:pt>
                <c:pt idx="4549">
                  <c:v>4.0199999999999993E-2</c:v>
                </c:pt>
                <c:pt idx="4550">
                  <c:v>3.95E-2</c:v>
                </c:pt>
                <c:pt idx="4551">
                  <c:v>3.9900000000000005E-2</c:v>
                </c:pt>
                <c:pt idx="4552">
                  <c:v>0.04</c:v>
                </c:pt>
                <c:pt idx="4553">
                  <c:v>4.0099999999999997E-2</c:v>
                </c:pt>
                <c:pt idx="4554">
                  <c:v>3.9900000000000005E-2</c:v>
                </c:pt>
                <c:pt idx="4555">
                  <c:v>3.9900000000000005E-2</c:v>
                </c:pt>
                <c:pt idx="4556">
                  <c:v>4.0199999999999993E-2</c:v>
                </c:pt>
                <c:pt idx="4557">
                  <c:v>3.9E-2</c:v>
                </c:pt>
                <c:pt idx="4558">
                  <c:v>3.85E-2</c:v>
                </c:pt>
                <c:pt idx="4559">
                  <c:v>3.7499999999999999E-2</c:v>
                </c:pt>
                <c:pt idx="4560">
                  <c:v>3.7400000000000003E-2</c:v>
                </c:pt>
                <c:pt idx="4561">
                  <c:v>3.7599999999999995E-2</c:v>
                </c:pt>
                <c:pt idx="4562">
                  <c:v>3.7599999999999995E-2</c:v>
                </c:pt>
                <c:pt idx="4563">
                  <c:v>3.7699999999999997E-2</c:v>
                </c:pt>
                <c:pt idx="4564">
                  <c:v>3.7100000000000001E-2</c:v>
                </c:pt>
                <c:pt idx="4565">
                  <c:v>3.7100000000000001E-2</c:v>
                </c:pt>
                <c:pt idx="4566">
                  <c:v>3.8199999999999998E-2</c:v>
                </c:pt>
                <c:pt idx="4567">
                  <c:v>3.7699999999999997E-2</c:v>
                </c:pt>
                <c:pt idx="4568">
                  <c:v>3.7499999999999999E-2</c:v>
                </c:pt>
                <c:pt idx="4569">
                  <c:v>3.3599999999999998E-2</c:v>
                </c:pt>
                <c:pt idx="4570">
                  <c:v>3.7200000000000004E-2</c:v>
                </c:pt>
                <c:pt idx="4571">
                  <c:v>3.73E-2</c:v>
                </c:pt>
                <c:pt idx="4572">
                  <c:v>3.73E-2</c:v>
                </c:pt>
                <c:pt idx="4573">
                  <c:v>3.7599999999999995E-2</c:v>
                </c:pt>
                <c:pt idx="4574">
                  <c:v>3.7499999999999999E-2</c:v>
                </c:pt>
                <c:pt idx="4575">
                  <c:v>3.7499999999999999E-2</c:v>
                </c:pt>
                <c:pt idx="4576">
                  <c:v>3.8699999999999998E-2</c:v>
                </c:pt>
                <c:pt idx="4577">
                  <c:v>3.9300000000000002E-2</c:v>
                </c:pt>
                <c:pt idx="4578">
                  <c:v>3.8199999999999998E-2</c:v>
                </c:pt>
                <c:pt idx="4579">
                  <c:v>3.7599999999999995E-2</c:v>
                </c:pt>
                <c:pt idx="4580">
                  <c:v>3.73E-2</c:v>
                </c:pt>
                <c:pt idx="4581">
                  <c:v>3.8300000000000001E-2</c:v>
                </c:pt>
                <c:pt idx="4582">
                  <c:v>3.7599999999999995E-2</c:v>
                </c:pt>
                <c:pt idx="4583">
                  <c:v>3.7699999999999997E-2</c:v>
                </c:pt>
                <c:pt idx="4584">
                  <c:v>3.7200000000000004E-2</c:v>
                </c:pt>
                <c:pt idx="4585">
                  <c:v>3.6699999999999997E-2</c:v>
                </c:pt>
                <c:pt idx="4586">
                  <c:v>3.6200000000000003E-2</c:v>
                </c:pt>
                <c:pt idx="4587">
                  <c:v>3.6200000000000003E-2</c:v>
                </c:pt>
                <c:pt idx="4588">
                  <c:v>3.6699999999999997E-2</c:v>
                </c:pt>
                <c:pt idx="4589">
                  <c:v>3.5400000000000001E-2</c:v>
                </c:pt>
                <c:pt idx="4590">
                  <c:v>3.4500000000000003E-2</c:v>
                </c:pt>
                <c:pt idx="4591">
                  <c:v>3.5000000000000003E-2</c:v>
                </c:pt>
                <c:pt idx="4592">
                  <c:v>3.49E-2</c:v>
                </c:pt>
                <c:pt idx="4593">
                  <c:v>3.49E-2</c:v>
                </c:pt>
                <c:pt idx="4594">
                  <c:v>3.4799999999999998E-2</c:v>
                </c:pt>
                <c:pt idx="4595">
                  <c:v>3.5699999999999996E-2</c:v>
                </c:pt>
                <c:pt idx="4596">
                  <c:v>3.49E-2</c:v>
                </c:pt>
                <c:pt idx="4597">
                  <c:v>3.49E-2</c:v>
                </c:pt>
                <c:pt idx="4598">
                  <c:v>3.5699999999999996E-2</c:v>
                </c:pt>
                <c:pt idx="4599">
                  <c:v>3.6299999999999999E-2</c:v>
                </c:pt>
                <c:pt idx="4600">
                  <c:v>3.5200000000000002E-2</c:v>
                </c:pt>
                <c:pt idx="4601">
                  <c:v>3.5400000000000001E-2</c:v>
                </c:pt>
                <c:pt idx="4602">
                  <c:v>3.5400000000000001E-2</c:v>
                </c:pt>
                <c:pt idx="4603">
                  <c:v>3.5499999999999997E-2</c:v>
                </c:pt>
                <c:pt idx="4604">
                  <c:v>3.5000000000000003E-2</c:v>
                </c:pt>
                <c:pt idx="4605">
                  <c:v>3.49E-2</c:v>
                </c:pt>
                <c:pt idx="4606">
                  <c:v>3.5099999999999999E-2</c:v>
                </c:pt>
                <c:pt idx="4607">
                  <c:v>3.5400000000000001E-2</c:v>
                </c:pt>
                <c:pt idx="4608">
                  <c:v>3.5000000000000003E-2</c:v>
                </c:pt>
                <c:pt idx="4609">
                  <c:v>3.5699999999999996E-2</c:v>
                </c:pt>
                <c:pt idx="4610">
                  <c:v>3.4599999999999999E-2</c:v>
                </c:pt>
                <c:pt idx="4611">
                  <c:v>3.61E-2</c:v>
                </c:pt>
                <c:pt idx="4612">
                  <c:v>3.5499999999999997E-2</c:v>
                </c:pt>
                <c:pt idx="4613">
                  <c:v>3.5099999999999999E-2</c:v>
                </c:pt>
                <c:pt idx="4614">
                  <c:v>3.4799999999999998E-2</c:v>
                </c:pt>
                <c:pt idx="4615">
                  <c:v>3.4700000000000002E-2</c:v>
                </c:pt>
                <c:pt idx="4616">
                  <c:v>3.5000000000000003E-2</c:v>
                </c:pt>
                <c:pt idx="4617">
                  <c:v>3.49E-2</c:v>
                </c:pt>
                <c:pt idx="4618">
                  <c:v>3.44E-2</c:v>
                </c:pt>
                <c:pt idx="4619">
                  <c:v>3.3500000000000002E-2</c:v>
                </c:pt>
                <c:pt idx="4620">
                  <c:v>3.2000000000000001E-2</c:v>
                </c:pt>
                <c:pt idx="4621">
                  <c:v>3.3000000000000002E-2</c:v>
                </c:pt>
                <c:pt idx="4622">
                  <c:v>3.3099999999999997E-2</c:v>
                </c:pt>
                <c:pt idx="4623">
                  <c:v>3.27E-2</c:v>
                </c:pt>
                <c:pt idx="4624">
                  <c:v>3.27E-2</c:v>
                </c:pt>
                <c:pt idx="4625">
                  <c:v>3.2500000000000001E-2</c:v>
                </c:pt>
                <c:pt idx="4626">
                  <c:v>3.2799999999999996E-2</c:v>
                </c:pt>
                <c:pt idx="4627">
                  <c:v>3.2500000000000001E-2</c:v>
                </c:pt>
                <c:pt idx="4628">
                  <c:v>3.27E-2</c:v>
                </c:pt>
                <c:pt idx="4629">
                  <c:v>3.2500000000000001E-2</c:v>
                </c:pt>
                <c:pt idx="4630">
                  <c:v>3.1300000000000001E-2</c:v>
                </c:pt>
                <c:pt idx="4631">
                  <c:v>3.1899999999999998E-2</c:v>
                </c:pt>
                <c:pt idx="4632">
                  <c:v>3.32E-2</c:v>
                </c:pt>
                <c:pt idx="4633">
                  <c:v>3.32E-2</c:v>
                </c:pt>
                <c:pt idx="4634">
                  <c:v>3.27E-2</c:v>
                </c:pt>
                <c:pt idx="4635">
                  <c:v>3.2300000000000002E-2</c:v>
                </c:pt>
                <c:pt idx="4636">
                  <c:v>3.2300000000000002E-2</c:v>
                </c:pt>
                <c:pt idx="4637">
                  <c:v>3.2199999999999999E-2</c:v>
                </c:pt>
                <c:pt idx="4638">
                  <c:v>3.1800000000000002E-2</c:v>
                </c:pt>
                <c:pt idx="4639">
                  <c:v>2.9900000000000003E-2</c:v>
                </c:pt>
                <c:pt idx="4640">
                  <c:v>3.27E-2</c:v>
                </c:pt>
                <c:pt idx="4641">
                  <c:v>3.3599999999999998E-2</c:v>
                </c:pt>
                <c:pt idx="4642">
                  <c:v>3.3599999999999998E-2</c:v>
                </c:pt>
                <c:pt idx="4643">
                  <c:v>3.3500000000000002E-2</c:v>
                </c:pt>
                <c:pt idx="4644">
                  <c:v>3.2000000000000001E-2</c:v>
                </c:pt>
                <c:pt idx="4645">
                  <c:v>3.1699999999999999E-2</c:v>
                </c:pt>
                <c:pt idx="4646">
                  <c:v>3.1699999999999999E-2</c:v>
                </c:pt>
                <c:pt idx="4647">
                  <c:v>3.0699999999999998E-2</c:v>
                </c:pt>
                <c:pt idx="4648">
                  <c:v>3.0499999999999999E-2</c:v>
                </c:pt>
                <c:pt idx="4649">
                  <c:v>2.9300000000000003E-2</c:v>
                </c:pt>
                <c:pt idx="4650">
                  <c:v>2.9600000000000001E-2</c:v>
                </c:pt>
                <c:pt idx="4651">
                  <c:v>3.0099999999999998E-2</c:v>
                </c:pt>
                <c:pt idx="4652">
                  <c:v>2.9900000000000003E-2</c:v>
                </c:pt>
                <c:pt idx="4653">
                  <c:v>0.03</c:v>
                </c:pt>
                <c:pt idx="4654">
                  <c:v>3.0499999999999999E-2</c:v>
                </c:pt>
                <c:pt idx="4655">
                  <c:v>3.0099999999999998E-2</c:v>
                </c:pt>
                <c:pt idx="4656">
                  <c:v>3.04E-2</c:v>
                </c:pt>
                <c:pt idx="4657">
                  <c:v>3.0099999999999998E-2</c:v>
                </c:pt>
                <c:pt idx="4658">
                  <c:v>3.0099999999999998E-2</c:v>
                </c:pt>
                <c:pt idx="4659">
                  <c:v>2.9600000000000001E-2</c:v>
                </c:pt>
                <c:pt idx="4660">
                  <c:v>2.9600000000000001E-2</c:v>
                </c:pt>
                <c:pt idx="4661">
                  <c:v>0.03</c:v>
                </c:pt>
                <c:pt idx="4662">
                  <c:v>2.9900000000000003E-2</c:v>
                </c:pt>
                <c:pt idx="4663">
                  <c:v>0.03</c:v>
                </c:pt>
                <c:pt idx="4664">
                  <c:v>3.0200000000000001E-2</c:v>
                </c:pt>
                <c:pt idx="4665">
                  <c:v>3.0899999999999997E-2</c:v>
                </c:pt>
                <c:pt idx="4666">
                  <c:v>3.0099999999999998E-2</c:v>
                </c:pt>
                <c:pt idx="4667">
                  <c:v>3.0099999999999998E-2</c:v>
                </c:pt>
                <c:pt idx="4668">
                  <c:v>3.0099999999999998E-2</c:v>
                </c:pt>
                <c:pt idx="4669">
                  <c:v>3.0099999999999998E-2</c:v>
                </c:pt>
                <c:pt idx="4670">
                  <c:v>2.9900000000000003E-2</c:v>
                </c:pt>
                <c:pt idx="4671">
                  <c:v>3.0099999999999998E-2</c:v>
                </c:pt>
                <c:pt idx="4672">
                  <c:v>3.0099999999999998E-2</c:v>
                </c:pt>
                <c:pt idx="4673">
                  <c:v>3.0200000000000001E-2</c:v>
                </c:pt>
                <c:pt idx="4674">
                  <c:v>0.03</c:v>
                </c:pt>
                <c:pt idx="4675">
                  <c:v>2.9900000000000003E-2</c:v>
                </c:pt>
                <c:pt idx="4676">
                  <c:v>3.0600000000000002E-2</c:v>
                </c:pt>
                <c:pt idx="4677">
                  <c:v>3.0099999999999998E-2</c:v>
                </c:pt>
                <c:pt idx="4678">
                  <c:v>3.0099999999999998E-2</c:v>
                </c:pt>
                <c:pt idx="4679">
                  <c:v>2.9900000000000003E-2</c:v>
                </c:pt>
                <c:pt idx="4680">
                  <c:v>2.9900000000000003E-2</c:v>
                </c:pt>
                <c:pt idx="4681">
                  <c:v>2.9900000000000003E-2</c:v>
                </c:pt>
                <c:pt idx="4682">
                  <c:v>2.98E-2</c:v>
                </c:pt>
                <c:pt idx="4683">
                  <c:v>2.9900000000000003E-2</c:v>
                </c:pt>
                <c:pt idx="4684">
                  <c:v>2.9900000000000003E-2</c:v>
                </c:pt>
                <c:pt idx="4685">
                  <c:v>2.9500000000000002E-2</c:v>
                </c:pt>
                <c:pt idx="4686">
                  <c:v>2.98E-2</c:v>
                </c:pt>
                <c:pt idx="4687">
                  <c:v>2.9700000000000001E-2</c:v>
                </c:pt>
                <c:pt idx="4688">
                  <c:v>2.8900000000000002E-2</c:v>
                </c:pt>
                <c:pt idx="4689">
                  <c:v>2.63E-2</c:v>
                </c:pt>
                <c:pt idx="4690">
                  <c:v>2.7799999999999998E-2</c:v>
                </c:pt>
                <c:pt idx="4691">
                  <c:v>2.8199999999999999E-2</c:v>
                </c:pt>
                <c:pt idx="4692">
                  <c:v>2.7400000000000001E-2</c:v>
                </c:pt>
                <c:pt idx="4693">
                  <c:v>2.75E-2</c:v>
                </c:pt>
                <c:pt idx="4694">
                  <c:v>2.7400000000000001E-2</c:v>
                </c:pt>
                <c:pt idx="4695">
                  <c:v>2.7400000000000001E-2</c:v>
                </c:pt>
                <c:pt idx="4696">
                  <c:v>2.75E-2</c:v>
                </c:pt>
                <c:pt idx="4697">
                  <c:v>2.8199999999999999E-2</c:v>
                </c:pt>
                <c:pt idx="4698">
                  <c:v>2.7900000000000001E-2</c:v>
                </c:pt>
                <c:pt idx="4699">
                  <c:v>2.76E-2</c:v>
                </c:pt>
                <c:pt idx="4700">
                  <c:v>2.7699999999999999E-2</c:v>
                </c:pt>
                <c:pt idx="4701">
                  <c:v>2.7799999999999998E-2</c:v>
                </c:pt>
                <c:pt idx="4702">
                  <c:v>2.75E-2</c:v>
                </c:pt>
                <c:pt idx="4703">
                  <c:v>2.76E-2</c:v>
                </c:pt>
                <c:pt idx="4704">
                  <c:v>2.7300000000000001E-2</c:v>
                </c:pt>
                <c:pt idx="4705">
                  <c:v>2.7200000000000002E-2</c:v>
                </c:pt>
                <c:pt idx="4706">
                  <c:v>2.7799999999999998E-2</c:v>
                </c:pt>
                <c:pt idx="4707">
                  <c:v>2.8300000000000002E-2</c:v>
                </c:pt>
                <c:pt idx="4708">
                  <c:v>2.9600000000000001E-2</c:v>
                </c:pt>
                <c:pt idx="4709">
                  <c:v>2.7400000000000001E-2</c:v>
                </c:pt>
                <c:pt idx="4710">
                  <c:v>2.7200000000000002E-2</c:v>
                </c:pt>
                <c:pt idx="4711">
                  <c:v>2.7900000000000001E-2</c:v>
                </c:pt>
                <c:pt idx="4712">
                  <c:v>2.7999999999999997E-2</c:v>
                </c:pt>
                <c:pt idx="4713">
                  <c:v>2.75E-2</c:v>
                </c:pt>
                <c:pt idx="4714">
                  <c:v>2.7300000000000001E-2</c:v>
                </c:pt>
                <c:pt idx="4715">
                  <c:v>2.7200000000000002E-2</c:v>
                </c:pt>
                <c:pt idx="4716">
                  <c:v>2.7099999999999999E-2</c:v>
                </c:pt>
                <c:pt idx="4717">
                  <c:v>2.7000000000000003E-2</c:v>
                </c:pt>
                <c:pt idx="4718">
                  <c:v>2.6800000000000001E-2</c:v>
                </c:pt>
                <c:pt idx="4719">
                  <c:v>2.5699999999999997E-2</c:v>
                </c:pt>
                <c:pt idx="4720">
                  <c:v>2.6099999999999998E-2</c:v>
                </c:pt>
                <c:pt idx="4721">
                  <c:v>2.5899999999999999E-2</c:v>
                </c:pt>
                <c:pt idx="4722">
                  <c:v>2.5099999999999997E-2</c:v>
                </c:pt>
                <c:pt idx="4723">
                  <c:v>2.52E-2</c:v>
                </c:pt>
                <c:pt idx="4724">
                  <c:v>2.5000000000000001E-2</c:v>
                </c:pt>
                <c:pt idx="4725">
                  <c:v>2.4900000000000002E-2</c:v>
                </c:pt>
                <c:pt idx="4726">
                  <c:v>2.5099999999999997E-2</c:v>
                </c:pt>
                <c:pt idx="4727">
                  <c:v>2.5000000000000001E-2</c:v>
                </c:pt>
                <c:pt idx="4728">
                  <c:v>2.5099999999999997E-2</c:v>
                </c:pt>
                <c:pt idx="4729">
                  <c:v>2.4799999999999999E-2</c:v>
                </c:pt>
                <c:pt idx="4730">
                  <c:v>2.3900000000000001E-2</c:v>
                </c:pt>
                <c:pt idx="4731">
                  <c:v>2.52E-2</c:v>
                </c:pt>
                <c:pt idx="4732">
                  <c:v>2.5399999999999999E-2</c:v>
                </c:pt>
                <c:pt idx="4733">
                  <c:v>2.5499999999999998E-2</c:v>
                </c:pt>
                <c:pt idx="4734">
                  <c:v>2.53E-2</c:v>
                </c:pt>
                <c:pt idx="4735">
                  <c:v>2.5699999999999997E-2</c:v>
                </c:pt>
                <c:pt idx="4736">
                  <c:v>2.5099999999999997E-2</c:v>
                </c:pt>
                <c:pt idx="4737">
                  <c:v>2.5099999999999997E-2</c:v>
                </c:pt>
                <c:pt idx="4738">
                  <c:v>2.5000000000000001E-2</c:v>
                </c:pt>
                <c:pt idx="4739">
                  <c:v>2.4799999999999999E-2</c:v>
                </c:pt>
                <c:pt idx="4740">
                  <c:v>2.53E-2</c:v>
                </c:pt>
                <c:pt idx="4741">
                  <c:v>2.5099999999999997E-2</c:v>
                </c:pt>
                <c:pt idx="4742">
                  <c:v>2.5000000000000001E-2</c:v>
                </c:pt>
                <c:pt idx="4743">
                  <c:v>2.5099999999999997E-2</c:v>
                </c:pt>
                <c:pt idx="4744">
                  <c:v>2.5000000000000001E-2</c:v>
                </c:pt>
                <c:pt idx="4745">
                  <c:v>2.4799999999999999E-2</c:v>
                </c:pt>
                <c:pt idx="4746">
                  <c:v>2.5000000000000001E-2</c:v>
                </c:pt>
                <c:pt idx="4747">
                  <c:v>2.5099999999999997E-2</c:v>
                </c:pt>
                <c:pt idx="4748">
                  <c:v>2.4900000000000002E-2</c:v>
                </c:pt>
                <c:pt idx="4749">
                  <c:v>2.29E-2</c:v>
                </c:pt>
                <c:pt idx="4750">
                  <c:v>2.4E-2</c:v>
                </c:pt>
                <c:pt idx="4751">
                  <c:v>2.5000000000000001E-2</c:v>
                </c:pt>
                <c:pt idx="4752">
                  <c:v>2.4799999999999999E-2</c:v>
                </c:pt>
                <c:pt idx="4753">
                  <c:v>2.3900000000000001E-2</c:v>
                </c:pt>
                <c:pt idx="4754">
                  <c:v>2.3300000000000001E-2</c:v>
                </c:pt>
                <c:pt idx="4755">
                  <c:v>2.29E-2</c:v>
                </c:pt>
                <c:pt idx="4756">
                  <c:v>2.2599999999999999E-2</c:v>
                </c:pt>
                <c:pt idx="4757">
                  <c:v>2.2599999999999999E-2</c:v>
                </c:pt>
                <c:pt idx="4758">
                  <c:v>2.2499999999999999E-2</c:v>
                </c:pt>
                <c:pt idx="4759">
                  <c:v>2.1899999999999999E-2</c:v>
                </c:pt>
                <c:pt idx="4760">
                  <c:v>2.3099999999999999E-2</c:v>
                </c:pt>
                <c:pt idx="4761">
                  <c:v>2.29E-2</c:v>
                </c:pt>
                <c:pt idx="4762">
                  <c:v>2.29E-2</c:v>
                </c:pt>
                <c:pt idx="4763">
                  <c:v>2.29E-2</c:v>
                </c:pt>
                <c:pt idx="4764">
                  <c:v>2.2499999999999999E-2</c:v>
                </c:pt>
                <c:pt idx="4765">
                  <c:v>2.2400000000000003E-2</c:v>
                </c:pt>
                <c:pt idx="4766">
                  <c:v>2.2599999999999999E-2</c:v>
                </c:pt>
                <c:pt idx="4767">
                  <c:v>2.2400000000000003E-2</c:v>
                </c:pt>
                <c:pt idx="4768">
                  <c:v>2.2499999999999999E-2</c:v>
                </c:pt>
                <c:pt idx="4769">
                  <c:v>2.2499999999999999E-2</c:v>
                </c:pt>
                <c:pt idx="4770">
                  <c:v>2.2499999999999999E-2</c:v>
                </c:pt>
                <c:pt idx="4771">
                  <c:v>2.3099999999999999E-2</c:v>
                </c:pt>
                <c:pt idx="4772">
                  <c:v>1.9699999999999999E-2</c:v>
                </c:pt>
                <c:pt idx="4773">
                  <c:v>2.2400000000000003E-2</c:v>
                </c:pt>
                <c:pt idx="4774">
                  <c:v>2.23E-2</c:v>
                </c:pt>
                <c:pt idx="4775">
                  <c:v>2.2400000000000003E-2</c:v>
                </c:pt>
                <c:pt idx="4776">
                  <c:v>2.2400000000000003E-2</c:v>
                </c:pt>
                <c:pt idx="4777">
                  <c:v>2.2700000000000001E-2</c:v>
                </c:pt>
                <c:pt idx="4778">
                  <c:v>2.3399999999999997E-2</c:v>
                </c:pt>
                <c:pt idx="4779">
                  <c:v>2.2499999999999999E-2</c:v>
                </c:pt>
                <c:pt idx="4780">
                  <c:v>2.2400000000000003E-2</c:v>
                </c:pt>
                <c:pt idx="4781">
                  <c:v>2.2599999999999999E-2</c:v>
                </c:pt>
                <c:pt idx="4782">
                  <c:v>2.23E-2</c:v>
                </c:pt>
                <c:pt idx="4783">
                  <c:v>2.2599999999999999E-2</c:v>
                </c:pt>
                <c:pt idx="4784">
                  <c:v>2.3099999999999999E-2</c:v>
                </c:pt>
                <c:pt idx="4785">
                  <c:v>2.2400000000000003E-2</c:v>
                </c:pt>
                <c:pt idx="4786">
                  <c:v>2.18E-2</c:v>
                </c:pt>
                <c:pt idx="4787">
                  <c:v>2.0899999999999998E-2</c:v>
                </c:pt>
                <c:pt idx="4788">
                  <c:v>2.0499999999999997E-2</c:v>
                </c:pt>
                <c:pt idx="4789">
                  <c:v>2.0099999999999996E-2</c:v>
                </c:pt>
                <c:pt idx="4790">
                  <c:v>1.9900000000000001E-2</c:v>
                </c:pt>
                <c:pt idx="4791">
                  <c:v>2.0400000000000001E-2</c:v>
                </c:pt>
                <c:pt idx="4792">
                  <c:v>1.9799999999999998E-2</c:v>
                </c:pt>
                <c:pt idx="4793">
                  <c:v>0.02</c:v>
                </c:pt>
                <c:pt idx="4794">
                  <c:v>2.0400000000000001E-2</c:v>
                </c:pt>
                <c:pt idx="4795">
                  <c:v>2.0199999999999999E-2</c:v>
                </c:pt>
                <c:pt idx="4796">
                  <c:v>2.0299999999999999E-2</c:v>
                </c:pt>
                <c:pt idx="4797">
                  <c:v>2.0099999999999996E-2</c:v>
                </c:pt>
                <c:pt idx="4798">
                  <c:v>2.0199999999999999E-2</c:v>
                </c:pt>
                <c:pt idx="4799">
                  <c:v>2.0199999999999999E-2</c:v>
                </c:pt>
                <c:pt idx="4800">
                  <c:v>0.02</c:v>
                </c:pt>
                <c:pt idx="4801">
                  <c:v>2.0099999999999996E-2</c:v>
                </c:pt>
                <c:pt idx="4802">
                  <c:v>1.9900000000000001E-2</c:v>
                </c:pt>
                <c:pt idx="4803">
                  <c:v>1.9900000000000001E-2</c:v>
                </c:pt>
                <c:pt idx="4804">
                  <c:v>1.9900000000000001E-2</c:v>
                </c:pt>
                <c:pt idx="4805">
                  <c:v>1.9799999999999998E-2</c:v>
                </c:pt>
                <c:pt idx="4806">
                  <c:v>2.06E-2</c:v>
                </c:pt>
                <c:pt idx="4807">
                  <c:v>2.0199999999999999E-2</c:v>
                </c:pt>
                <c:pt idx="4808">
                  <c:v>1.9199999999999998E-2</c:v>
                </c:pt>
                <c:pt idx="4809">
                  <c:v>1.9199999999999998E-2</c:v>
                </c:pt>
                <c:pt idx="4810">
                  <c:v>1.7899999999999999E-2</c:v>
                </c:pt>
                <c:pt idx="4811">
                  <c:v>1.8000000000000002E-2</c:v>
                </c:pt>
                <c:pt idx="4812">
                  <c:v>1.7600000000000001E-2</c:v>
                </c:pt>
                <c:pt idx="4813">
                  <c:v>1.77E-2</c:v>
                </c:pt>
                <c:pt idx="4814">
                  <c:v>1.7299999999999999E-2</c:v>
                </c:pt>
                <c:pt idx="4815">
                  <c:v>1.7399999999999999E-2</c:v>
                </c:pt>
                <c:pt idx="4816">
                  <c:v>1.83E-2</c:v>
                </c:pt>
                <c:pt idx="4817">
                  <c:v>1.7899999999999999E-2</c:v>
                </c:pt>
                <c:pt idx="4818">
                  <c:v>1.7899999999999999E-2</c:v>
                </c:pt>
                <c:pt idx="4819">
                  <c:v>1.77E-2</c:v>
                </c:pt>
                <c:pt idx="4820">
                  <c:v>1.72E-2</c:v>
                </c:pt>
                <c:pt idx="4821">
                  <c:v>1.7600000000000001E-2</c:v>
                </c:pt>
                <c:pt idx="4822">
                  <c:v>1.72E-2</c:v>
                </c:pt>
                <c:pt idx="4823">
                  <c:v>1.7600000000000001E-2</c:v>
                </c:pt>
                <c:pt idx="4824">
                  <c:v>1.7399999999999999E-2</c:v>
                </c:pt>
                <c:pt idx="4825">
                  <c:v>1.72E-2</c:v>
                </c:pt>
                <c:pt idx="4826">
                  <c:v>1.7299999999999999E-2</c:v>
                </c:pt>
                <c:pt idx="4827">
                  <c:v>1.7899999999999999E-2</c:v>
                </c:pt>
                <c:pt idx="4828">
                  <c:v>1.77E-2</c:v>
                </c:pt>
                <c:pt idx="4829">
                  <c:v>1.7299999999999999E-2</c:v>
                </c:pt>
                <c:pt idx="4830">
                  <c:v>1.78E-2</c:v>
                </c:pt>
                <c:pt idx="4831">
                  <c:v>1.7100000000000001E-2</c:v>
                </c:pt>
                <c:pt idx="4832">
                  <c:v>1.7100000000000001E-2</c:v>
                </c:pt>
                <c:pt idx="4833">
                  <c:v>1.7600000000000001E-2</c:v>
                </c:pt>
                <c:pt idx="4834">
                  <c:v>1.7399999999999999E-2</c:v>
                </c:pt>
                <c:pt idx="4835">
                  <c:v>1.7299999999999999E-2</c:v>
                </c:pt>
                <c:pt idx="4836">
                  <c:v>1.77E-2</c:v>
                </c:pt>
                <c:pt idx="4837">
                  <c:v>1.8600000000000002E-2</c:v>
                </c:pt>
                <c:pt idx="4838">
                  <c:v>1.9400000000000001E-2</c:v>
                </c:pt>
                <c:pt idx="4839">
                  <c:v>1.7600000000000001E-2</c:v>
                </c:pt>
                <c:pt idx="4840">
                  <c:v>1.72E-2</c:v>
                </c:pt>
                <c:pt idx="4841">
                  <c:v>1.7600000000000001E-2</c:v>
                </c:pt>
                <c:pt idx="4842">
                  <c:v>1.7600000000000001E-2</c:v>
                </c:pt>
                <c:pt idx="4843">
                  <c:v>1.8000000000000002E-2</c:v>
                </c:pt>
                <c:pt idx="4844">
                  <c:v>1.78E-2</c:v>
                </c:pt>
                <c:pt idx="4845">
                  <c:v>1.7000000000000001E-2</c:v>
                </c:pt>
                <c:pt idx="4846">
                  <c:v>1.6399999999999998E-2</c:v>
                </c:pt>
                <c:pt idx="4847">
                  <c:v>1.5800000000000002E-2</c:v>
                </c:pt>
                <c:pt idx="4848">
                  <c:v>1.61E-2</c:v>
                </c:pt>
                <c:pt idx="4849">
                  <c:v>1.5700000000000002E-2</c:v>
                </c:pt>
                <c:pt idx="4850">
                  <c:v>1.3999999999999999E-2</c:v>
                </c:pt>
                <c:pt idx="4851">
                  <c:v>1.5100000000000001E-2</c:v>
                </c:pt>
                <c:pt idx="4852">
                  <c:v>1.4800000000000001E-2</c:v>
                </c:pt>
                <c:pt idx="4853">
                  <c:v>1.49E-2</c:v>
                </c:pt>
                <c:pt idx="4854">
                  <c:v>1.5100000000000001E-2</c:v>
                </c:pt>
                <c:pt idx="4855">
                  <c:v>1.54E-2</c:v>
                </c:pt>
                <c:pt idx="4856">
                  <c:v>1.4800000000000001E-2</c:v>
                </c:pt>
                <c:pt idx="4857">
                  <c:v>1.4800000000000001E-2</c:v>
                </c:pt>
                <c:pt idx="4858">
                  <c:v>1.5100000000000001E-2</c:v>
                </c:pt>
                <c:pt idx="4859">
                  <c:v>1.5300000000000001E-2</c:v>
                </c:pt>
                <c:pt idx="4860">
                  <c:v>1.55E-2</c:v>
                </c:pt>
                <c:pt idx="4861">
                  <c:v>1.54E-2</c:v>
                </c:pt>
                <c:pt idx="4862">
                  <c:v>1.52E-2</c:v>
                </c:pt>
                <c:pt idx="4863">
                  <c:v>1.55E-2</c:v>
                </c:pt>
                <c:pt idx="4864">
                  <c:v>1.55E-2</c:v>
                </c:pt>
                <c:pt idx="4865">
                  <c:v>1.5100000000000001E-2</c:v>
                </c:pt>
                <c:pt idx="4866">
                  <c:v>1.5100000000000001E-2</c:v>
                </c:pt>
                <c:pt idx="4867">
                  <c:v>1.4999999999999999E-2</c:v>
                </c:pt>
                <c:pt idx="4868">
                  <c:v>1.4999999999999999E-2</c:v>
                </c:pt>
                <c:pt idx="4869">
                  <c:v>1.3899999999999999E-2</c:v>
                </c:pt>
                <c:pt idx="4870">
                  <c:v>1.2E-2</c:v>
                </c:pt>
                <c:pt idx="4871">
                  <c:v>1.43E-2</c:v>
                </c:pt>
                <c:pt idx="4872">
                  <c:v>1.4800000000000001E-2</c:v>
                </c:pt>
                <c:pt idx="4873">
                  <c:v>1.5100000000000001E-2</c:v>
                </c:pt>
                <c:pt idx="4874">
                  <c:v>1.4999999999999999E-2</c:v>
                </c:pt>
                <c:pt idx="4875">
                  <c:v>1.43E-2</c:v>
                </c:pt>
                <c:pt idx="4876">
                  <c:v>1.3500000000000002E-2</c:v>
                </c:pt>
                <c:pt idx="4877">
                  <c:v>1.32E-2</c:v>
                </c:pt>
                <c:pt idx="4878">
                  <c:v>1.3000000000000001E-2</c:v>
                </c:pt>
                <c:pt idx="4879">
                  <c:v>1.2199999999999999E-2</c:v>
                </c:pt>
                <c:pt idx="4880">
                  <c:v>1.24E-2</c:v>
                </c:pt>
                <c:pt idx="4881">
                  <c:v>1.2800000000000001E-2</c:v>
                </c:pt>
                <c:pt idx="4882">
                  <c:v>1.29E-2</c:v>
                </c:pt>
                <c:pt idx="4883">
                  <c:v>1.3000000000000001E-2</c:v>
                </c:pt>
                <c:pt idx="4884">
                  <c:v>1.29E-2</c:v>
                </c:pt>
                <c:pt idx="4885">
                  <c:v>1.2699999999999999E-2</c:v>
                </c:pt>
                <c:pt idx="4886">
                  <c:v>1.2699999999999999E-2</c:v>
                </c:pt>
                <c:pt idx="4887">
                  <c:v>1.2500000000000001E-2</c:v>
                </c:pt>
                <c:pt idx="4888">
                  <c:v>1.26E-2</c:v>
                </c:pt>
                <c:pt idx="4889">
                  <c:v>1.2500000000000001E-2</c:v>
                </c:pt>
                <c:pt idx="4890">
                  <c:v>1.2500000000000001E-2</c:v>
                </c:pt>
                <c:pt idx="4891">
                  <c:v>1.2500000000000001E-2</c:v>
                </c:pt>
                <c:pt idx="4892">
                  <c:v>1.24E-2</c:v>
                </c:pt>
                <c:pt idx="4893">
                  <c:v>1.3000000000000001E-2</c:v>
                </c:pt>
                <c:pt idx="4894">
                  <c:v>1.24E-2</c:v>
                </c:pt>
                <c:pt idx="4895">
                  <c:v>1.24E-2</c:v>
                </c:pt>
                <c:pt idx="4896">
                  <c:v>1.26E-2</c:v>
                </c:pt>
                <c:pt idx="4897">
                  <c:v>1.24E-2</c:v>
                </c:pt>
                <c:pt idx="4898">
                  <c:v>1.26E-2</c:v>
                </c:pt>
                <c:pt idx="4899">
                  <c:v>1.26E-2</c:v>
                </c:pt>
                <c:pt idx="4900">
                  <c:v>1.3000000000000001E-2</c:v>
                </c:pt>
                <c:pt idx="4901">
                  <c:v>1.2500000000000001E-2</c:v>
                </c:pt>
                <c:pt idx="4902">
                  <c:v>1.2500000000000001E-2</c:v>
                </c:pt>
                <c:pt idx="4903">
                  <c:v>1.3999999999999999E-2</c:v>
                </c:pt>
                <c:pt idx="4904">
                  <c:v>1.38E-2</c:v>
                </c:pt>
                <c:pt idx="4905">
                  <c:v>1.1299999999999999E-2</c:v>
                </c:pt>
                <c:pt idx="4906">
                  <c:v>1.09E-2</c:v>
                </c:pt>
                <c:pt idx="4907">
                  <c:v>1.0500000000000001E-2</c:v>
                </c:pt>
                <c:pt idx="4908">
                  <c:v>1.03E-2</c:v>
                </c:pt>
                <c:pt idx="4909">
                  <c:v>1.0200000000000001E-2</c:v>
                </c:pt>
                <c:pt idx="4910">
                  <c:v>0.01</c:v>
                </c:pt>
                <c:pt idx="4911">
                  <c:v>0.01</c:v>
                </c:pt>
                <c:pt idx="4912">
                  <c:v>0.01</c:v>
                </c:pt>
                <c:pt idx="4913">
                  <c:v>1.01E-2</c:v>
                </c:pt>
                <c:pt idx="4914">
                  <c:v>0.01</c:v>
                </c:pt>
                <c:pt idx="4915">
                  <c:v>1.03E-2</c:v>
                </c:pt>
                <c:pt idx="4916">
                  <c:v>1.0200000000000001E-2</c:v>
                </c:pt>
                <c:pt idx="4917">
                  <c:v>0.01</c:v>
                </c:pt>
                <c:pt idx="4918">
                  <c:v>0.01</c:v>
                </c:pt>
                <c:pt idx="4919">
                  <c:v>9.8999999999999991E-3</c:v>
                </c:pt>
                <c:pt idx="4920">
                  <c:v>9.7000000000000003E-3</c:v>
                </c:pt>
                <c:pt idx="4921">
                  <c:v>9.8999999999999991E-3</c:v>
                </c:pt>
                <c:pt idx="4922">
                  <c:v>9.8999999999999991E-3</c:v>
                </c:pt>
                <c:pt idx="4923">
                  <c:v>9.8999999999999991E-3</c:v>
                </c:pt>
                <c:pt idx="4924">
                  <c:v>9.7999999999999997E-3</c:v>
                </c:pt>
                <c:pt idx="4925">
                  <c:v>1.0200000000000001E-2</c:v>
                </c:pt>
                <c:pt idx="4926">
                  <c:v>1.0200000000000001E-2</c:v>
                </c:pt>
                <c:pt idx="4927">
                  <c:v>1.0200000000000001E-2</c:v>
                </c:pt>
                <c:pt idx="4928">
                  <c:v>0.01</c:v>
                </c:pt>
                <c:pt idx="4929">
                  <c:v>9.8999999999999991E-3</c:v>
                </c:pt>
                <c:pt idx="4930">
                  <c:v>0.01</c:v>
                </c:pt>
                <c:pt idx="4931">
                  <c:v>0.01</c:v>
                </c:pt>
                <c:pt idx="4932">
                  <c:v>9.8999999999999991E-3</c:v>
                </c:pt>
                <c:pt idx="4933">
                  <c:v>0.01</c:v>
                </c:pt>
                <c:pt idx="4934">
                  <c:v>0.01</c:v>
                </c:pt>
                <c:pt idx="4935">
                  <c:v>0.01</c:v>
                </c:pt>
                <c:pt idx="4936">
                  <c:v>1.0500000000000001E-2</c:v>
                </c:pt>
                <c:pt idx="4937">
                  <c:v>1.0200000000000001E-2</c:v>
                </c:pt>
                <c:pt idx="4938">
                  <c:v>0.01</c:v>
                </c:pt>
                <c:pt idx="4939">
                  <c:v>9.7999999999999997E-3</c:v>
                </c:pt>
                <c:pt idx="4940">
                  <c:v>9.5999999999999992E-3</c:v>
                </c:pt>
                <c:pt idx="4941">
                  <c:v>0.01</c:v>
                </c:pt>
                <c:pt idx="4942">
                  <c:v>9.8999999999999991E-3</c:v>
                </c:pt>
                <c:pt idx="4943">
                  <c:v>0.01</c:v>
                </c:pt>
                <c:pt idx="4944">
                  <c:v>9.8999999999999991E-3</c:v>
                </c:pt>
                <c:pt idx="4945">
                  <c:v>0.01</c:v>
                </c:pt>
                <c:pt idx="4946">
                  <c:v>1.03E-2</c:v>
                </c:pt>
                <c:pt idx="4947">
                  <c:v>1.03E-2</c:v>
                </c:pt>
                <c:pt idx="4948">
                  <c:v>1.03E-2</c:v>
                </c:pt>
                <c:pt idx="4949">
                  <c:v>1.01E-2</c:v>
                </c:pt>
                <c:pt idx="4950">
                  <c:v>9.8999999999999991E-3</c:v>
                </c:pt>
                <c:pt idx="4951">
                  <c:v>1.01E-2</c:v>
                </c:pt>
                <c:pt idx="4952">
                  <c:v>9.8999999999999991E-3</c:v>
                </c:pt>
                <c:pt idx="4953">
                  <c:v>0.01</c:v>
                </c:pt>
                <c:pt idx="4954">
                  <c:v>9.8999999999999991E-3</c:v>
                </c:pt>
                <c:pt idx="4955">
                  <c:v>9.8999999999999991E-3</c:v>
                </c:pt>
                <c:pt idx="4956">
                  <c:v>0.01</c:v>
                </c:pt>
                <c:pt idx="4957">
                  <c:v>9.8999999999999991E-3</c:v>
                </c:pt>
                <c:pt idx="4958">
                  <c:v>1.03E-2</c:v>
                </c:pt>
                <c:pt idx="4959">
                  <c:v>1.01E-2</c:v>
                </c:pt>
                <c:pt idx="4960">
                  <c:v>0.01</c:v>
                </c:pt>
                <c:pt idx="4961">
                  <c:v>0.01</c:v>
                </c:pt>
                <c:pt idx="4962">
                  <c:v>1.01E-2</c:v>
                </c:pt>
                <c:pt idx="4963">
                  <c:v>1.0200000000000001E-2</c:v>
                </c:pt>
                <c:pt idx="4964">
                  <c:v>0.01</c:v>
                </c:pt>
                <c:pt idx="4965">
                  <c:v>0.01</c:v>
                </c:pt>
                <c:pt idx="4966">
                  <c:v>1.01E-2</c:v>
                </c:pt>
                <c:pt idx="4967">
                  <c:v>0.01</c:v>
                </c:pt>
                <c:pt idx="4968">
                  <c:v>1.03E-2</c:v>
                </c:pt>
                <c:pt idx="4969">
                  <c:v>1.0500000000000001E-2</c:v>
                </c:pt>
                <c:pt idx="4970">
                  <c:v>9.7999999999999997E-3</c:v>
                </c:pt>
                <c:pt idx="4971">
                  <c:v>0.01</c:v>
                </c:pt>
                <c:pt idx="4972">
                  <c:v>0.01</c:v>
                </c:pt>
                <c:pt idx="4973">
                  <c:v>1.0200000000000001E-2</c:v>
                </c:pt>
                <c:pt idx="4974">
                  <c:v>9.8999999999999991E-3</c:v>
                </c:pt>
                <c:pt idx="4975">
                  <c:v>9.8999999999999991E-3</c:v>
                </c:pt>
                <c:pt idx="4976">
                  <c:v>1.01E-2</c:v>
                </c:pt>
                <c:pt idx="4977">
                  <c:v>9.8999999999999991E-3</c:v>
                </c:pt>
                <c:pt idx="4978">
                  <c:v>0.01</c:v>
                </c:pt>
                <c:pt idx="4979">
                  <c:v>0.01</c:v>
                </c:pt>
                <c:pt idx="4980">
                  <c:v>9.8999999999999991E-3</c:v>
                </c:pt>
                <c:pt idx="4981">
                  <c:v>1.0500000000000001E-2</c:v>
                </c:pt>
                <c:pt idx="4982">
                  <c:v>9.8999999999999991E-3</c:v>
                </c:pt>
                <c:pt idx="4983">
                  <c:v>1.01E-2</c:v>
                </c:pt>
                <c:pt idx="4984">
                  <c:v>0.01</c:v>
                </c:pt>
                <c:pt idx="4985">
                  <c:v>9.8999999999999991E-3</c:v>
                </c:pt>
                <c:pt idx="4986">
                  <c:v>0.01</c:v>
                </c:pt>
                <c:pt idx="4987">
                  <c:v>0.01</c:v>
                </c:pt>
                <c:pt idx="4988">
                  <c:v>9.8999999999999991E-3</c:v>
                </c:pt>
                <c:pt idx="4989">
                  <c:v>0.01</c:v>
                </c:pt>
                <c:pt idx="4990">
                  <c:v>0.01</c:v>
                </c:pt>
                <c:pt idx="4991">
                  <c:v>1.04E-2</c:v>
                </c:pt>
                <c:pt idx="4992">
                  <c:v>1.04E-2</c:v>
                </c:pt>
                <c:pt idx="4993">
                  <c:v>1.03E-2</c:v>
                </c:pt>
                <c:pt idx="4994">
                  <c:v>1.0200000000000001E-2</c:v>
                </c:pt>
                <c:pt idx="4995">
                  <c:v>9.8999999999999991E-3</c:v>
                </c:pt>
                <c:pt idx="4996">
                  <c:v>0.01</c:v>
                </c:pt>
                <c:pt idx="4997">
                  <c:v>9.8999999999999991E-3</c:v>
                </c:pt>
                <c:pt idx="4998">
                  <c:v>0.01</c:v>
                </c:pt>
                <c:pt idx="4999">
                  <c:v>0.01</c:v>
                </c:pt>
                <c:pt idx="5000">
                  <c:v>1.0200000000000001E-2</c:v>
                </c:pt>
                <c:pt idx="5001">
                  <c:v>1.01E-2</c:v>
                </c:pt>
                <c:pt idx="5002">
                  <c:v>1.01E-2</c:v>
                </c:pt>
                <c:pt idx="5003">
                  <c:v>1.0200000000000001E-2</c:v>
                </c:pt>
                <c:pt idx="5004">
                  <c:v>0.01</c:v>
                </c:pt>
                <c:pt idx="5005">
                  <c:v>0.01</c:v>
                </c:pt>
                <c:pt idx="5006">
                  <c:v>1.01E-2</c:v>
                </c:pt>
                <c:pt idx="5007">
                  <c:v>9.8999999999999991E-3</c:v>
                </c:pt>
                <c:pt idx="5008">
                  <c:v>1.01E-2</c:v>
                </c:pt>
                <c:pt idx="5009">
                  <c:v>0.01</c:v>
                </c:pt>
                <c:pt idx="5010">
                  <c:v>9.7000000000000003E-3</c:v>
                </c:pt>
                <c:pt idx="5011">
                  <c:v>1.01E-2</c:v>
                </c:pt>
                <c:pt idx="5012">
                  <c:v>1.03E-2</c:v>
                </c:pt>
                <c:pt idx="5013">
                  <c:v>0.01</c:v>
                </c:pt>
                <c:pt idx="5014">
                  <c:v>9.8999999999999991E-3</c:v>
                </c:pt>
                <c:pt idx="5015">
                  <c:v>1.0200000000000001E-2</c:v>
                </c:pt>
                <c:pt idx="5016">
                  <c:v>1.0800000000000001E-2</c:v>
                </c:pt>
                <c:pt idx="5017">
                  <c:v>0.01</c:v>
                </c:pt>
                <c:pt idx="5018">
                  <c:v>1.0200000000000001E-2</c:v>
                </c:pt>
                <c:pt idx="5019">
                  <c:v>0.01</c:v>
                </c:pt>
                <c:pt idx="5020">
                  <c:v>1.0200000000000001E-2</c:v>
                </c:pt>
                <c:pt idx="5021">
                  <c:v>9.7999999999999997E-3</c:v>
                </c:pt>
                <c:pt idx="5022">
                  <c:v>9.7999999999999997E-3</c:v>
                </c:pt>
                <c:pt idx="5023">
                  <c:v>1.04E-2</c:v>
                </c:pt>
                <c:pt idx="5024">
                  <c:v>1.01E-2</c:v>
                </c:pt>
                <c:pt idx="5025">
                  <c:v>9.8999999999999991E-3</c:v>
                </c:pt>
                <c:pt idx="5026">
                  <c:v>0.01</c:v>
                </c:pt>
                <c:pt idx="5027">
                  <c:v>9.8999999999999991E-3</c:v>
                </c:pt>
                <c:pt idx="5028">
                  <c:v>9.8999999999999991E-3</c:v>
                </c:pt>
                <c:pt idx="5029">
                  <c:v>9.3999999999999986E-3</c:v>
                </c:pt>
                <c:pt idx="5030">
                  <c:v>9.1999999999999998E-3</c:v>
                </c:pt>
                <c:pt idx="5031">
                  <c:v>9.7000000000000003E-3</c:v>
                </c:pt>
                <c:pt idx="5032">
                  <c:v>1.01E-2</c:v>
                </c:pt>
                <c:pt idx="5033">
                  <c:v>9.3999999999999986E-3</c:v>
                </c:pt>
                <c:pt idx="5034">
                  <c:v>9.3999999999999986E-3</c:v>
                </c:pt>
                <c:pt idx="5035">
                  <c:v>9.300000000000001E-3</c:v>
                </c:pt>
                <c:pt idx="5036">
                  <c:v>9.7999999999999997E-3</c:v>
                </c:pt>
                <c:pt idx="5037">
                  <c:v>9.7000000000000003E-3</c:v>
                </c:pt>
                <c:pt idx="5038">
                  <c:v>9.7000000000000003E-3</c:v>
                </c:pt>
                <c:pt idx="5039">
                  <c:v>9.7000000000000003E-3</c:v>
                </c:pt>
                <c:pt idx="5040">
                  <c:v>0.01</c:v>
                </c:pt>
                <c:pt idx="5041">
                  <c:v>1.0200000000000001E-2</c:v>
                </c:pt>
                <c:pt idx="5042">
                  <c:v>9.7999999999999997E-3</c:v>
                </c:pt>
                <c:pt idx="5043">
                  <c:v>1.01E-2</c:v>
                </c:pt>
                <c:pt idx="5044">
                  <c:v>9.8999999999999991E-3</c:v>
                </c:pt>
                <c:pt idx="5045">
                  <c:v>9.8999999999999991E-3</c:v>
                </c:pt>
                <c:pt idx="5046">
                  <c:v>1.04E-2</c:v>
                </c:pt>
                <c:pt idx="5047">
                  <c:v>9.8999999999999991E-3</c:v>
                </c:pt>
                <c:pt idx="5048">
                  <c:v>9.8999999999999991E-3</c:v>
                </c:pt>
                <c:pt idx="5049">
                  <c:v>9.8999999999999991E-3</c:v>
                </c:pt>
                <c:pt idx="5050">
                  <c:v>9.7000000000000003E-3</c:v>
                </c:pt>
                <c:pt idx="5051">
                  <c:v>9.8999999999999991E-3</c:v>
                </c:pt>
                <c:pt idx="5052">
                  <c:v>9.7999999999999997E-3</c:v>
                </c:pt>
                <c:pt idx="5053">
                  <c:v>9.8999999999999991E-3</c:v>
                </c:pt>
                <c:pt idx="5054">
                  <c:v>9.7999999999999997E-3</c:v>
                </c:pt>
                <c:pt idx="5055">
                  <c:v>9.7000000000000003E-3</c:v>
                </c:pt>
                <c:pt idx="5056">
                  <c:v>1.03E-2</c:v>
                </c:pt>
                <c:pt idx="5057">
                  <c:v>1.01E-2</c:v>
                </c:pt>
                <c:pt idx="5058">
                  <c:v>1.01E-2</c:v>
                </c:pt>
                <c:pt idx="5059">
                  <c:v>1.01E-2</c:v>
                </c:pt>
                <c:pt idx="5060">
                  <c:v>1.0200000000000001E-2</c:v>
                </c:pt>
                <c:pt idx="5061">
                  <c:v>9.7999999999999997E-3</c:v>
                </c:pt>
                <c:pt idx="5062">
                  <c:v>9.7999999999999997E-3</c:v>
                </c:pt>
                <c:pt idx="5063">
                  <c:v>0.01</c:v>
                </c:pt>
                <c:pt idx="5064">
                  <c:v>9.7999999999999997E-3</c:v>
                </c:pt>
                <c:pt idx="5065">
                  <c:v>9.7999999999999997E-3</c:v>
                </c:pt>
                <c:pt idx="5066">
                  <c:v>1.04E-2</c:v>
                </c:pt>
                <c:pt idx="5067">
                  <c:v>9.7999999999999997E-3</c:v>
                </c:pt>
                <c:pt idx="5068">
                  <c:v>9.8999999999999991E-3</c:v>
                </c:pt>
                <c:pt idx="5069">
                  <c:v>0.01</c:v>
                </c:pt>
                <c:pt idx="5070">
                  <c:v>9.8999999999999991E-3</c:v>
                </c:pt>
                <c:pt idx="5071">
                  <c:v>9.8999999999999991E-3</c:v>
                </c:pt>
                <c:pt idx="5072">
                  <c:v>9.7999999999999997E-3</c:v>
                </c:pt>
                <c:pt idx="5073">
                  <c:v>0.01</c:v>
                </c:pt>
                <c:pt idx="5074">
                  <c:v>9.7999999999999997E-3</c:v>
                </c:pt>
                <c:pt idx="5075">
                  <c:v>9.7999999999999997E-3</c:v>
                </c:pt>
                <c:pt idx="5076">
                  <c:v>1.0200000000000001E-2</c:v>
                </c:pt>
                <c:pt idx="5077">
                  <c:v>1.03E-2</c:v>
                </c:pt>
                <c:pt idx="5078">
                  <c:v>1.0200000000000001E-2</c:v>
                </c:pt>
                <c:pt idx="5079">
                  <c:v>9.7000000000000003E-3</c:v>
                </c:pt>
                <c:pt idx="5080">
                  <c:v>9.7999999999999997E-3</c:v>
                </c:pt>
                <c:pt idx="5081">
                  <c:v>1.03E-2</c:v>
                </c:pt>
                <c:pt idx="5082">
                  <c:v>1.01E-2</c:v>
                </c:pt>
                <c:pt idx="5083">
                  <c:v>1.0200000000000001E-2</c:v>
                </c:pt>
                <c:pt idx="5084">
                  <c:v>9.8999999999999991E-3</c:v>
                </c:pt>
                <c:pt idx="5085">
                  <c:v>9.8999999999999991E-3</c:v>
                </c:pt>
                <c:pt idx="5086">
                  <c:v>1.0200000000000001E-2</c:v>
                </c:pt>
                <c:pt idx="5087">
                  <c:v>9.7999999999999997E-3</c:v>
                </c:pt>
                <c:pt idx="5088">
                  <c:v>1.04E-2</c:v>
                </c:pt>
                <c:pt idx="5089">
                  <c:v>1.09E-2</c:v>
                </c:pt>
                <c:pt idx="5090">
                  <c:v>1.0800000000000001E-2</c:v>
                </c:pt>
                <c:pt idx="5091">
                  <c:v>0.01</c:v>
                </c:pt>
                <c:pt idx="5092">
                  <c:v>0.01</c:v>
                </c:pt>
                <c:pt idx="5093">
                  <c:v>1.0200000000000001E-2</c:v>
                </c:pt>
                <c:pt idx="5094">
                  <c:v>9.8999999999999991E-3</c:v>
                </c:pt>
                <c:pt idx="5095">
                  <c:v>9.7999999999999997E-3</c:v>
                </c:pt>
                <c:pt idx="5096">
                  <c:v>9.8999999999999991E-3</c:v>
                </c:pt>
                <c:pt idx="5097">
                  <c:v>9.8999999999999991E-3</c:v>
                </c:pt>
                <c:pt idx="5098">
                  <c:v>1.0200000000000001E-2</c:v>
                </c:pt>
                <c:pt idx="5099">
                  <c:v>1.11E-2</c:v>
                </c:pt>
                <c:pt idx="5100">
                  <c:v>1.1699999999999999E-2</c:v>
                </c:pt>
                <c:pt idx="5101">
                  <c:v>1.04E-2</c:v>
                </c:pt>
                <c:pt idx="5102">
                  <c:v>1.03E-2</c:v>
                </c:pt>
                <c:pt idx="5103">
                  <c:v>1.0800000000000001E-2</c:v>
                </c:pt>
                <c:pt idx="5104">
                  <c:v>1.03E-2</c:v>
                </c:pt>
                <c:pt idx="5105">
                  <c:v>1.01E-2</c:v>
                </c:pt>
                <c:pt idx="5106">
                  <c:v>1.0200000000000001E-2</c:v>
                </c:pt>
                <c:pt idx="5107">
                  <c:v>9.8999999999999991E-3</c:v>
                </c:pt>
                <c:pt idx="5108">
                  <c:v>0.01</c:v>
                </c:pt>
                <c:pt idx="5109">
                  <c:v>9.7000000000000003E-3</c:v>
                </c:pt>
                <c:pt idx="5110">
                  <c:v>9.7000000000000003E-3</c:v>
                </c:pt>
                <c:pt idx="5111">
                  <c:v>1.11E-2</c:v>
                </c:pt>
                <c:pt idx="5112">
                  <c:v>1.0200000000000001E-2</c:v>
                </c:pt>
                <c:pt idx="5113">
                  <c:v>0.01</c:v>
                </c:pt>
                <c:pt idx="5114">
                  <c:v>9.4999999999999998E-3</c:v>
                </c:pt>
                <c:pt idx="5115">
                  <c:v>9.4999999999999998E-3</c:v>
                </c:pt>
                <c:pt idx="5116">
                  <c:v>9.8999999999999991E-3</c:v>
                </c:pt>
                <c:pt idx="5117">
                  <c:v>9.5999999999999992E-3</c:v>
                </c:pt>
                <c:pt idx="5118">
                  <c:v>9.7999999999999997E-3</c:v>
                </c:pt>
                <c:pt idx="5119">
                  <c:v>9.5999999999999992E-3</c:v>
                </c:pt>
                <c:pt idx="5120">
                  <c:v>1.06E-2</c:v>
                </c:pt>
                <c:pt idx="5121">
                  <c:v>1.01E-2</c:v>
                </c:pt>
                <c:pt idx="5122">
                  <c:v>1.01E-2</c:v>
                </c:pt>
                <c:pt idx="5123">
                  <c:v>1.04E-2</c:v>
                </c:pt>
                <c:pt idx="5124">
                  <c:v>9.7999999999999997E-3</c:v>
                </c:pt>
                <c:pt idx="5125">
                  <c:v>0.01</c:v>
                </c:pt>
                <c:pt idx="5126">
                  <c:v>1.04E-2</c:v>
                </c:pt>
                <c:pt idx="5127">
                  <c:v>9.8999999999999991E-3</c:v>
                </c:pt>
                <c:pt idx="5128">
                  <c:v>1.01E-2</c:v>
                </c:pt>
                <c:pt idx="5129">
                  <c:v>8.8999999999999999E-3</c:v>
                </c:pt>
                <c:pt idx="5130">
                  <c:v>9.300000000000001E-3</c:v>
                </c:pt>
                <c:pt idx="5131">
                  <c:v>1.03E-2</c:v>
                </c:pt>
                <c:pt idx="5132">
                  <c:v>1.3899999999999999E-2</c:v>
                </c:pt>
                <c:pt idx="5133">
                  <c:v>1.2199999999999999E-2</c:v>
                </c:pt>
                <c:pt idx="5134">
                  <c:v>1.01E-2</c:v>
                </c:pt>
                <c:pt idx="5135">
                  <c:v>9.8999999999999991E-3</c:v>
                </c:pt>
                <c:pt idx="5136">
                  <c:v>1.0200000000000001E-2</c:v>
                </c:pt>
                <c:pt idx="5137">
                  <c:v>9.5999999999999992E-3</c:v>
                </c:pt>
                <c:pt idx="5138">
                  <c:v>9.4999999999999998E-3</c:v>
                </c:pt>
                <c:pt idx="5139">
                  <c:v>8.8000000000000005E-3</c:v>
                </c:pt>
                <c:pt idx="5140">
                  <c:v>8.6E-3</c:v>
                </c:pt>
                <c:pt idx="5141">
                  <c:v>0.01</c:v>
                </c:pt>
                <c:pt idx="5142">
                  <c:v>0.01</c:v>
                </c:pt>
                <c:pt idx="5143">
                  <c:v>1.04E-2</c:v>
                </c:pt>
                <c:pt idx="5144">
                  <c:v>1.03E-2</c:v>
                </c:pt>
                <c:pt idx="5145">
                  <c:v>1.04E-2</c:v>
                </c:pt>
                <c:pt idx="5146">
                  <c:v>1.0500000000000001E-2</c:v>
                </c:pt>
                <c:pt idx="5147">
                  <c:v>1.03E-2</c:v>
                </c:pt>
                <c:pt idx="5148">
                  <c:v>1.04E-2</c:v>
                </c:pt>
                <c:pt idx="5149">
                  <c:v>1.0500000000000001E-2</c:v>
                </c:pt>
                <c:pt idx="5150">
                  <c:v>0.01</c:v>
                </c:pt>
                <c:pt idx="5151">
                  <c:v>1.0200000000000001E-2</c:v>
                </c:pt>
                <c:pt idx="5152">
                  <c:v>9.8999999999999991E-3</c:v>
                </c:pt>
                <c:pt idx="5153">
                  <c:v>1.0200000000000001E-2</c:v>
                </c:pt>
                <c:pt idx="5154">
                  <c:v>1.01E-2</c:v>
                </c:pt>
                <c:pt idx="5155">
                  <c:v>1.1299999999999999E-2</c:v>
                </c:pt>
                <c:pt idx="5156">
                  <c:v>1.0700000000000001E-2</c:v>
                </c:pt>
                <c:pt idx="5157">
                  <c:v>9.7999999999999997E-3</c:v>
                </c:pt>
                <c:pt idx="5158">
                  <c:v>0.01</c:v>
                </c:pt>
                <c:pt idx="5159">
                  <c:v>9.5999999999999992E-3</c:v>
                </c:pt>
                <c:pt idx="5160">
                  <c:v>9.300000000000001E-3</c:v>
                </c:pt>
                <c:pt idx="5161">
                  <c:v>0.01</c:v>
                </c:pt>
                <c:pt idx="5162">
                  <c:v>9.5999999999999992E-3</c:v>
                </c:pt>
                <c:pt idx="5163">
                  <c:v>9.5999999999999992E-3</c:v>
                </c:pt>
                <c:pt idx="5164">
                  <c:v>1.01E-2</c:v>
                </c:pt>
                <c:pt idx="5165">
                  <c:v>1.11E-2</c:v>
                </c:pt>
                <c:pt idx="5166">
                  <c:v>1.4499999999999999E-2</c:v>
                </c:pt>
                <c:pt idx="5167">
                  <c:v>1.0800000000000001E-2</c:v>
                </c:pt>
                <c:pt idx="5168">
                  <c:v>1.1000000000000001E-2</c:v>
                </c:pt>
                <c:pt idx="5169">
                  <c:v>1.18E-2</c:v>
                </c:pt>
                <c:pt idx="5170">
                  <c:v>1.15E-2</c:v>
                </c:pt>
                <c:pt idx="5171">
                  <c:v>1.21E-2</c:v>
                </c:pt>
                <c:pt idx="5172">
                  <c:v>1.23E-2</c:v>
                </c:pt>
                <c:pt idx="5173">
                  <c:v>1.2199999999999999E-2</c:v>
                </c:pt>
                <c:pt idx="5174">
                  <c:v>1.2199999999999999E-2</c:v>
                </c:pt>
                <c:pt idx="5175">
                  <c:v>1.24E-2</c:v>
                </c:pt>
                <c:pt idx="5176">
                  <c:v>1.3300000000000001E-2</c:v>
                </c:pt>
                <c:pt idx="5177">
                  <c:v>1.24E-2</c:v>
                </c:pt>
                <c:pt idx="5178">
                  <c:v>1.2500000000000001E-2</c:v>
                </c:pt>
                <c:pt idx="5179">
                  <c:v>1.2500000000000001E-2</c:v>
                </c:pt>
                <c:pt idx="5180">
                  <c:v>1.2199999999999999E-2</c:v>
                </c:pt>
                <c:pt idx="5181">
                  <c:v>1.2500000000000001E-2</c:v>
                </c:pt>
                <c:pt idx="5182">
                  <c:v>1.24E-2</c:v>
                </c:pt>
                <c:pt idx="5183">
                  <c:v>1.26E-2</c:v>
                </c:pt>
                <c:pt idx="5184">
                  <c:v>1.2199999999999999E-2</c:v>
                </c:pt>
                <c:pt idx="5185">
                  <c:v>1.21E-2</c:v>
                </c:pt>
                <c:pt idx="5186">
                  <c:v>1.2699999999999999E-2</c:v>
                </c:pt>
                <c:pt idx="5187">
                  <c:v>1.2800000000000001E-2</c:v>
                </c:pt>
                <c:pt idx="5188">
                  <c:v>1.29E-2</c:v>
                </c:pt>
                <c:pt idx="5189">
                  <c:v>1.29E-2</c:v>
                </c:pt>
                <c:pt idx="5190">
                  <c:v>1.32E-2</c:v>
                </c:pt>
                <c:pt idx="5191">
                  <c:v>1.21E-2</c:v>
                </c:pt>
                <c:pt idx="5192">
                  <c:v>1.21E-2</c:v>
                </c:pt>
                <c:pt idx="5193">
                  <c:v>1.2500000000000001E-2</c:v>
                </c:pt>
                <c:pt idx="5194">
                  <c:v>1.23E-2</c:v>
                </c:pt>
                <c:pt idx="5195">
                  <c:v>1.23E-2</c:v>
                </c:pt>
                <c:pt idx="5196">
                  <c:v>1.26E-2</c:v>
                </c:pt>
                <c:pt idx="5197">
                  <c:v>1.26E-2</c:v>
                </c:pt>
                <c:pt idx="5198">
                  <c:v>1.3600000000000001E-2</c:v>
                </c:pt>
                <c:pt idx="5199">
                  <c:v>1.3000000000000001E-2</c:v>
                </c:pt>
                <c:pt idx="5200">
                  <c:v>1.23E-2</c:v>
                </c:pt>
                <c:pt idx="5201">
                  <c:v>1.2500000000000001E-2</c:v>
                </c:pt>
                <c:pt idx="5202">
                  <c:v>1.24E-2</c:v>
                </c:pt>
                <c:pt idx="5203">
                  <c:v>1.2699999999999999E-2</c:v>
                </c:pt>
                <c:pt idx="5204">
                  <c:v>1.2800000000000001E-2</c:v>
                </c:pt>
                <c:pt idx="5205">
                  <c:v>1.2800000000000001E-2</c:v>
                </c:pt>
                <c:pt idx="5206">
                  <c:v>1.2699999999999999E-2</c:v>
                </c:pt>
                <c:pt idx="5207">
                  <c:v>1.24E-2</c:v>
                </c:pt>
                <c:pt idx="5208">
                  <c:v>1.3000000000000001E-2</c:v>
                </c:pt>
                <c:pt idx="5209">
                  <c:v>1.3100000000000001E-2</c:v>
                </c:pt>
                <c:pt idx="5210">
                  <c:v>1.2699999999999999E-2</c:v>
                </c:pt>
                <c:pt idx="5211">
                  <c:v>1.29E-2</c:v>
                </c:pt>
                <c:pt idx="5212">
                  <c:v>1.2800000000000001E-2</c:v>
                </c:pt>
                <c:pt idx="5213">
                  <c:v>1.24E-2</c:v>
                </c:pt>
                <c:pt idx="5214">
                  <c:v>1.24E-2</c:v>
                </c:pt>
                <c:pt idx="5215">
                  <c:v>1.26E-2</c:v>
                </c:pt>
                <c:pt idx="5216">
                  <c:v>1.29E-2</c:v>
                </c:pt>
                <c:pt idx="5217">
                  <c:v>1.24E-2</c:v>
                </c:pt>
                <c:pt idx="5218">
                  <c:v>1.2800000000000001E-2</c:v>
                </c:pt>
                <c:pt idx="5219">
                  <c:v>1.26E-2</c:v>
                </c:pt>
                <c:pt idx="5220">
                  <c:v>1.34E-2</c:v>
                </c:pt>
                <c:pt idx="5221">
                  <c:v>1.32E-2</c:v>
                </c:pt>
                <c:pt idx="5222">
                  <c:v>1.24E-2</c:v>
                </c:pt>
                <c:pt idx="5223">
                  <c:v>1.2699999999999999E-2</c:v>
                </c:pt>
                <c:pt idx="5224">
                  <c:v>1.24E-2</c:v>
                </c:pt>
                <c:pt idx="5225">
                  <c:v>1.2199999999999999E-2</c:v>
                </c:pt>
                <c:pt idx="5226">
                  <c:v>1.2500000000000001E-2</c:v>
                </c:pt>
                <c:pt idx="5227">
                  <c:v>1.2199999999999999E-2</c:v>
                </c:pt>
                <c:pt idx="5228">
                  <c:v>1.24E-2</c:v>
                </c:pt>
                <c:pt idx="5229">
                  <c:v>1.1899999999999999E-2</c:v>
                </c:pt>
                <c:pt idx="5230">
                  <c:v>1.29E-2</c:v>
                </c:pt>
                <c:pt idx="5231">
                  <c:v>1.38E-2</c:v>
                </c:pt>
                <c:pt idx="5232">
                  <c:v>1.26E-2</c:v>
                </c:pt>
                <c:pt idx="5233">
                  <c:v>1.29E-2</c:v>
                </c:pt>
                <c:pt idx="5234">
                  <c:v>1.26E-2</c:v>
                </c:pt>
                <c:pt idx="5235">
                  <c:v>1.24E-2</c:v>
                </c:pt>
                <c:pt idx="5236">
                  <c:v>1.23E-2</c:v>
                </c:pt>
                <c:pt idx="5237">
                  <c:v>1.2E-2</c:v>
                </c:pt>
                <c:pt idx="5238">
                  <c:v>1.23E-2</c:v>
                </c:pt>
                <c:pt idx="5239">
                  <c:v>1.2E-2</c:v>
                </c:pt>
                <c:pt idx="5240">
                  <c:v>1.2E-2</c:v>
                </c:pt>
                <c:pt idx="5241">
                  <c:v>1.3100000000000001E-2</c:v>
                </c:pt>
                <c:pt idx="5242">
                  <c:v>1.3000000000000001E-2</c:v>
                </c:pt>
                <c:pt idx="5243">
                  <c:v>1.3100000000000001E-2</c:v>
                </c:pt>
                <c:pt idx="5244">
                  <c:v>1.23E-2</c:v>
                </c:pt>
                <c:pt idx="5245">
                  <c:v>1.21E-2</c:v>
                </c:pt>
                <c:pt idx="5246">
                  <c:v>1.23E-2</c:v>
                </c:pt>
                <c:pt idx="5247">
                  <c:v>1.2E-2</c:v>
                </c:pt>
                <c:pt idx="5248">
                  <c:v>1.23E-2</c:v>
                </c:pt>
                <c:pt idx="5249">
                  <c:v>1.2199999999999999E-2</c:v>
                </c:pt>
                <c:pt idx="5250">
                  <c:v>1.2E-2</c:v>
                </c:pt>
                <c:pt idx="5251">
                  <c:v>1.3300000000000001E-2</c:v>
                </c:pt>
                <c:pt idx="5252">
                  <c:v>1.3300000000000001E-2</c:v>
                </c:pt>
                <c:pt idx="5253">
                  <c:v>1.3100000000000001E-2</c:v>
                </c:pt>
                <c:pt idx="5254">
                  <c:v>1.2800000000000001E-2</c:v>
                </c:pt>
                <c:pt idx="5255">
                  <c:v>1.2800000000000001E-2</c:v>
                </c:pt>
                <c:pt idx="5256">
                  <c:v>1.2500000000000001E-2</c:v>
                </c:pt>
                <c:pt idx="5257">
                  <c:v>1.21E-2</c:v>
                </c:pt>
                <c:pt idx="5258">
                  <c:v>1.2500000000000001E-2</c:v>
                </c:pt>
                <c:pt idx="5259">
                  <c:v>1.24E-2</c:v>
                </c:pt>
                <c:pt idx="5260">
                  <c:v>1.3500000000000002E-2</c:v>
                </c:pt>
                <c:pt idx="5261">
                  <c:v>1.3000000000000001E-2</c:v>
                </c:pt>
                <c:pt idx="5262">
                  <c:v>1.3000000000000001E-2</c:v>
                </c:pt>
                <c:pt idx="5263">
                  <c:v>1.2800000000000001E-2</c:v>
                </c:pt>
                <c:pt idx="5264">
                  <c:v>1.23E-2</c:v>
                </c:pt>
                <c:pt idx="5265">
                  <c:v>1.2199999999999999E-2</c:v>
                </c:pt>
                <c:pt idx="5266">
                  <c:v>1.2500000000000001E-2</c:v>
                </c:pt>
                <c:pt idx="5267">
                  <c:v>1.21E-2</c:v>
                </c:pt>
                <c:pt idx="5268">
                  <c:v>1.23E-2</c:v>
                </c:pt>
                <c:pt idx="5269">
                  <c:v>1.21E-2</c:v>
                </c:pt>
                <c:pt idx="5270">
                  <c:v>1.21E-2</c:v>
                </c:pt>
                <c:pt idx="5271">
                  <c:v>1.3000000000000001E-2</c:v>
                </c:pt>
                <c:pt idx="5272">
                  <c:v>1.3300000000000001E-2</c:v>
                </c:pt>
                <c:pt idx="5273">
                  <c:v>1.29E-2</c:v>
                </c:pt>
                <c:pt idx="5274">
                  <c:v>1.26E-2</c:v>
                </c:pt>
                <c:pt idx="5275">
                  <c:v>1.23E-2</c:v>
                </c:pt>
                <c:pt idx="5276">
                  <c:v>1.3000000000000001E-2</c:v>
                </c:pt>
                <c:pt idx="5277">
                  <c:v>1.21E-2</c:v>
                </c:pt>
                <c:pt idx="5278">
                  <c:v>1.2699999999999999E-2</c:v>
                </c:pt>
                <c:pt idx="5279">
                  <c:v>1.26E-2</c:v>
                </c:pt>
                <c:pt idx="5280">
                  <c:v>1.3100000000000001E-2</c:v>
                </c:pt>
                <c:pt idx="5281">
                  <c:v>1.2E-2</c:v>
                </c:pt>
                <c:pt idx="5282">
                  <c:v>1.2E-2</c:v>
                </c:pt>
                <c:pt idx="5283">
                  <c:v>1.24E-2</c:v>
                </c:pt>
                <c:pt idx="5284">
                  <c:v>1.3000000000000001E-2</c:v>
                </c:pt>
                <c:pt idx="5285">
                  <c:v>1.24E-2</c:v>
                </c:pt>
                <c:pt idx="5286">
                  <c:v>1.26E-2</c:v>
                </c:pt>
                <c:pt idx="5287">
                  <c:v>1.2500000000000001E-2</c:v>
                </c:pt>
                <c:pt idx="5288">
                  <c:v>1.29E-2</c:v>
                </c:pt>
                <c:pt idx="5289">
                  <c:v>1.29E-2</c:v>
                </c:pt>
                <c:pt idx="5290">
                  <c:v>1.2E-2</c:v>
                </c:pt>
                <c:pt idx="5291">
                  <c:v>1.2199999999999999E-2</c:v>
                </c:pt>
                <c:pt idx="5292">
                  <c:v>1.1200000000000002E-2</c:v>
                </c:pt>
                <c:pt idx="5293">
                  <c:v>1.3000000000000001E-2</c:v>
                </c:pt>
                <c:pt idx="5294">
                  <c:v>1.1599999999999999E-2</c:v>
                </c:pt>
                <c:pt idx="5295">
                  <c:v>1.1599999999999999E-2</c:v>
                </c:pt>
                <c:pt idx="5296">
                  <c:v>1.23E-2</c:v>
                </c:pt>
                <c:pt idx="5297">
                  <c:v>1.2E-2</c:v>
                </c:pt>
                <c:pt idx="5298">
                  <c:v>1.2800000000000001E-2</c:v>
                </c:pt>
                <c:pt idx="5299">
                  <c:v>1.15E-2</c:v>
                </c:pt>
                <c:pt idx="5300">
                  <c:v>1.15E-2</c:v>
                </c:pt>
                <c:pt idx="5301">
                  <c:v>1.2800000000000001E-2</c:v>
                </c:pt>
                <c:pt idx="5302">
                  <c:v>1.26E-2</c:v>
                </c:pt>
                <c:pt idx="5303">
                  <c:v>1.2800000000000001E-2</c:v>
                </c:pt>
                <c:pt idx="5304">
                  <c:v>1.2500000000000001E-2</c:v>
                </c:pt>
                <c:pt idx="5305">
                  <c:v>1.26E-2</c:v>
                </c:pt>
                <c:pt idx="5306">
                  <c:v>1.3600000000000001E-2</c:v>
                </c:pt>
                <c:pt idx="5307">
                  <c:v>1.2500000000000001E-2</c:v>
                </c:pt>
                <c:pt idx="5308">
                  <c:v>1.29E-2</c:v>
                </c:pt>
                <c:pt idx="5309">
                  <c:v>1.29E-2</c:v>
                </c:pt>
                <c:pt idx="5310">
                  <c:v>1.2199999999999999E-2</c:v>
                </c:pt>
                <c:pt idx="5311">
                  <c:v>1.2199999999999999E-2</c:v>
                </c:pt>
                <c:pt idx="5312">
                  <c:v>1.21E-2</c:v>
                </c:pt>
                <c:pt idx="5313">
                  <c:v>1.24E-2</c:v>
                </c:pt>
                <c:pt idx="5314">
                  <c:v>1.23E-2</c:v>
                </c:pt>
                <c:pt idx="5315">
                  <c:v>1.24E-2</c:v>
                </c:pt>
                <c:pt idx="5316">
                  <c:v>1.2699999999999999E-2</c:v>
                </c:pt>
                <c:pt idx="5317">
                  <c:v>1.23E-2</c:v>
                </c:pt>
                <c:pt idx="5318">
                  <c:v>1.2699999999999999E-2</c:v>
                </c:pt>
                <c:pt idx="5319">
                  <c:v>1.2699999999999999E-2</c:v>
                </c:pt>
                <c:pt idx="5320">
                  <c:v>1.26E-2</c:v>
                </c:pt>
                <c:pt idx="5321">
                  <c:v>1.32E-2</c:v>
                </c:pt>
                <c:pt idx="5322">
                  <c:v>1.2500000000000001E-2</c:v>
                </c:pt>
                <c:pt idx="5323">
                  <c:v>1.2699999999999999E-2</c:v>
                </c:pt>
                <c:pt idx="5324">
                  <c:v>1.23E-2</c:v>
                </c:pt>
                <c:pt idx="5325">
                  <c:v>1.2E-2</c:v>
                </c:pt>
                <c:pt idx="5326">
                  <c:v>1.21E-2</c:v>
                </c:pt>
                <c:pt idx="5327">
                  <c:v>1.3500000000000002E-2</c:v>
                </c:pt>
                <c:pt idx="5328">
                  <c:v>1.29E-2</c:v>
                </c:pt>
                <c:pt idx="5329">
                  <c:v>1.1699999999999999E-2</c:v>
                </c:pt>
                <c:pt idx="5330">
                  <c:v>1.29E-2</c:v>
                </c:pt>
                <c:pt idx="5331">
                  <c:v>1.18E-2</c:v>
                </c:pt>
                <c:pt idx="5332">
                  <c:v>1.18E-2</c:v>
                </c:pt>
                <c:pt idx="5333">
                  <c:v>1.2699999999999999E-2</c:v>
                </c:pt>
                <c:pt idx="5334">
                  <c:v>1.4800000000000001E-2</c:v>
                </c:pt>
                <c:pt idx="5335">
                  <c:v>1.6399999999999998E-2</c:v>
                </c:pt>
                <c:pt idx="5336">
                  <c:v>1.7100000000000001E-2</c:v>
                </c:pt>
                <c:pt idx="5337">
                  <c:v>1.7399999999999999E-2</c:v>
                </c:pt>
                <c:pt idx="5338">
                  <c:v>1.8200000000000001E-2</c:v>
                </c:pt>
                <c:pt idx="5339">
                  <c:v>1.72E-2</c:v>
                </c:pt>
                <c:pt idx="5340">
                  <c:v>1.7500000000000002E-2</c:v>
                </c:pt>
                <c:pt idx="5341">
                  <c:v>1.7899999999999999E-2</c:v>
                </c:pt>
                <c:pt idx="5342">
                  <c:v>1.8200000000000001E-2</c:v>
                </c:pt>
                <c:pt idx="5343">
                  <c:v>1.8000000000000002E-2</c:v>
                </c:pt>
                <c:pt idx="5344">
                  <c:v>1.7600000000000001E-2</c:v>
                </c:pt>
                <c:pt idx="5345">
                  <c:v>1.7100000000000001E-2</c:v>
                </c:pt>
                <c:pt idx="5346">
                  <c:v>1.7299999999999999E-2</c:v>
                </c:pt>
                <c:pt idx="5347">
                  <c:v>1.7100000000000001E-2</c:v>
                </c:pt>
                <c:pt idx="5348">
                  <c:v>1.7399999999999999E-2</c:v>
                </c:pt>
                <c:pt idx="5349">
                  <c:v>1.7299999999999999E-2</c:v>
                </c:pt>
                <c:pt idx="5350">
                  <c:v>1.8799999999999997E-2</c:v>
                </c:pt>
                <c:pt idx="5351">
                  <c:v>1.7299999999999999E-2</c:v>
                </c:pt>
                <c:pt idx="5352">
                  <c:v>1.7299999999999999E-2</c:v>
                </c:pt>
                <c:pt idx="5353">
                  <c:v>1.7500000000000002E-2</c:v>
                </c:pt>
                <c:pt idx="5354">
                  <c:v>1.7299999999999999E-2</c:v>
                </c:pt>
                <c:pt idx="5355">
                  <c:v>1.72E-2</c:v>
                </c:pt>
                <c:pt idx="5356">
                  <c:v>1.7399999999999999E-2</c:v>
                </c:pt>
                <c:pt idx="5357">
                  <c:v>1.72E-2</c:v>
                </c:pt>
                <c:pt idx="5358">
                  <c:v>1.7600000000000001E-2</c:v>
                </c:pt>
                <c:pt idx="5359">
                  <c:v>1.7500000000000002E-2</c:v>
                </c:pt>
                <c:pt idx="5360">
                  <c:v>1.8500000000000003E-2</c:v>
                </c:pt>
                <c:pt idx="5361">
                  <c:v>1.8500000000000003E-2</c:v>
                </c:pt>
                <c:pt idx="5362">
                  <c:v>1.78E-2</c:v>
                </c:pt>
                <c:pt idx="5363">
                  <c:v>1.8000000000000002E-2</c:v>
                </c:pt>
                <c:pt idx="5364">
                  <c:v>1.7899999999999999E-2</c:v>
                </c:pt>
                <c:pt idx="5365">
                  <c:v>1.7500000000000002E-2</c:v>
                </c:pt>
                <c:pt idx="5366">
                  <c:v>1.7399999999999999E-2</c:v>
                </c:pt>
                <c:pt idx="5367">
                  <c:v>1.7000000000000001E-2</c:v>
                </c:pt>
                <c:pt idx="5368">
                  <c:v>1.6899999999999998E-2</c:v>
                </c:pt>
                <c:pt idx="5369">
                  <c:v>1.6799999999999999E-2</c:v>
                </c:pt>
                <c:pt idx="5370">
                  <c:v>1.72E-2</c:v>
                </c:pt>
                <c:pt idx="5371">
                  <c:v>1.83E-2</c:v>
                </c:pt>
                <c:pt idx="5372">
                  <c:v>1.72E-2</c:v>
                </c:pt>
                <c:pt idx="5373">
                  <c:v>1.7399999999999999E-2</c:v>
                </c:pt>
                <c:pt idx="5374">
                  <c:v>1.72E-2</c:v>
                </c:pt>
                <c:pt idx="5375">
                  <c:v>1.7399999999999999E-2</c:v>
                </c:pt>
                <c:pt idx="5376">
                  <c:v>1.7600000000000001E-2</c:v>
                </c:pt>
                <c:pt idx="5377">
                  <c:v>1.7100000000000001E-2</c:v>
                </c:pt>
                <c:pt idx="5378">
                  <c:v>1.7500000000000002E-2</c:v>
                </c:pt>
                <c:pt idx="5379">
                  <c:v>1.7399999999999999E-2</c:v>
                </c:pt>
                <c:pt idx="5380">
                  <c:v>1.8700000000000001E-2</c:v>
                </c:pt>
                <c:pt idx="5381">
                  <c:v>1.8100000000000002E-2</c:v>
                </c:pt>
                <c:pt idx="5382">
                  <c:v>1.8100000000000002E-2</c:v>
                </c:pt>
                <c:pt idx="5383">
                  <c:v>1.8200000000000001E-2</c:v>
                </c:pt>
                <c:pt idx="5384">
                  <c:v>1.8000000000000002E-2</c:v>
                </c:pt>
                <c:pt idx="5385">
                  <c:v>1.7899999999999999E-2</c:v>
                </c:pt>
                <c:pt idx="5386">
                  <c:v>1.8100000000000002E-2</c:v>
                </c:pt>
                <c:pt idx="5387">
                  <c:v>1.72E-2</c:v>
                </c:pt>
                <c:pt idx="5388">
                  <c:v>1.7299999999999999E-2</c:v>
                </c:pt>
                <c:pt idx="5389">
                  <c:v>1.72E-2</c:v>
                </c:pt>
                <c:pt idx="5390">
                  <c:v>1.7000000000000001E-2</c:v>
                </c:pt>
                <c:pt idx="5391">
                  <c:v>1.72E-2</c:v>
                </c:pt>
                <c:pt idx="5392">
                  <c:v>1.7000000000000001E-2</c:v>
                </c:pt>
                <c:pt idx="5393">
                  <c:v>1.8700000000000001E-2</c:v>
                </c:pt>
                <c:pt idx="5394">
                  <c:v>1.78E-2</c:v>
                </c:pt>
                <c:pt idx="5395">
                  <c:v>1.7399999999999999E-2</c:v>
                </c:pt>
                <c:pt idx="5396">
                  <c:v>1.7600000000000001E-2</c:v>
                </c:pt>
                <c:pt idx="5397">
                  <c:v>1.6799999999999999E-2</c:v>
                </c:pt>
                <c:pt idx="5398">
                  <c:v>1.7100000000000001E-2</c:v>
                </c:pt>
                <c:pt idx="5399">
                  <c:v>1.7100000000000001E-2</c:v>
                </c:pt>
                <c:pt idx="5400">
                  <c:v>1.7399999999999999E-2</c:v>
                </c:pt>
                <c:pt idx="5401">
                  <c:v>1.77E-2</c:v>
                </c:pt>
                <c:pt idx="5402">
                  <c:v>1.72E-2</c:v>
                </c:pt>
                <c:pt idx="5403">
                  <c:v>1.7899999999999999E-2</c:v>
                </c:pt>
                <c:pt idx="5404">
                  <c:v>1.7600000000000001E-2</c:v>
                </c:pt>
                <c:pt idx="5405">
                  <c:v>1.7100000000000001E-2</c:v>
                </c:pt>
                <c:pt idx="5406">
                  <c:v>1.7500000000000002E-2</c:v>
                </c:pt>
                <c:pt idx="5407">
                  <c:v>1.6899999999999998E-2</c:v>
                </c:pt>
                <c:pt idx="5408">
                  <c:v>1.7500000000000002E-2</c:v>
                </c:pt>
                <c:pt idx="5409">
                  <c:v>1.67E-2</c:v>
                </c:pt>
                <c:pt idx="5410">
                  <c:v>1.7299999999999999E-2</c:v>
                </c:pt>
                <c:pt idx="5411">
                  <c:v>1.77E-2</c:v>
                </c:pt>
                <c:pt idx="5412">
                  <c:v>1.72E-2</c:v>
                </c:pt>
                <c:pt idx="5413">
                  <c:v>1.7399999999999999E-2</c:v>
                </c:pt>
                <c:pt idx="5414">
                  <c:v>1.7100000000000001E-2</c:v>
                </c:pt>
                <c:pt idx="5415">
                  <c:v>1.72E-2</c:v>
                </c:pt>
                <c:pt idx="5416">
                  <c:v>1.83E-2</c:v>
                </c:pt>
                <c:pt idx="5417">
                  <c:v>1.7100000000000001E-2</c:v>
                </c:pt>
                <c:pt idx="5418">
                  <c:v>1.7600000000000001E-2</c:v>
                </c:pt>
                <c:pt idx="5419">
                  <c:v>1.7399999999999999E-2</c:v>
                </c:pt>
                <c:pt idx="5420">
                  <c:v>1.72E-2</c:v>
                </c:pt>
                <c:pt idx="5421">
                  <c:v>1.7500000000000002E-2</c:v>
                </c:pt>
                <c:pt idx="5422">
                  <c:v>1.72E-2</c:v>
                </c:pt>
                <c:pt idx="5423">
                  <c:v>1.7100000000000001E-2</c:v>
                </c:pt>
                <c:pt idx="5424">
                  <c:v>1.7100000000000001E-2</c:v>
                </c:pt>
                <c:pt idx="5425">
                  <c:v>1.72E-2</c:v>
                </c:pt>
                <c:pt idx="5426">
                  <c:v>1.83E-2</c:v>
                </c:pt>
                <c:pt idx="5427">
                  <c:v>1.7299999999999999E-2</c:v>
                </c:pt>
                <c:pt idx="5428">
                  <c:v>1.8100000000000002E-2</c:v>
                </c:pt>
                <c:pt idx="5429">
                  <c:v>1.78E-2</c:v>
                </c:pt>
                <c:pt idx="5430">
                  <c:v>1.7500000000000002E-2</c:v>
                </c:pt>
                <c:pt idx="5431">
                  <c:v>1.77E-2</c:v>
                </c:pt>
                <c:pt idx="5432">
                  <c:v>1.7399999999999999E-2</c:v>
                </c:pt>
                <c:pt idx="5433">
                  <c:v>1.7500000000000002E-2</c:v>
                </c:pt>
                <c:pt idx="5434">
                  <c:v>1.6899999999999998E-2</c:v>
                </c:pt>
                <c:pt idx="5435">
                  <c:v>1.7100000000000001E-2</c:v>
                </c:pt>
                <c:pt idx="5436">
                  <c:v>1.8200000000000001E-2</c:v>
                </c:pt>
                <c:pt idx="5437">
                  <c:v>1.7500000000000002E-2</c:v>
                </c:pt>
                <c:pt idx="5438">
                  <c:v>1.7600000000000001E-2</c:v>
                </c:pt>
                <c:pt idx="5439">
                  <c:v>1.7500000000000002E-2</c:v>
                </c:pt>
                <c:pt idx="5440">
                  <c:v>1.72E-2</c:v>
                </c:pt>
                <c:pt idx="5441">
                  <c:v>1.7600000000000001E-2</c:v>
                </c:pt>
                <c:pt idx="5442">
                  <c:v>1.7299999999999999E-2</c:v>
                </c:pt>
                <c:pt idx="5443">
                  <c:v>1.7500000000000002E-2</c:v>
                </c:pt>
                <c:pt idx="5444">
                  <c:v>1.7000000000000001E-2</c:v>
                </c:pt>
                <c:pt idx="5445">
                  <c:v>1.7299999999999999E-2</c:v>
                </c:pt>
                <c:pt idx="5446">
                  <c:v>1.83E-2</c:v>
                </c:pt>
                <c:pt idx="5447">
                  <c:v>1.7899999999999999E-2</c:v>
                </c:pt>
                <c:pt idx="5448">
                  <c:v>1.8000000000000002E-2</c:v>
                </c:pt>
                <c:pt idx="5449">
                  <c:v>1.7899999999999999E-2</c:v>
                </c:pt>
                <c:pt idx="5450">
                  <c:v>1.8799999999999997E-2</c:v>
                </c:pt>
                <c:pt idx="5451">
                  <c:v>1.7500000000000002E-2</c:v>
                </c:pt>
                <c:pt idx="5452">
                  <c:v>1.7500000000000002E-2</c:v>
                </c:pt>
                <c:pt idx="5453">
                  <c:v>1.7600000000000001E-2</c:v>
                </c:pt>
                <c:pt idx="5454">
                  <c:v>1.7299999999999999E-2</c:v>
                </c:pt>
                <c:pt idx="5455">
                  <c:v>1.6799999999999999E-2</c:v>
                </c:pt>
                <c:pt idx="5456">
                  <c:v>1.72E-2</c:v>
                </c:pt>
                <c:pt idx="5457">
                  <c:v>1.7000000000000001E-2</c:v>
                </c:pt>
                <c:pt idx="5458">
                  <c:v>1.7600000000000001E-2</c:v>
                </c:pt>
                <c:pt idx="5459">
                  <c:v>1.84E-2</c:v>
                </c:pt>
                <c:pt idx="5460">
                  <c:v>1.6899999999999998E-2</c:v>
                </c:pt>
                <c:pt idx="5461">
                  <c:v>1.7500000000000002E-2</c:v>
                </c:pt>
                <c:pt idx="5462">
                  <c:v>1.7399999999999999E-2</c:v>
                </c:pt>
                <c:pt idx="5463">
                  <c:v>1.7399999999999999E-2</c:v>
                </c:pt>
                <c:pt idx="5464">
                  <c:v>1.7100000000000001E-2</c:v>
                </c:pt>
                <c:pt idx="5465">
                  <c:v>1.72E-2</c:v>
                </c:pt>
                <c:pt idx="5466">
                  <c:v>1.7500000000000002E-2</c:v>
                </c:pt>
                <c:pt idx="5467">
                  <c:v>1.7299999999999999E-2</c:v>
                </c:pt>
                <c:pt idx="5468">
                  <c:v>1.7899999999999999E-2</c:v>
                </c:pt>
                <c:pt idx="5469">
                  <c:v>1.8799999999999997E-2</c:v>
                </c:pt>
                <c:pt idx="5470">
                  <c:v>1.8200000000000001E-2</c:v>
                </c:pt>
                <c:pt idx="5471">
                  <c:v>1.8100000000000002E-2</c:v>
                </c:pt>
                <c:pt idx="5472">
                  <c:v>1.7899999999999999E-2</c:v>
                </c:pt>
                <c:pt idx="5473">
                  <c:v>1.8200000000000001E-2</c:v>
                </c:pt>
                <c:pt idx="5474">
                  <c:v>1.7600000000000001E-2</c:v>
                </c:pt>
                <c:pt idx="5475">
                  <c:v>1.7100000000000001E-2</c:v>
                </c:pt>
                <c:pt idx="5476">
                  <c:v>1.7299999999999999E-2</c:v>
                </c:pt>
                <c:pt idx="5477">
                  <c:v>1.67E-2</c:v>
                </c:pt>
                <c:pt idx="5478">
                  <c:v>1.7100000000000001E-2</c:v>
                </c:pt>
                <c:pt idx="5479">
                  <c:v>1.7299999999999999E-2</c:v>
                </c:pt>
                <c:pt idx="5480">
                  <c:v>1.6799999999999999E-2</c:v>
                </c:pt>
                <c:pt idx="5481">
                  <c:v>1.84E-2</c:v>
                </c:pt>
                <c:pt idx="5482">
                  <c:v>1.7899999999999999E-2</c:v>
                </c:pt>
                <c:pt idx="5483">
                  <c:v>1.83E-2</c:v>
                </c:pt>
                <c:pt idx="5484">
                  <c:v>1.7299999999999999E-2</c:v>
                </c:pt>
                <c:pt idx="5485">
                  <c:v>1.6799999999999999E-2</c:v>
                </c:pt>
                <c:pt idx="5486">
                  <c:v>1.72E-2</c:v>
                </c:pt>
                <c:pt idx="5487">
                  <c:v>1.7000000000000001E-2</c:v>
                </c:pt>
                <c:pt idx="5488">
                  <c:v>1.7399999999999999E-2</c:v>
                </c:pt>
                <c:pt idx="5489">
                  <c:v>1.8100000000000002E-2</c:v>
                </c:pt>
                <c:pt idx="5490">
                  <c:v>1.7399999999999999E-2</c:v>
                </c:pt>
                <c:pt idx="5491">
                  <c:v>1.8799999999999997E-2</c:v>
                </c:pt>
                <c:pt idx="5492">
                  <c:v>1.7399999999999999E-2</c:v>
                </c:pt>
                <c:pt idx="5493">
                  <c:v>1.77E-2</c:v>
                </c:pt>
                <c:pt idx="5494">
                  <c:v>1.6899999999999998E-2</c:v>
                </c:pt>
                <c:pt idx="5495">
                  <c:v>1.7100000000000001E-2</c:v>
                </c:pt>
                <c:pt idx="5496">
                  <c:v>1.7500000000000002E-2</c:v>
                </c:pt>
                <c:pt idx="5497">
                  <c:v>1.6799999999999999E-2</c:v>
                </c:pt>
                <c:pt idx="5498">
                  <c:v>1.7399999999999999E-2</c:v>
                </c:pt>
                <c:pt idx="5499">
                  <c:v>1.78E-2</c:v>
                </c:pt>
                <c:pt idx="5500">
                  <c:v>1.67E-2</c:v>
                </c:pt>
                <c:pt idx="5501">
                  <c:v>1.7100000000000001E-2</c:v>
                </c:pt>
                <c:pt idx="5502">
                  <c:v>1.8000000000000002E-2</c:v>
                </c:pt>
                <c:pt idx="5503">
                  <c:v>1.7899999999999999E-2</c:v>
                </c:pt>
                <c:pt idx="5504">
                  <c:v>1.7299999999999999E-2</c:v>
                </c:pt>
                <c:pt idx="5505">
                  <c:v>1.6799999999999999E-2</c:v>
                </c:pt>
                <c:pt idx="5506">
                  <c:v>1.7500000000000002E-2</c:v>
                </c:pt>
                <c:pt idx="5507">
                  <c:v>1.6899999999999998E-2</c:v>
                </c:pt>
                <c:pt idx="5508">
                  <c:v>1.77E-2</c:v>
                </c:pt>
                <c:pt idx="5509">
                  <c:v>1.7100000000000001E-2</c:v>
                </c:pt>
                <c:pt idx="5510">
                  <c:v>1.6299999999999999E-2</c:v>
                </c:pt>
                <c:pt idx="5511">
                  <c:v>1.6799999999999999E-2</c:v>
                </c:pt>
                <c:pt idx="5512">
                  <c:v>1.78E-2</c:v>
                </c:pt>
                <c:pt idx="5513">
                  <c:v>1.83E-2</c:v>
                </c:pt>
                <c:pt idx="5514">
                  <c:v>1.7600000000000001E-2</c:v>
                </c:pt>
                <c:pt idx="5515">
                  <c:v>1.77E-2</c:v>
                </c:pt>
                <c:pt idx="5516">
                  <c:v>1.8000000000000002E-2</c:v>
                </c:pt>
                <c:pt idx="5517">
                  <c:v>1.7100000000000001E-2</c:v>
                </c:pt>
                <c:pt idx="5518">
                  <c:v>1.77E-2</c:v>
                </c:pt>
                <c:pt idx="5519">
                  <c:v>1.7600000000000001E-2</c:v>
                </c:pt>
                <c:pt idx="5520">
                  <c:v>1.77E-2</c:v>
                </c:pt>
                <c:pt idx="5521">
                  <c:v>1.7299999999999999E-2</c:v>
                </c:pt>
                <c:pt idx="5522">
                  <c:v>1.7299999999999999E-2</c:v>
                </c:pt>
                <c:pt idx="5523">
                  <c:v>1.8100000000000002E-2</c:v>
                </c:pt>
                <c:pt idx="5524">
                  <c:v>1.7500000000000002E-2</c:v>
                </c:pt>
                <c:pt idx="5525">
                  <c:v>1.72E-2</c:v>
                </c:pt>
                <c:pt idx="5526">
                  <c:v>1.7600000000000001E-2</c:v>
                </c:pt>
                <c:pt idx="5527">
                  <c:v>1.6899999999999998E-2</c:v>
                </c:pt>
                <c:pt idx="5528">
                  <c:v>1.7399999999999999E-2</c:v>
                </c:pt>
                <c:pt idx="5529">
                  <c:v>1.66E-2</c:v>
                </c:pt>
                <c:pt idx="5530">
                  <c:v>1.6399999999999998E-2</c:v>
                </c:pt>
                <c:pt idx="5531">
                  <c:v>1.7399999999999999E-2</c:v>
                </c:pt>
                <c:pt idx="5532">
                  <c:v>1.77E-2</c:v>
                </c:pt>
                <c:pt idx="5533">
                  <c:v>1.8500000000000003E-2</c:v>
                </c:pt>
                <c:pt idx="5534">
                  <c:v>1.78E-2</c:v>
                </c:pt>
                <c:pt idx="5535">
                  <c:v>1.78E-2</c:v>
                </c:pt>
                <c:pt idx="5536">
                  <c:v>1.7899999999999999E-2</c:v>
                </c:pt>
                <c:pt idx="5537">
                  <c:v>1.78E-2</c:v>
                </c:pt>
                <c:pt idx="5538">
                  <c:v>1.8000000000000002E-2</c:v>
                </c:pt>
                <c:pt idx="5539">
                  <c:v>1.8100000000000002E-2</c:v>
                </c:pt>
                <c:pt idx="5540">
                  <c:v>1.84E-2</c:v>
                </c:pt>
                <c:pt idx="5541">
                  <c:v>1.7100000000000001E-2</c:v>
                </c:pt>
                <c:pt idx="5542">
                  <c:v>1.7100000000000001E-2</c:v>
                </c:pt>
                <c:pt idx="5543">
                  <c:v>1.6799999999999999E-2</c:v>
                </c:pt>
                <c:pt idx="5544">
                  <c:v>1.6899999999999998E-2</c:v>
                </c:pt>
                <c:pt idx="5545">
                  <c:v>1.7500000000000002E-2</c:v>
                </c:pt>
                <c:pt idx="5546">
                  <c:v>1.78E-2</c:v>
                </c:pt>
                <c:pt idx="5547">
                  <c:v>1.7100000000000001E-2</c:v>
                </c:pt>
                <c:pt idx="5548">
                  <c:v>1.8100000000000002E-2</c:v>
                </c:pt>
                <c:pt idx="5549">
                  <c:v>1.7399999999999999E-2</c:v>
                </c:pt>
                <c:pt idx="5550">
                  <c:v>1.61E-2</c:v>
                </c:pt>
                <c:pt idx="5551">
                  <c:v>1.61E-2</c:v>
                </c:pt>
                <c:pt idx="5552">
                  <c:v>1.61E-2</c:v>
                </c:pt>
                <c:pt idx="5553">
                  <c:v>1.72E-2</c:v>
                </c:pt>
                <c:pt idx="5554">
                  <c:v>1.9199999999999998E-2</c:v>
                </c:pt>
                <c:pt idx="5555">
                  <c:v>1.52E-2</c:v>
                </c:pt>
                <c:pt idx="5556">
                  <c:v>1.52E-2</c:v>
                </c:pt>
                <c:pt idx="5557">
                  <c:v>1.54E-2</c:v>
                </c:pt>
                <c:pt idx="5558">
                  <c:v>1.8500000000000003E-2</c:v>
                </c:pt>
                <c:pt idx="5559">
                  <c:v>1.89E-2</c:v>
                </c:pt>
                <c:pt idx="5560">
                  <c:v>1.6799999999999999E-2</c:v>
                </c:pt>
                <c:pt idx="5561">
                  <c:v>1.6799999999999999E-2</c:v>
                </c:pt>
                <c:pt idx="5562">
                  <c:v>1.78E-2</c:v>
                </c:pt>
                <c:pt idx="5563">
                  <c:v>1.7899999999999999E-2</c:v>
                </c:pt>
                <c:pt idx="5564">
                  <c:v>1.7100000000000001E-2</c:v>
                </c:pt>
                <c:pt idx="5565">
                  <c:v>1.7100000000000001E-2</c:v>
                </c:pt>
                <c:pt idx="5566">
                  <c:v>1.9299999999999998E-2</c:v>
                </c:pt>
                <c:pt idx="5567">
                  <c:v>1.8799999999999997E-2</c:v>
                </c:pt>
                <c:pt idx="5568">
                  <c:v>1.8600000000000002E-2</c:v>
                </c:pt>
                <c:pt idx="5569">
                  <c:v>1.8100000000000002E-2</c:v>
                </c:pt>
                <c:pt idx="5570">
                  <c:v>1.8000000000000002E-2</c:v>
                </c:pt>
                <c:pt idx="5571">
                  <c:v>1.9E-2</c:v>
                </c:pt>
                <c:pt idx="5572">
                  <c:v>1.9199999999999998E-2</c:v>
                </c:pt>
                <c:pt idx="5573">
                  <c:v>1.8700000000000001E-2</c:v>
                </c:pt>
                <c:pt idx="5574">
                  <c:v>1.89E-2</c:v>
                </c:pt>
                <c:pt idx="5575">
                  <c:v>1.9299999999999998E-2</c:v>
                </c:pt>
                <c:pt idx="5576">
                  <c:v>2.0499999999999997E-2</c:v>
                </c:pt>
                <c:pt idx="5577">
                  <c:v>2.06E-2</c:v>
                </c:pt>
                <c:pt idx="5578">
                  <c:v>2.0899999999999998E-2</c:v>
                </c:pt>
                <c:pt idx="5579">
                  <c:v>2.0400000000000001E-2</c:v>
                </c:pt>
                <c:pt idx="5580">
                  <c:v>2.0099999999999996E-2</c:v>
                </c:pt>
                <c:pt idx="5581">
                  <c:v>2.0400000000000001E-2</c:v>
                </c:pt>
                <c:pt idx="5582">
                  <c:v>1.8799999999999997E-2</c:v>
                </c:pt>
                <c:pt idx="5583">
                  <c:v>1.9299999999999998E-2</c:v>
                </c:pt>
                <c:pt idx="5584">
                  <c:v>1.9299999999999998E-2</c:v>
                </c:pt>
                <c:pt idx="5585">
                  <c:v>1.9699999999999999E-2</c:v>
                </c:pt>
                <c:pt idx="5586">
                  <c:v>2.0099999999999996E-2</c:v>
                </c:pt>
                <c:pt idx="5587">
                  <c:v>1.9799999999999998E-2</c:v>
                </c:pt>
                <c:pt idx="5588">
                  <c:v>2.2200000000000001E-2</c:v>
                </c:pt>
                <c:pt idx="5589">
                  <c:v>2.1600000000000001E-2</c:v>
                </c:pt>
                <c:pt idx="5590">
                  <c:v>2.1000000000000001E-2</c:v>
                </c:pt>
                <c:pt idx="5591">
                  <c:v>1.9799999999999998E-2</c:v>
                </c:pt>
                <c:pt idx="5592">
                  <c:v>1.9799999999999998E-2</c:v>
                </c:pt>
                <c:pt idx="5593">
                  <c:v>2.0299999999999999E-2</c:v>
                </c:pt>
                <c:pt idx="5594">
                  <c:v>2.0400000000000001E-2</c:v>
                </c:pt>
                <c:pt idx="5595">
                  <c:v>2.1299999999999999E-2</c:v>
                </c:pt>
                <c:pt idx="5596">
                  <c:v>2.4500000000000001E-2</c:v>
                </c:pt>
                <c:pt idx="5597">
                  <c:v>2.4300000000000002E-2</c:v>
                </c:pt>
                <c:pt idx="5598">
                  <c:v>2.6099999999999998E-2</c:v>
                </c:pt>
                <c:pt idx="5599">
                  <c:v>2.6600000000000002E-2</c:v>
                </c:pt>
                <c:pt idx="5600">
                  <c:v>2.5499999999999998E-2</c:v>
                </c:pt>
                <c:pt idx="5601">
                  <c:v>2.5499999999999998E-2</c:v>
                </c:pt>
                <c:pt idx="5602">
                  <c:v>2.5099999999999997E-2</c:v>
                </c:pt>
                <c:pt idx="5603">
                  <c:v>2.5399999999999999E-2</c:v>
                </c:pt>
                <c:pt idx="5604">
                  <c:v>2.53E-2</c:v>
                </c:pt>
                <c:pt idx="5605">
                  <c:v>2.4799999999999999E-2</c:v>
                </c:pt>
                <c:pt idx="5606">
                  <c:v>2.52E-2</c:v>
                </c:pt>
                <c:pt idx="5607">
                  <c:v>2.4700000000000003E-2</c:v>
                </c:pt>
                <c:pt idx="5608">
                  <c:v>2.5000000000000001E-2</c:v>
                </c:pt>
                <c:pt idx="5609">
                  <c:v>2.5099999999999997E-2</c:v>
                </c:pt>
                <c:pt idx="5610">
                  <c:v>2.4700000000000003E-2</c:v>
                </c:pt>
                <c:pt idx="5611">
                  <c:v>2.5099999999999997E-2</c:v>
                </c:pt>
                <c:pt idx="5612">
                  <c:v>2.3900000000000001E-2</c:v>
                </c:pt>
                <c:pt idx="5613">
                  <c:v>2.4199999999999999E-2</c:v>
                </c:pt>
                <c:pt idx="5614">
                  <c:v>2.4199999999999999E-2</c:v>
                </c:pt>
                <c:pt idx="5615">
                  <c:v>2.5000000000000001E-2</c:v>
                </c:pt>
                <c:pt idx="5616">
                  <c:v>2.4199999999999999E-2</c:v>
                </c:pt>
                <c:pt idx="5617">
                  <c:v>2.4199999999999999E-2</c:v>
                </c:pt>
                <c:pt idx="5618">
                  <c:v>2.4500000000000001E-2</c:v>
                </c:pt>
                <c:pt idx="5619">
                  <c:v>2.2700000000000001E-2</c:v>
                </c:pt>
                <c:pt idx="5620">
                  <c:v>2.35E-2</c:v>
                </c:pt>
                <c:pt idx="5621">
                  <c:v>3.0200000000000001E-2</c:v>
                </c:pt>
                <c:pt idx="5622">
                  <c:v>2.75E-2</c:v>
                </c:pt>
                <c:pt idx="5623">
                  <c:v>3.0800000000000001E-2</c:v>
                </c:pt>
                <c:pt idx="5624">
                  <c:v>2.9600000000000001E-2</c:v>
                </c:pt>
                <c:pt idx="5625">
                  <c:v>3.1099999999999999E-2</c:v>
                </c:pt>
                <c:pt idx="5626">
                  <c:v>3.3099999999999997E-2</c:v>
                </c:pt>
                <c:pt idx="5627">
                  <c:v>3.1099999999999999E-2</c:v>
                </c:pt>
                <c:pt idx="5628">
                  <c:v>2.2200000000000001E-2</c:v>
                </c:pt>
                <c:pt idx="5629">
                  <c:v>1.1899999999999999E-2</c:v>
                </c:pt>
                <c:pt idx="5630">
                  <c:v>1.2500000000000001E-2</c:v>
                </c:pt>
                <c:pt idx="5631">
                  <c:v>2.1299999999999999E-2</c:v>
                </c:pt>
                <c:pt idx="5632">
                  <c:v>3.1300000000000001E-2</c:v>
                </c:pt>
                <c:pt idx="5633">
                  <c:v>3.3099999999999997E-2</c:v>
                </c:pt>
                <c:pt idx="5634">
                  <c:v>3.56E-2</c:v>
                </c:pt>
                <c:pt idx="5635">
                  <c:v>3.5000000000000003E-2</c:v>
                </c:pt>
                <c:pt idx="5636">
                  <c:v>3.5000000000000003E-2</c:v>
                </c:pt>
                <c:pt idx="5637">
                  <c:v>3.44E-2</c:v>
                </c:pt>
                <c:pt idx="5638">
                  <c:v>3.5200000000000002E-2</c:v>
                </c:pt>
                <c:pt idx="5639">
                  <c:v>3.49E-2</c:v>
                </c:pt>
                <c:pt idx="5640">
                  <c:v>3.6699999999999997E-2</c:v>
                </c:pt>
                <c:pt idx="5641">
                  <c:v>3.6600000000000001E-2</c:v>
                </c:pt>
                <c:pt idx="5642">
                  <c:v>3.6600000000000001E-2</c:v>
                </c:pt>
                <c:pt idx="5643">
                  <c:v>3.5799999999999998E-2</c:v>
                </c:pt>
                <c:pt idx="5644">
                  <c:v>3.5000000000000003E-2</c:v>
                </c:pt>
                <c:pt idx="5645">
                  <c:v>3.5000000000000003E-2</c:v>
                </c:pt>
                <c:pt idx="5646">
                  <c:v>3.5400000000000001E-2</c:v>
                </c:pt>
                <c:pt idx="5647">
                  <c:v>3.5099999999999999E-2</c:v>
                </c:pt>
                <c:pt idx="5648">
                  <c:v>3.5499999999999997E-2</c:v>
                </c:pt>
                <c:pt idx="5649">
                  <c:v>3.5099999999999999E-2</c:v>
                </c:pt>
                <c:pt idx="5650">
                  <c:v>3.5299999999999998E-2</c:v>
                </c:pt>
                <c:pt idx="5651">
                  <c:v>3.6400000000000002E-2</c:v>
                </c:pt>
                <c:pt idx="5652">
                  <c:v>3.6600000000000001E-2</c:v>
                </c:pt>
                <c:pt idx="5653">
                  <c:v>3.7499999999999999E-2</c:v>
                </c:pt>
                <c:pt idx="5654">
                  <c:v>3.8300000000000001E-2</c:v>
                </c:pt>
                <c:pt idx="5655">
                  <c:v>3.7599999999999995E-2</c:v>
                </c:pt>
                <c:pt idx="5656">
                  <c:v>3.7900000000000003E-2</c:v>
                </c:pt>
                <c:pt idx="5657">
                  <c:v>3.7000000000000005E-2</c:v>
                </c:pt>
                <c:pt idx="5658">
                  <c:v>3.7699999999999997E-2</c:v>
                </c:pt>
                <c:pt idx="5659">
                  <c:v>3.7499999999999999E-2</c:v>
                </c:pt>
                <c:pt idx="5660">
                  <c:v>3.6900000000000002E-2</c:v>
                </c:pt>
                <c:pt idx="5661">
                  <c:v>3.73E-2</c:v>
                </c:pt>
                <c:pt idx="5662">
                  <c:v>3.6900000000000002E-2</c:v>
                </c:pt>
                <c:pt idx="5663">
                  <c:v>3.6799999999999999E-2</c:v>
                </c:pt>
                <c:pt idx="5664">
                  <c:v>3.7900000000000003E-2</c:v>
                </c:pt>
                <c:pt idx="5665">
                  <c:v>3.8199999999999998E-2</c:v>
                </c:pt>
                <c:pt idx="5666">
                  <c:v>3.7900000000000003E-2</c:v>
                </c:pt>
                <c:pt idx="5667">
                  <c:v>3.7499999999999999E-2</c:v>
                </c:pt>
                <c:pt idx="5668">
                  <c:v>3.8699999999999998E-2</c:v>
                </c:pt>
                <c:pt idx="5669">
                  <c:v>3.8900000000000004E-2</c:v>
                </c:pt>
                <c:pt idx="5670">
                  <c:v>3.8199999999999998E-2</c:v>
                </c:pt>
                <c:pt idx="5671">
                  <c:v>3.8199999999999998E-2</c:v>
                </c:pt>
                <c:pt idx="5672">
                  <c:v>3.7999999999999999E-2</c:v>
                </c:pt>
                <c:pt idx="5673">
                  <c:v>3.7699999999999997E-2</c:v>
                </c:pt>
                <c:pt idx="5674">
                  <c:v>3.73E-2</c:v>
                </c:pt>
                <c:pt idx="5675">
                  <c:v>3.7100000000000001E-2</c:v>
                </c:pt>
                <c:pt idx="5676">
                  <c:v>3.8199999999999998E-2</c:v>
                </c:pt>
                <c:pt idx="5677">
                  <c:v>3.7499999999999999E-2</c:v>
                </c:pt>
                <c:pt idx="5678">
                  <c:v>3.78E-2</c:v>
                </c:pt>
                <c:pt idx="5679">
                  <c:v>3.78E-2</c:v>
                </c:pt>
                <c:pt idx="5680">
                  <c:v>3.7100000000000001E-2</c:v>
                </c:pt>
                <c:pt idx="5681">
                  <c:v>3.6699999999999997E-2</c:v>
                </c:pt>
                <c:pt idx="5682">
                  <c:v>3.6000000000000004E-2</c:v>
                </c:pt>
                <c:pt idx="5683">
                  <c:v>3.7200000000000004E-2</c:v>
                </c:pt>
                <c:pt idx="5684">
                  <c:v>3.6900000000000002E-2</c:v>
                </c:pt>
                <c:pt idx="5685">
                  <c:v>3.6900000000000002E-2</c:v>
                </c:pt>
                <c:pt idx="5686">
                  <c:v>4.1100000000000005E-2</c:v>
                </c:pt>
                <c:pt idx="5687">
                  <c:v>3.95E-2</c:v>
                </c:pt>
                <c:pt idx="5688">
                  <c:v>3.8599999999999995E-2</c:v>
                </c:pt>
                <c:pt idx="5689">
                  <c:v>3.6799999999999999E-2</c:v>
                </c:pt>
                <c:pt idx="5690">
                  <c:v>3.7499999999999999E-2</c:v>
                </c:pt>
                <c:pt idx="5691">
                  <c:v>3.9699999999999999E-2</c:v>
                </c:pt>
                <c:pt idx="5692">
                  <c:v>3.9800000000000002E-2</c:v>
                </c:pt>
                <c:pt idx="5693">
                  <c:v>4.0199999999999993E-2</c:v>
                </c:pt>
                <c:pt idx="5694">
                  <c:v>3.9800000000000002E-2</c:v>
                </c:pt>
                <c:pt idx="5695">
                  <c:v>3.9100000000000003E-2</c:v>
                </c:pt>
                <c:pt idx="5696">
                  <c:v>3.9100000000000003E-2</c:v>
                </c:pt>
                <c:pt idx="5697">
                  <c:v>3.9399999999999998E-2</c:v>
                </c:pt>
                <c:pt idx="5698">
                  <c:v>4.0300000000000002E-2</c:v>
                </c:pt>
                <c:pt idx="5699">
                  <c:v>4.0399999999999998E-2</c:v>
                </c:pt>
                <c:pt idx="5700">
                  <c:v>3.9800000000000002E-2</c:v>
                </c:pt>
                <c:pt idx="5701">
                  <c:v>4.0300000000000002E-2</c:v>
                </c:pt>
                <c:pt idx="5702">
                  <c:v>4.0199999999999993E-2</c:v>
                </c:pt>
                <c:pt idx="5703">
                  <c:v>3.9199999999999999E-2</c:v>
                </c:pt>
                <c:pt idx="5704">
                  <c:v>3.9100000000000003E-2</c:v>
                </c:pt>
                <c:pt idx="5705">
                  <c:v>3.9300000000000002E-2</c:v>
                </c:pt>
                <c:pt idx="5706">
                  <c:v>4.0300000000000002E-2</c:v>
                </c:pt>
                <c:pt idx="5707">
                  <c:v>4.1399999999999999E-2</c:v>
                </c:pt>
                <c:pt idx="5708">
                  <c:v>4.24E-2</c:v>
                </c:pt>
                <c:pt idx="5709">
                  <c:v>4.0500000000000001E-2</c:v>
                </c:pt>
                <c:pt idx="5710">
                  <c:v>4.0899999999999999E-2</c:v>
                </c:pt>
                <c:pt idx="5711">
                  <c:v>3.9399999999999998E-2</c:v>
                </c:pt>
                <c:pt idx="5712">
                  <c:v>3.9399999999999998E-2</c:v>
                </c:pt>
                <c:pt idx="5713">
                  <c:v>3.9800000000000002E-2</c:v>
                </c:pt>
                <c:pt idx="5714">
                  <c:v>3.9699999999999999E-2</c:v>
                </c:pt>
                <c:pt idx="5715">
                  <c:v>3.9900000000000005E-2</c:v>
                </c:pt>
                <c:pt idx="5716">
                  <c:v>4.0199999999999993E-2</c:v>
                </c:pt>
                <c:pt idx="5717">
                  <c:v>3.95E-2</c:v>
                </c:pt>
                <c:pt idx="5718">
                  <c:v>4.0399999999999998E-2</c:v>
                </c:pt>
                <c:pt idx="5719">
                  <c:v>4.0399999999999998E-2</c:v>
                </c:pt>
                <c:pt idx="5720">
                  <c:v>4.2199999999999994E-2</c:v>
                </c:pt>
                <c:pt idx="5721">
                  <c:v>4.4299999999999999E-2</c:v>
                </c:pt>
                <c:pt idx="5722">
                  <c:v>4.4699999999999997E-2</c:v>
                </c:pt>
                <c:pt idx="5723">
                  <c:v>4.5100000000000001E-2</c:v>
                </c:pt>
                <c:pt idx="5724">
                  <c:v>4.4299999999999999E-2</c:v>
                </c:pt>
                <c:pt idx="5725">
                  <c:v>4.41E-2</c:v>
                </c:pt>
                <c:pt idx="5726">
                  <c:v>4.4699999999999997E-2</c:v>
                </c:pt>
                <c:pt idx="5727">
                  <c:v>4.41E-2</c:v>
                </c:pt>
                <c:pt idx="5728">
                  <c:v>4.4800000000000006E-2</c:v>
                </c:pt>
                <c:pt idx="5729">
                  <c:v>4.3499999999999997E-2</c:v>
                </c:pt>
                <c:pt idx="5730">
                  <c:v>4.6100000000000002E-2</c:v>
                </c:pt>
                <c:pt idx="5731">
                  <c:v>4.6699999999999998E-2</c:v>
                </c:pt>
                <c:pt idx="5732">
                  <c:v>4.5100000000000001E-2</c:v>
                </c:pt>
                <c:pt idx="5733">
                  <c:v>4.5700000000000005E-2</c:v>
                </c:pt>
                <c:pt idx="5734">
                  <c:v>4.5400000000000003E-2</c:v>
                </c:pt>
                <c:pt idx="5735">
                  <c:v>4.41E-2</c:v>
                </c:pt>
                <c:pt idx="5736">
                  <c:v>4.4000000000000004E-2</c:v>
                </c:pt>
                <c:pt idx="5737">
                  <c:v>4.3799999999999999E-2</c:v>
                </c:pt>
                <c:pt idx="5738">
                  <c:v>4.4699999999999997E-2</c:v>
                </c:pt>
                <c:pt idx="5739">
                  <c:v>4.6699999999999998E-2</c:v>
                </c:pt>
                <c:pt idx="5740">
                  <c:v>4.99E-2</c:v>
                </c:pt>
                <c:pt idx="5741">
                  <c:v>5.1699999999999996E-2</c:v>
                </c:pt>
                <c:pt idx="5742">
                  <c:v>5.0099999999999999E-2</c:v>
                </c:pt>
                <c:pt idx="5743">
                  <c:v>5.0199999999999995E-2</c:v>
                </c:pt>
                <c:pt idx="5744">
                  <c:v>4.9500000000000002E-2</c:v>
                </c:pt>
                <c:pt idx="5745">
                  <c:v>4.9599999999999998E-2</c:v>
                </c:pt>
                <c:pt idx="5746">
                  <c:v>4.9800000000000004E-2</c:v>
                </c:pt>
                <c:pt idx="5747">
                  <c:v>4.9400000000000006E-2</c:v>
                </c:pt>
                <c:pt idx="5748">
                  <c:v>5.04E-2</c:v>
                </c:pt>
                <c:pt idx="5749">
                  <c:v>5.0099999999999999E-2</c:v>
                </c:pt>
                <c:pt idx="5750">
                  <c:v>5.0999999999999997E-2</c:v>
                </c:pt>
                <c:pt idx="5751">
                  <c:v>5.2999999999999999E-2</c:v>
                </c:pt>
                <c:pt idx="5752">
                  <c:v>5.2900000000000003E-2</c:v>
                </c:pt>
                <c:pt idx="5753">
                  <c:v>5.1900000000000002E-2</c:v>
                </c:pt>
                <c:pt idx="5754">
                  <c:v>5.0499999999999996E-2</c:v>
                </c:pt>
                <c:pt idx="5755">
                  <c:v>5.04E-2</c:v>
                </c:pt>
                <c:pt idx="5756">
                  <c:v>5.0300000000000004E-2</c:v>
                </c:pt>
                <c:pt idx="5757">
                  <c:v>4.9400000000000006E-2</c:v>
                </c:pt>
                <c:pt idx="5758">
                  <c:v>5.04E-2</c:v>
                </c:pt>
                <c:pt idx="5759">
                  <c:v>5.0499999999999996E-2</c:v>
                </c:pt>
                <c:pt idx="5760">
                  <c:v>5.1399999999999994E-2</c:v>
                </c:pt>
                <c:pt idx="5761">
                  <c:v>5.3800000000000001E-2</c:v>
                </c:pt>
                <c:pt idx="5762">
                  <c:v>5.4000000000000006E-2</c:v>
                </c:pt>
                <c:pt idx="5763">
                  <c:v>5.5199999999999999E-2</c:v>
                </c:pt>
                <c:pt idx="5764">
                  <c:v>5.4800000000000001E-2</c:v>
                </c:pt>
                <c:pt idx="5765">
                  <c:v>5.5E-2</c:v>
                </c:pt>
                <c:pt idx="5766">
                  <c:v>5.5E-2</c:v>
                </c:pt>
                <c:pt idx="5767">
                  <c:v>5.4199999999999998E-2</c:v>
                </c:pt>
                <c:pt idx="5768">
                  <c:v>5.4600000000000003E-2</c:v>
                </c:pt>
                <c:pt idx="5769">
                  <c:v>5.3399999999999996E-2</c:v>
                </c:pt>
                <c:pt idx="5770">
                  <c:v>5.3899999999999997E-2</c:v>
                </c:pt>
                <c:pt idx="5771">
                  <c:v>5.5199999999999999E-2</c:v>
                </c:pt>
                <c:pt idx="5772">
                  <c:v>5.5199999999999999E-2</c:v>
                </c:pt>
                <c:pt idx="5773">
                  <c:v>5.5899999999999998E-2</c:v>
                </c:pt>
                <c:pt idx="5774">
                  <c:v>5.5899999999999998E-2</c:v>
                </c:pt>
                <c:pt idx="5775">
                  <c:v>5.4900000000000004E-2</c:v>
                </c:pt>
                <c:pt idx="5776">
                  <c:v>5.5500000000000001E-2</c:v>
                </c:pt>
                <c:pt idx="5777">
                  <c:v>5.4600000000000003E-2</c:v>
                </c:pt>
                <c:pt idx="5778">
                  <c:v>5.5199999999999999E-2</c:v>
                </c:pt>
                <c:pt idx="5779">
                  <c:v>5.5E-2</c:v>
                </c:pt>
                <c:pt idx="5780">
                  <c:v>5.57E-2</c:v>
                </c:pt>
                <c:pt idx="5781">
                  <c:v>5.4600000000000003E-2</c:v>
                </c:pt>
                <c:pt idx="5782">
                  <c:v>5.4600000000000003E-2</c:v>
                </c:pt>
                <c:pt idx="5783">
                  <c:v>5.57E-2</c:v>
                </c:pt>
                <c:pt idx="5784">
                  <c:v>5.5E-2</c:v>
                </c:pt>
                <c:pt idx="5785">
                  <c:v>5.4600000000000003E-2</c:v>
                </c:pt>
                <c:pt idx="5786">
                  <c:v>5.4800000000000001E-2</c:v>
                </c:pt>
                <c:pt idx="5787">
                  <c:v>5.4400000000000004E-2</c:v>
                </c:pt>
                <c:pt idx="5788">
                  <c:v>5.5E-2</c:v>
                </c:pt>
                <c:pt idx="5789">
                  <c:v>5.5E-2</c:v>
                </c:pt>
                <c:pt idx="5790">
                  <c:v>5.4800000000000001E-2</c:v>
                </c:pt>
                <c:pt idx="5791">
                  <c:v>5.5199999999999999E-2</c:v>
                </c:pt>
                <c:pt idx="5792">
                  <c:v>5.5E-2</c:v>
                </c:pt>
                <c:pt idx="5793">
                  <c:v>5.57E-2</c:v>
                </c:pt>
                <c:pt idx="5794">
                  <c:v>5.74E-2</c:v>
                </c:pt>
                <c:pt idx="5795">
                  <c:v>5.9000000000000004E-2</c:v>
                </c:pt>
                <c:pt idx="5796">
                  <c:v>5.9800000000000006E-2</c:v>
                </c:pt>
                <c:pt idx="5797">
                  <c:v>5.96E-2</c:v>
                </c:pt>
                <c:pt idx="5798">
                  <c:v>6.0999999999999999E-2</c:v>
                </c:pt>
                <c:pt idx="5799">
                  <c:v>6.0499999999999998E-2</c:v>
                </c:pt>
                <c:pt idx="5800">
                  <c:v>5.9699999999999996E-2</c:v>
                </c:pt>
                <c:pt idx="5801">
                  <c:v>0.06</c:v>
                </c:pt>
                <c:pt idx="5802">
                  <c:v>5.9200000000000003E-2</c:v>
                </c:pt>
                <c:pt idx="5803">
                  <c:v>5.9299999999999999E-2</c:v>
                </c:pt>
                <c:pt idx="5804">
                  <c:v>5.9400000000000001E-2</c:v>
                </c:pt>
                <c:pt idx="5805">
                  <c:v>6.2E-2</c:v>
                </c:pt>
                <c:pt idx="5806">
                  <c:v>5.9800000000000006E-2</c:v>
                </c:pt>
                <c:pt idx="5807">
                  <c:v>5.9800000000000006E-2</c:v>
                </c:pt>
                <c:pt idx="5808">
                  <c:v>6.0499999999999998E-2</c:v>
                </c:pt>
                <c:pt idx="5809">
                  <c:v>6.0599999999999994E-2</c:v>
                </c:pt>
                <c:pt idx="5810">
                  <c:v>5.9500000000000004E-2</c:v>
                </c:pt>
                <c:pt idx="5811">
                  <c:v>5.9800000000000006E-2</c:v>
                </c:pt>
                <c:pt idx="5812">
                  <c:v>5.8299999999999998E-2</c:v>
                </c:pt>
                <c:pt idx="5813">
                  <c:v>5.9200000000000003E-2</c:v>
                </c:pt>
                <c:pt idx="5814">
                  <c:v>6.3500000000000001E-2</c:v>
                </c:pt>
                <c:pt idx="5815">
                  <c:v>6.6699999999999995E-2</c:v>
                </c:pt>
                <c:pt idx="5816">
                  <c:v>5.4100000000000002E-2</c:v>
                </c:pt>
                <c:pt idx="5817">
                  <c:v>5.4100000000000002E-2</c:v>
                </c:pt>
                <c:pt idx="5818">
                  <c:v>6.5299999999999997E-2</c:v>
                </c:pt>
                <c:pt idx="5819">
                  <c:v>6.5299999999999997E-2</c:v>
                </c:pt>
                <c:pt idx="5820">
                  <c:v>6.5799999999999997E-2</c:v>
                </c:pt>
                <c:pt idx="5821">
                  <c:v>6.4399999999999999E-2</c:v>
                </c:pt>
                <c:pt idx="5822">
                  <c:v>6.4399999999999999E-2</c:v>
                </c:pt>
                <c:pt idx="5823">
                  <c:v>6.480000000000001E-2</c:v>
                </c:pt>
                <c:pt idx="5824">
                  <c:v>6.4699999999999994E-2</c:v>
                </c:pt>
                <c:pt idx="5825">
                  <c:v>6.4699999999999994E-2</c:v>
                </c:pt>
                <c:pt idx="5826">
                  <c:v>6.5000000000000002E-2</c:v>
                </c:pt>
                <c:pt idx="5827">
                  <c:v>6.5799999999999997E-2</c:v>
                </c:pt>
                <c:pt idx="5828">
                  <c:v>6.5299999999999997E-2</c:v>
                </c:pt>
                <c:pt idx="5829">
                  <c:v>6.4699999999999994E-2</c:v>
                </c:pt>
                <c:pt idx="5830">
                  <c:v>6.4299999999999996E-2</c:v>
                </c:pt>
                <c:pt idx="5831">
                  <c:v>6.4899999999999999E-2</c:v>
                </c:pt>
                <c:pt idx="5832">
                  <c:v>6.4699999999999994E-2</c:v>
                </c:pt>
                <c:pt idx="5833">
                  <c:v>6.4899999999999999E-2</c:v>
                </c:pt>
                <c:pt idx="5834">
                  <c:v>6.480000000000001E-2</c:v>
                </c:pt>
                <c:pt idx="5835">
                  <c:v>6.5099999999999991E-2</c:v>
                </c:pt>
                <c:pt idx="5836">
                  <c:v>6.5700000000000008E-2</c:v>
                </c:pt>
                <c:pt idx="5837">
                  <c:v>6.6000000000000003E-2</c:v>
                </c:pt>
                <c:pt idx="5838">
                  <c:v>6.6199999999999995E-2</c:v>
                </c:pt>
                <c:pt idx="5839">
                  <c:v>6.5000000000000002E-2</c:v>
                </c:pt>
                <c:pt idx="5840">
                  <c:v>6.4600000000000005E-2</c:v>
                </c:pt>
                <c:pt idx="5841">
                  <c:v>6.5000000000000002E-2</c:v>
                </c:pt>
                <c:pt idx="5842">
                  <c:v>6.4899999999999999E-2</c:v>
                </c:pt>
                <c:pt idx="5843">
                  <c:v>6.5799999999999997E-2</c:v>
                </c:pt>
                <c:pt idx="5844">
                  <c:v>6.5799999999999997E-2</c:v>
                </c:pt>
                <c:pt idx="5845">
                  <c:v>6.5000000000000002E-2</c:v>
                </c:pt>
                <c:pt idx="5846">
                  <c:v>6.5199999999999994E-2</c:v>
                </c:pt>
                <c:pt idx="5847">
                  <c:v>6.480000000000001E-2</c:v>
                </c:pt>
                <c:pt idx="5848">
                  <c:v>6.5500000000000003E-2</c:v>
                </c:pt>
                <c:pt idx="5849">
                  <c:v>6.6100000000000006E-2</c:v>
                </c:pt>
                <c:pt idx="5850">
                  <c:v>6.5199999999999994E-2</c:v>
                </c:pt>
                <c:pt idx="5851">
                  <c:v>6.5500000000000003E-2</c:v>
                </c:pt>
                <c:pt idx="5852">
                  <c:v>6.480000000000001E-2</c:v>
                </c:pt>
                <c:pt idx="5853">
                  <c:v>6.5199999999999994E-2</c:v>
                </c:pt>
                <c:pt idx="5854">
                  <c:v>6.5099999999999991E-2</c:v>
                </c:pt>
                <c:pt idx="5855">
                  <c:v>6.480000000000001E-2</c:v>
                </c:pt>
                <c:pt idx="5856">
                  <c:v>6.4899999999999999E-2</c:v>
                </c:pt>
                <c:pt idx="5857">
                  <c:v>6.480000000000001E-2</c:v>
                </c:pt>
                <c:pt idx="5858">
                  <c:v>6.54E-2</c:v>
                </c:pt>
                <c:pt idx="5859">
                  <c:v>6.6100000000000006E-2</c:v>
                </c:pt>
                <c:pt idx="5860">
                  <c:v>6.59E-2</c:v>
                </c:pt>
                <c:pt idx="5861">
                  <c:v>6.59E-2</c:v>
                </c:pt>
                <c:pt idx="5862">
                  <c:v>6.5099999999999991E-2</c:v>
                </c:pt>
                <c:pt idx="5863">
                  <c:v>6.5299999999999997E-2</c:v>
                </c:pt>
                <c:pt idx="5864">
                  <c:v>6.5299999999999997E-2</c:v>
                </c:pt>
                <c:pt idx="5865">
                  <c:v>6.4899999999999999E-2</c:v>
                </c:pt>
                <c:pt idx="5866">
                  <c:v>6.5299999999999997E-2</c:v>
                </c:pt>
                <c:pt idx="5867">
                  <c:v>6.5000000000000002E-2</c:v>
                </c:pt>
                <c:pt idx="5868">
                  <c:v>6.54E-2</c:v>
                </c:pt>
                <c:pt idx="5869">
                  <c:v>6.5299999999999997E-2</c:v>
                </c:pt>
                <c:pt idx="5870">
                  <c:v>6.4500000000000002E-2</c:v>
                </c:pt>
                <c:pt idx="5871">
                  <c:v>6.59E-2</c:v>
                </c:pt>
                <c:pt idx="5872">
                  <c:v>6.4600000000000005E-2</c:v>
                </c:pt>
                <c:pt idx="5873">
                  <c:v>6.4699999999999994E-2</c:v>
                </c:pt>
                <c:pt idx="5874">
                  <c:v>6.4600000000000005E-2</c:v>
                </c:pt>
                <c:pt idx="5875">
                  <c:v>6.5700000000000008E-2</c:v>
                </c:pt>
                <c:pt idx="5876">
                  <c:v>6.4299999999999996E-2</c:v>
                </c:pt>
                <c:pt idx="5877">
                  <c:v>6.4299999999999996E-2</c:v>
                </c:pt>
                <c:pt idx="5878">
                  <c:v>6.54E-2</c:v>
                </c:pt>
                <c:pt idx="5879">
                  <c:v>6.5099999999999991E-2</c:v>
                </c:pt>
                <c:pt idx="5880">
                  <c:v>6.4600000000000005E-2</c:v>
                </c:pt>
                <c:pt idx="5881">
                  <c:v>6.6799999999999998E-2</c:v>
                </c:pt>
                <c:pt idx="5882">
                  <c:v>6.6000000000000003E-2</c:v>
                </c:pt>
                <c:pt idx="5883">
                  <c:v>6.59E-2</c:v>
                </c:pt>
                <c:pt idx="5884">
                  <c:v>6.5000000000000002E-2</c:v>
                </c:pt>
                <c:pt idx="5885">
                  <c:v>6.5000000000000002E-2</c:v>
                </c:pt>
                <c:pt idx="5886">
                  <c:v>6.54E-2</c:v>
                </c:pt>
                <c:pt idx="5887">
                  <c:v>6.480000000000001E-2</c:v>
                </c:pt>
                <c:pt idx="5888">
                  <c:v>6.5299999999999997E-2</c:v>
                </c:pt>
                <c:pt idx="5889">
                  <c:v>6.5000000000000002E-2</c:v>
                </c:pt>
                <c:pt idx="5890">
                  <c:v>6.4000000000000001E-2</c:v>
                </c:pt>
                <c:pt idx="5891">
                  <c:v>6.4399999999999999E-2</c:v>
                </c:pt>
                <c:pt idx="5892">
                  <c:v>6.5500000000000003E-2</c:v>
                </c:pt>
                <c:pt idx="5893">
                  <c:v>6.5000000000000002E-2</c:v>
                </c:pt>
                <c:pt idx="5894">
                  <c:v>6.4699999999999994E-2</c:v>
                </c:pt>
                <c:pt idx="5895">
                  <c:v>6.4699999999999994E-2</c:v>
                </c:pt>
                <c:pt idx="5896">
                  <c:v>6.5000000000000002E-2</c:v>
                </c:pt>
                <c:pt idx="5897">
                  <c:v>6.5000000000000002E-2</c:v>
                </c:pt>
                <c:pt idx="5898">
                  <c:v>6.5299999999999997E-2</c:v>
                </c:pt>
                <c:pt idx="5899">
                  <c:v>6.5599999999999992E-2</c:v>
                </c:pt>
                <c:pt idx="5900">
                  <c:v>6.6100000000000006E-2</c:v>
                </c:pt>
                <c:pt idx="5901">
                  <c:v>6.5199999999999994E-2</c:v>
                </c:pt>
                <c:pt idx="5902">
                  <c:v>6.5199999999999994E-2</c:v>
                </c:pt>
                <c:pt idx="5903">
                  <c:v>6.6500000000000004E-2</c:v>
                </c:pt>
                <c:pt idx="5904">
                  <c:v>6.5099999999999991E-2</c:v>
                </c:pt>
                <c:pt idx="5905">
                  <c:v>6.5099999999999991E-2</c:v>
                </c:pt>
                <c:pt idx="5906">
                  <c:v>6.5700000000000008E-2</c:v>
                </c:pt>
                <c:pt idx="5907">
                  <c:v>6.54E-2</c:v>
                </c:pt>
                <c:pt idx="5908">
                  <c:v>6.5599999999999992E-2</c:v>
                </c:pt>
                <c:pt idx="5909">
                  <c:v>6.5000000000000002E-2</c:v>
                </c:pt>
                <c:pt idx="5910">
                  <c:v>6.4199999999999993E-2</c:v>
                </c:pt>
                <c:pt idx="5911">
                  <c:v>6.480000000000001E-2</c:v>
                </c:pt>
                <c:pt idx="5912">
                  <c:v>6.4399999999999999E-2</c:v>
                </c:pt>
                <c:pt idx="5913">
                  <c:v>6.4699999999999994E-2</c:v>
                </c:pt>
                <c:pt idx="5914">
                  <c:v>6.480000000000001E-2</c:v>
                </c:pt>
                <c:pt idx="5915">
                  <c:v>6.6299999999999998E-2</c:v>
                </c:pt>
                <c:pt idx="5916">
                  <c:v>6.5799999999999997E-2</c:v>
                </c:pt>
                <c:pt idx="5917">
                  <c:v>6.5000000000000002E-2</c:v>
                </c:pt>
                <c:pt idx="5918">
                  <c:v>6.5199999999999994E-2</c:v>
                </c:pt>
                <c:pt idx="5919">
                  <c:v>6.480000000000001E-2</c:v>
                </c:pt>
                <c:pt idx="5920">
                  <c:v>6.4399999999999999E-2</c:v>
                </c:pt>
                <c:pt idx="5921">
                  <c:v>6.4600000000000005E-2</c:v>
                </c:pt>
                <c:pt idx="5922">
                  <c:v>6.4399999999999999E-2</c:v>
                </c:pt>
                <c:pt idx="5923">
                  <c:v>6.4500000000000002E-2</c:v>
                </c:pt>
                <c:pt idx="5924">
                  <c:v>6.4199999999999993E-2</c:v>
                </c:pt>
                <c:pt idx="5925">
                  <c:v>6.5099999999999991E-2</c:v>
                </c:pt>
                <c:pt idx="5926">
                  <c:v>6.6400000000000001E-2</c:v>
                </c:pt>
                <c:pt idx="5927">
                  <c:v>6.4399999999999999E-2</c:v>
                </c:pt>
                <c:pt idx="5928">
                  <c:v>6.5199999999999994E-2</c:v>
                </c:pt>
                <c:pt idx="5929">
                  <c:v>6.4899999999999999E-2</c:v>
                </c:pt>
                <c:pt idx="5930">
                  <c:v>6.4600000000000005E-2</c:v>
                </c:pt>
                <c:pt idx="5931">
                  <c:v>6.5199999999999994E-2</c:v>
                </c:pt>
                <c:pt idx="5932">
                  <c:v>6.5099999999999991E-2</c:v>
                </c:pt>
                <c:pt idx="5933">
                  <c:v>6.5199999999999994E-2</c:v>
                </c:pt>
                <c:pt idx="5934">
                  <c:v>6.4500000000000002E-2</c:v>
                </c:pt>
                <c:pt idx="5935">
                  <c:v>6.4699999999999994E-2</c:v>
                </c:pt>
                <c:pt idx="5936">
                  <c:v>6.5799999999999997E-2</c:v>
                </c:pt>
                <c:pt idx="5937">
                  <c:v>6.5099999999999991E-2</c:v>
                </c:pt>
                <c:pt idx="5938">
                  <c:v>6.5000000000000002E-2</c:v>
                </c:pt>
                <c:pt idx="5939">
                  <c:v>6.3799999999999996E-2</c:v>
                </c:pt>
                <c:pt idx="5940">
                  <c:v>6.3899999999999998E-2</c:v>
                </c:pt>
                <c:pt idx="5941">
                  <c:v>6.5099999999999991E-2</c:v>
                </c:pt>
                <c:pt idx="5942">
                  <c:v>6.4199999999999993E-2</c:v>
                </c:pt>
                <c:pt idx="5943">
                  <c:v>6.5099999999999991E-2</c:v>
                </c:pt>
                <c:pt idx="5944">
                  <c:v>6.5199999999999994E-2</c:v>
                </c:pt>
                <c:pt idx="5945">
                  <c:v>7.0300000000000001E-2</c:v>
                </c:pt>
                <c:pt idx="5946">
                  <c:v>7.0300000000000001E-2</c:v>
                </c:pt>
                <c:pt idx="5947">
                  <c:v>6.8600000000000008E-2</c:v>
                </c:pt>
                <c:pt idx="5948">
                  <c:v>6.7599999999999993E-2</c:v>
                </c:pt>
                <c:pt idx="5949">
                  <c:v>6.5000000000000002E-2</c:v>
                </c:pt>
                <c:pt idx="5950">
                  <c:v>6.5599999999999992E-2</c:v>
                </c:pt>
                <c:pt idx="5951">
                  <c:v>6.6299999999999998E-2</c:v>
                </c:pt>
                <c:pt idx="5952">
                  <c:v>6.5099999999999991E-2</c:v>
                </c:pt>
                <c:pt idx="5953">
                  <c:v>6.5199999999999994E-2</c:v>
                </c:pt>
                <c:pt idx="5954">
                  <c:v>6.4699999999999994E-2</c:v>
                </c:pt>
                <c:pt idx="5955">
                  <c:v>6.4899999999999999E-2</c:v>
                </c:pt>
                <c:pt idx="5956">
                  <c:v>6.5099999999999991E-2</c:v>
                </c:pt>
                <c:pt idx="5957">
                  <c:v>6.4600000000000005E-2</c:v>
                </c:pt>
                <c:pt idx="5958">
                  <c:v>6.7000000000000004E-2</c:v>
                </c:pt>
                <c:pt idx="5959">
                  <c:v>6.54E-2</c:v>
                </c:pt>
                <c:pt idx="5960">
                  <c:v>6.4600000000000005E-2</c:v>
                </c:pt>
                <c:pt idx="5961">
                  <c:v>6.54E-2</c:v>
                </c:pt>
                <c:pt idx="5962">
                  <c:v>6.4699999999999994E-2</c:v>
                </c:pt>
                <c:pt idx="5963">
                  <c:v>6.54E-2</c:v>
                </c:pt>
                <c:pt idx="5964">
                  <c:v>6.5000000000000002E-2</c:v>
                </c:pt>
                <c:pt idx="5965">
                  <c:v>6.4699999999999994E-2</c:v>
                </c:pt>
                <c:pt idx="5966">
                  <c:v>6.5099999999999991E-2</c:v>
                </c:pt>
                <c:pt idx="5967">
                  <c:v>6.4399999999999999E-2</c:v>
                </c:pt>
                <c:pt idx="5968">
                  <c:v>6.6500000000000004E-2</c:v>
                </c:pt>
                <c:pt idx="5969">
                  <c:v>6.83E-2</c:v>
                </c:pt>
                <c:pt idx="5970">
                  <c:v>6.7099999999999993E-2</c:v>
                </c:pt>
                <c:pt idx="5971">
                  <c:v>6.4000000000000001E-2</c:v>
                </c:pt>
                <c:pt idx="5972">
                  <c:v>6.4000000000000001E-2</c:v>
                </c:pt>
                <c:pt idx="5973">
                  <c:v>6.5599999999999992E-2</c:v>
                </c:pt>
                <c:pt idx="5974">
                  <c:v>6.480000000000001E-2</c:v>
                </c:pt>
                <c:pt idx="5975">
                  <c:v>6.4699999999999994E-2</c:v>
                </c:pt>
                <c:pt idx="5976">
                  <c:v>6.5199999999999994E-2</c:v>
                </c:pt>
                <c:pt idx="5977">
                  <c:v>6.5099999999999991E-2</c:v>
                </c:pt>
                <c:pt idx="5978">
                  <c:v>6.4899999999999999E-2</c:v>
                </c:pt>
                <c:pt idx="5979">
                  <c:v>6.25E-2</c:v>
                </c:pt>
                <c:pt idx="5980">
                  <c:v>6.13E-2</c:v>
                </c:pt>
                <c:pt idx="5981">
                  <c:v>6.3399999999999998E-2</c:v>
                </c:pt>
                <c:pt idx="5982">
                  <c:v>6.1100000000000002E-2</c:v>
                </c:pt>
                <c:pt idx="5983">
                  <c:v>6.0499999999999998E-2</c:v>
                </c:pt>
                <c:pt idx="5984">
                  <c:v>5.9500000000000004E-2</c:v>
                </c:pt>
                <c:pt idx="5985">
                  <c:v>5.9200000000000003E-2</c:v>
                </c:pt>
                <c:pt idx="5986">
                  <c:v>6.0100000000000001E-2</c:v>
                </c:pt>
                <c:pt idx="5987">
                  <c:v>5.9400000000000001E-2</c:v>
                </c:pt>
                <c:pt idx="5988">
                  <c:v>6.0499999999999998E-2</c:v>
                </c:pt>
                <c:pt idx="5989">
                  <c:v>6.0499999999999998E-2</c:v>
                </c:pt>
                <c:pt idx="5990">
                  <c:v>6.0499999999999998E-2</c:v>
                </c:pt>
                <c:pt idx="5991">
                  <c:v>6.1699999999999998E-2</c:v>
                </c:pt>
                <c:pt idx="5992">
                  <c:v>6.0599999999999994E-2</c:v>
                </c:pt>
                <c:pt idx="5993">
                  <c:v>0.06</c:v>
                </c:pt>
                <c:pt idx="5994">
                  <c:v>0.06</c:v>
                </c:pt>
                <c:pt idx="5995">
                  <c:v>5.9900000000000002E-2</c:v>
                </c:pt>
                <c:pt idx="5996">
                  <c:v>5.9000000000000004E-2</c:v>
                </c:pt>
                <c:pt idx="5997">
                  <c:v>5.9400000000000001E-2</c:v>
                </c:pt>
                <c:pt idx="5998">
                  <c:v>6.0499999999999998E-2</c:v>
                </c:pt>
                <c:pt idx="5999">
                  <c:v>5.9299999999999999E-2</c:v>
                </c:pt>
                <c:pt idx="6000">
                  <c:v>5.9299999999999999E-2</c:v>
                </c:pt>
                <c:pt idx="6001">
                  <c:v>6.1799999999999994E-2</c:v>
                </c:pt>
                <c:pt idx="6002">
                  <c:v>6.08E-2</c:v>
                </c:pt>
                <c:pt idx="6003">
                  <c:v>5.9699999999999996E-2</c:v>
                </c:pt>
                <c:pt idx="6004">
                  <c:v>5.9299999999999999E-2</c:v>
                </c:pt>
                <c:pt idx="6005">
                  <c:v>5.9699999999999996E-2</c:v>
                </c:pt>
                <c:pt idx="6006">
                  <c:v>6.0499999999999998E-2</c:v>
                </c:pt>
                <c:pt idx="6007">
                  <c:v>5.9500000000000004E-2</c:v>
                </c:pt>
                <c:pt idx="6008">
                  <c:v>6.0499999999999998E-2</c:v>
                </c:pt>
                <c:pt idx="6009">
                  <c:v>6.08E-2</c:v>
                </c:pt>
                <c:pt idx="6010">
                  <c:v>5.9800000000000006E-2</c:v>
                </c:pt>
                <c:pt idx="6011">
                  <c:v>6.1500000000000006E-2</c:v>
                </c:pt>
                <c:pt idx="6012">
                  <c:v>6.1699999999999998E-2</c:v>
                </c:pt>
                <c:pt idx="6013">
                  <c:v>6.1100000000000002E-2</c:v>
                </c:pt>
                <c:pt idx="6014">
                  <c:v>5.9800000000000006E-2</c:v>
                </c:pt>
                <c:pt idx="6015">
                  <c:v>6.0199999999999997E-2</c:v>
                </c:pt>
                <c:pt idx="6016">
                  <c:v>6.0700000000000004E-2</c:v>
                </c:pt>
                <c:pt idx="6017">
                  <c:v>5.9800000000000006E-2</c:v>
                </c:pt>
                <c:pt idx="6018">
                  <c:v>6.0400000000000002E-2</c:v>
                </c:pt>
                <c:pt idx="6019">
                  <c:v>6.0199999999999997E-2</c:v>
                </c:pt>
                <c:pt idx="6020">
                  <c:v>5.8099999999999999E-2</c:v>
                </c:pt>
                <c:pt idx="6021">
                  <c:v>5.8200000000000002E-2</c:v>
                </c:pt>
                <c:pt idx="6022">
                  <c:v>5.7599999999999998E-2</c:v>
                </c:pt>
                <c:pt idx="6023">
                  <c:v>5.7699999999999994E-2</c:v>
                </c:pt>
                <c:pt idx="6024">
                  <c:v>5.9000000000000004E-2</c:v>
                </c:pt>
                <c:pt idx="6025">
                  <c:v>5.7999999999999996E-2</c:v>
                </c:pt>
                <c:pt idx="6026">
                  <c:v>5.8099999999999999E-2</c:v>
                </c:pt>
                <c:pt idx="6027">
                  <c:v>5.7500000000000002E-2</c:v>
                </c:pt>
                <c:pt idx="6028">
                  <c:v>5.79E-2</c:v>
                </c:pt>
                <c:pt idx="6029">
                  <c:v>5.7699999999999994E-2</c:v>
                </c:pt>
                <c:pt idx="6030">
                  <c:v>5.6799999999999996E-2</c:v>
                </c:pt>
                <c:pt idx="6031">
                  <c:v>5.7300000000000004E-2</c:v>
                </c:pt>
                <c:pt idx="6032">
                  <c:v>5.7200000000000001E-2</c:v>
                </c:pt>
                <c:pt idx="6033">
                  <c:v>5.7599999999999998E-2</c:v>
                </c:pt>
                <c:pt idx="6034">
                  <c:v>5.7800000000000004E-2</c:v>
                </c:pt>
                <c:pt idx="6035">
                  <c:v>5.8499999999999996E-2</c:v>
                </c:pt>
                <c:pt idx="6036">
                  <c:v>5.8099999999999999E-2</c:v>
                </c:pt>
                <c:pt idx="6037">
                  <c:v>5.7300000000000004E-2</c:v>
                </c:pt>
                <c:pt idx="6038">
                  <c:v>5.7599999999999998E-2</c:v>
                </c:pt>
                <c:pt idx="6039">
                  <c:v>5.7699999999999994E-2</c:v>
                </c:pt>
                <c:pt idx="6040">
                  <c:v>5.8099999999999999E-2</c:v>
                </c:pt>
                <c:pt idx="6041">
                  <c:v>5.7000000000000002E-2</c:v>
                </c:pt>
                <c:pt idx="6042">
                  <c:v>5.7000000000000002E-2</c:v>
                </c:pt>
                <c:pt idx="6043">
                  <c:v>5.6600000000000004E-2</c:v>
                </c:pt>
                <c:pt idx="6044">
                  <c:v>5.67E-2</c:v>
                </c:pt>
                <c:pt idx="6045">
                  <c:v>5.8499999999999996E-2</c:v>
                </c:pt>
                <c:pt idx="6046">
                  <c:v>5.79E-2</c:v>
                </c:pt>
                <c:pt idx="6047">
                  <c:v>5.7099999999999998E-2</c:v>
                </c:pt>
                <c:pt idx="6048">
                  <c:v>5.79E-2</c:v>
                </c:pt>
                <c:pt idx="6049">
                  <c:v>5.7599999999999998E-2</c:v>
                </c:pt>
                <c:pt idx="6050">
                  <c:v>5.67E-2</c:v>
                </c:pt>
                <c:pt idx="6051">
                  <c:v>5.7599999999999998E-2</c:v>
                </c:pt>
                <c:pt idx="6052">
                  <c:v>5.7000000000000002E-2</c:v>
                </c:pt>
                <c:pt idx="6053">
                  <c:v>5.7099999999999998E-2</c:v>
                </c:pt>
                <c:pt idx="6054">
                  <c:v>5.6399999999999999E-2</c:v>
                </c:pt>
                <c:pt idx="6055">
                  <c:v>5.79E-2</c:v>
                </c:pt>
                <c:pt idx="6056">
                  <c:v>5.8700000000000002E-2</c:v>
                </c:pt>
                <c:pt idx="6057">
                  <c:v>5.5800000000000002E-2</c:v>
                </c:pt>
                <c:pt idx="6058">
                  <c:v>5.6100000000000004E-2</c:v>
                </c:pt>
                <c:pt idx="6059">
                  <c:v>5.5199999999999999E-2</c:v>
                </c:pt>
                <c:pt idx="6060">
                  <c:v>5.4600000000000003E-2</c:v>
                </c:pt>
                <c:pt idx="6061">
                  <c:v>5.5300000000000002E-2</c:v>
                </c:pt>
                <c:pt idx="6062">
                  <c:v>5.3600000000000002E-2</c:v>
                </c:pt>
                <c:pt idx="6063">
                  <c:v>5.4400000000000004E-2</c:v>
                </c:pt>
                <c:pt idx="6064">
                  <c:v>5.4699999999999999E-2</c:v>
                </c:pt>
                <c:pt idx="6065">
                  <c:v>5.8299999999999998E-2</c:v>
                </c:pt>
                <c:pt idx="6066">
                  <c:v>5.5599999999999997E-2</c:v>
                </c:pt>
                <c:pt idx="6067">
                  <c:v>5.5599999999999997E-2</c:v>
                </c:pt>
                <c:pt idx="6068">
                  <c:v>5.5800000000000002E-2</c:v>
                </c:pt>
                <c:pt idx="6069">
                  <c:v>5.5899999999999998E-2</c:v>
                </c:pt>
                <c:pt idx="6070">
                  <c:v>5.6299999999999996E-2</c:v>
                </c:pt>
                <c:pt idx="6071">
                  <c:v>5.74E-2</c:v>
                </c:pt>
                <c:pt idx="6072">
                  <c:v>5.6100000000000004E-2</c:v>
                </c:pt>
                <c:pt idx="6073">
                  <c:v>5.5399999999999998E-2</c:v>
                </c:pt>
                <c:pt idx="6074">
                  <c:v>5.4100000000000002E-2</c:v>
                </c:pt>
                <c:pt idx="6075">
                  <c:v>5.3800000000000001E-2</c:v>
                </c:pt>
                <c:pt idx="6076">
                  <c:v>5.4299999999999994E-2</c:v>
                </c:pt>
                <c:pt idx="6077">
                  <c:v>3.9900000000000005E-2</c:v>
                </c:pt>
                <c:pt idx="6078">
                  <c:v>4.8799999999999996E-2</c:v>
                </c:pt>
                <c:pt idx="6079">
                  <c:v>4.6100000000000002E-2</c:v>
                </c:pt>
                <c:pt idx="6080">
                  <c:v>4.8600000000000004E-2</c:v>
                </c:pt>
                <c:pt idx="6081">
                  <c:v>5.33E-2</c:v>
                </c:pt>
                <c:pt idx="6082">
                  <c:v>4.9599999999999998E-2</c:v>
                </c:pt>
                <c:pt idx="6083">
                  <c:v>5.4000000000000006E-2</c:v>
                </c:pt>
                <c:pt idx="6084">
                  <c:v>5.45E-2</c:v>
                </c:pt>
                <c:pt idx="6085">
                  <c:v>5.5199999999999999E-2</c:v>
                </c:pt>
                <c:pt idx="6086">
                  <c:v>5.5399999999999998E-2</c:v>
                </c:pt>
                <c:pt idx="6087">
                  <c:v>5.4000000000000006E-2</c:v>
                </c:pt>
                <c:pt idx="6088">
                  <c:v>5.5399999999999998E-2</c:v>
                </c:pt>
                <c:pt idx="6089">
                  <c:v>5.5599999999999997E-2</c:v>
                </c:pt>
                <c:pt idx="6090">
                  <c:v>5.3099999999999994E-2</c:v>
                </c:pt>
                <c:pt idx="6091">
                  <c:v>5.4600000000000003E-2</c:v>
                </c:pt>
                <c:pt idx="6092">
                  <c:v>5.4199999999999998E-2</c:v>
                </c:pt>
                <c:pt idx="6093">
                  <c:v>5.5099999999999996E-2</c:v>
                </c:pt>
                <c:pt idx="6094">
                  <c:v>5.4199999999999998E-2</c:v>
                </c:pt>
                <c:pt idx="6095">
                  <c:v>5.4199999999999998E-2</c:v>
                </c:pt>
                <c:pt idx="6096">
                  <c:v>5.4800000000000001E-2</c:v>
                </c:pt>
                <c:pt idx="6097">
                  <c:v>5.4199999999999998E-2</c:v>
                </c:pt>
                <c:pt idx="6098">
                  <c:v>5.5800000000000002E-2</c:v>
                </c:pt>
                <c:pt idx="6099">
                  <c:v>5.7099999999999998E-2</c:v>
                </c:pt>
                <c:pt idx="6100">
                  <c:v>5.6299999999999996E-2</c:v>
                </c:pt>
                <c:pt idx="6101">
                  <c:v>5.6100000000000004E-2</c:v>
                </c:pt>
                <c:pt idx="6102">
                  <c:v>5.5899999999999998E-2</c:v>
                </c:pt>
                <c:pt idx="6103">
                  <c:v>5.7200000000000001E-2</c:v>
                </c:pt>
                <c:pt idx="6104">
                  <c:v>5.7200000000000001E-2</c:v>
                </c:pt>
                <c:pt idx="6105">
                  <c:v>5.5899999999999998E-2</c:v>
                </c:pt>
                <c:pt idx="6106">
                  <c:v>5.5300000000000002E-2</c:v>
                </c:pt>
                <c:pt idx="6107">
                  <c:v>5.4299999999999994E-2</c:v>
                </c:pt>
                <c:pt idx="6108">
                  <c:v>5.4900000000000004E-2</c:v>
                </c:pt>
                <c:pt idx="6109">
                  <c:v>5.4100000000000002E-2</c:v>
                </c:pt>
                <c:pt idx="6110">
                  <c:v>5.4000000000000006E-2</c:v>
                </c:pt>
                <c:pt idx="6111">
                  <c:v>5.6399999999999999E-2</c:v>
                </c:pt>
                <c:pt idx="6112">
                  <c:v>5.45E-2</c:v>
                </c:pt>
                <c:pt idx="6113">
                  <c:v>5.2699999999999997E-2</c:v>
                </c:pt>
                <c:pt idx="6114">
                  <c:v>5.2699999999999997E-2</c:v>
                </c:pt>
                <c:pt idx="6115">
                  <c:v>5.2199999999999996E-2</c:v>
                </c:pt>
                <c:pt idx="6116">
                  <c:v>5.2300000000000006E-2</c:v>
                </c:pt>
                <c:pt idx="6117">
                  <c:v>5.1399999999999994E-2</c:v>
                </c:pt>
                <c:pt idx="6118">
                  <c:v>5.2699999999999997E-2</c:v>
                </c:pt>
                <c:pt idx="6119">
                  <c:v>5.21E-2</c:v>
                </c:pt>
                <c:pt idx="6120">
                  <c:v>5.1799999999999999E-2</c:v>
                </c:pt>
                <c:pt idx="6121">
                  <c:v>5.3800000000000001E-2</c:v>
                </c:pt>
                <c:pt idx="6122">
                  <c:v>5.2699999999999997E-2</c:v>
                </c:pt>
                <c:pt idx="6123">
                  <c:v>5.3099999999999994E-2</c:v>
                </c:pt>
                <c:pt idx="6124">
                  <c:v>5.2900000000000003E-2</c:v>
                </c:pt>
                <c:pt idx="6125">
                  <c:v>5.2199999999999996E-2</c:v>
                </c:pt>
                <c:pt idx="6126">
                  <c:v>5.2300000000000006E-2</c:v>
                </c:pt>
                <c:pt idx="6127">
                  <c:v>5.1100000000000007E-2</c:v>
                </c:pt>
                <c:pt idx="6128">
                  <c:v>5.2000000000000005E-2</c:v>
                </c:pt>
                <c:pt idx="6129">
                  <c:v>4.9200000000000001E-2</c:v>
                </c:pt>
                <c:pt idx="6130">
                  <c:v>5.0700000000000002E-2</c:v>
                </c:pt>
                <c:pt idx="6131">
                  <c:v>5.2000000000000005E-2</c:v>
                </c:pt>
                <c:pt idx="6132">
                  <c:v>5.28E-2</c:v>
                </c:pt>
                <c:pt idx="6133">
                  <c:v>5.2199999999999996E-2</c:v>
                </c:pt>
                <c:pt idx="6134">
                  <c:v>5.2000000000000005E-2</c:v>
                </c:pt>
                <c:pt idx="6135">
                  <c:v>5.2999999999999999E-2</c:v>
                </c:pt>
                <c:pt idx="6136">
                  <c:v>5.0999999999999997E-2</c:v>
                </c:pt>
                <c:pt idx="6137">
                  <c:v>5.0999999999999997E-2</c:v>
                </c:pt>
                <c:pt idx="6138">
                  <c:v>5.28E-2</c:v>
                </c:pt>
                <c:pt idx="6139">
                  <c:v>5.21E-2</c:v>
                </c:pt>
                <c:pt idx="6140">
                  <c:v>5.16E-2</c:v>
                </c:pt>
                <c:pt idx="6141">
                  <c:v>5.2300000000000006E-2</c:v>
                </c:pt>
                <c:pt idx="6142">
                  <c:v>5.2600000000000001E-2</c:v>
                </c:pt>
                <c:pt idx="6143">
                  <c:v>5.5099999999999996E-2</c:v>
                </c:pt>
                <c:pt idx="6144">
                  <c:v>5.2600000000000001E-2</c:v>
                </c:pt>
                <c:pt idx="6145">
                  <c:v>5.3200000000000004E-2</c:v>
                </c:pt>
                <c:pt idx="6146">
                  <c:v>5.3499999999999999E-2</c:v>
                </c:pt>
                <c:pt idx="6147">
                  <c:v>5.2300000000000006E-2</c:v>
                </c:pt>
                <c:pt idx="6148">
                  <c:v>5.2900000000000003E-2</c:v>
                </c:pt>
                <c:pt idx="6149">
                  <c:v>5.21E-2</c:v>
                </c:pt>
                <c:pt idx="6150">
                  <c:v>5.1200000000000002E-2</c:v>
                </c:pt>
                <c:pt idx="6151">
                  <c:v>5.2000000000000005E-2</c:v>
                </c:pt>
                <c:pt idx="6152">
                  <c:v>5.1100000000000007E-2</c:v>
                </c:pt>
                <c:pt idx="6153">
                  <c:v>5.2300000000000006E-2</c:v>
                </c:pt>
                <c:pt idx="6154">
                  <c:v>5.4100000000000002E-2</c:v>
                </c:pt>
                <c:pt idx="6155">
                  <c:v>5.2600000000000001E-2</c:v>
                </c:pt>
                <c:pt idx="6156">
                  <c:v>5.2699999999999997E-2</c:v>
                </c:pt>
                <c:pt idx="6157">
                  <c:v>5.1699999999999996E-2</c:v>
                </c:pt>
                <c:pt idx="6158">
                  <c:v>5.2400000000000002E-2</c:v>
                </c:pt>
                <c:pt idx="6159">
                  <c:v>5.1699999999999996E-2</c:v>
                </c:pt>
                <c:pt idx="6160">
                  <c:v>5.33E-2</c:v>
                </c:pt>
                <c:pt idx="6161">
                  <c:v>5.0900000000000001E-2</c:v>
                </c:pt>
                <c:pt idx="6162">
                  <c:v>5.0900000000000001E-2</c:v>
                </c:pt>
                <c:pt idx="6163">
                  <c:v>5.2600000000000001E-2</c:v>
                </c:pt>
                <c:pt idx="6164">
                  <c:v>5.4100000000000002E-2</c:v>
                </c:pt>
                <c:pt idx="6165">
                  <c:v>5.57E-2</c:v>
                </c:pt>
                <c:pt idx="6166">
                  <c:v>5.3699999999999998E-2</c:v>
                </c:pt>
                <c:pt idx="6167">
                  <c:v>5.2400000000000002E-2</c:v>
                </c:pt>
                <c:pt idx="6168">
                  <c:v>5.2999999999999999E-2</c:v>
                </c:pt>
                <c:pt idx="6169">
                  <c:v>5.2000000000000005E-2</c:v>
                </c:pt>
                <c:pt idx="6170">
                  <c:v>5.0799999999999998E-2</c:v>
                </c:pt>
                <c:pt idx="6171">
                  <c:v>5.0599999999999999E-2</c:v>
                </c:pt>
                <c:pt idx="6172">
                  <c:v>4.9500000000000002E-2</c:v>
                </c:pt>
                <c:pt idx="6173">
                  <c:v>4.9699999999999994E-2</c:v>
                </c:pt>
                <c:pt idx="6174">
                  <c:v>4.8899999999999999E-2</c:v>
                </c:pt>
                <c:pt idx="6175">
                  <c:v>4.9400000000000006E-2</c:v>
                </c:pt>
                <c:pt idx="6176">
                  <c:v>5.2400000000000002E-2</c:v>
                </c:pt>
                <c:pt idx="6177">
                  <c:v>5.0099999999999999E-2</c:v>
                </c:pt>
                <c:pt idx="6178">
                  <c:v>5.0999999999999997E-2</c:v>
                </c:pt>
                <c:pt idx="6179">
                  <c:v>5.0499999999999996E-2</c:v>
                </c:pt>
                <c:pt idx="6180">
                  <c:v>4.9200000000000001E-2</c:v>
                </c:pt>
                <c:pt idx="6181">
                  <c:v>4.99E-2</c:v>
                </c:pt>
                <c:pt idx="6182">
                  <c:v>4.9299999999999997E-2</c:v>
                </c:pt>
                <c:pt idx="6183">
                  <c:v>0.05</c:v>
                </c:pt>
                <c:pt idx="6184">
                  <c:v>4.9400000000000006E-2</c:v>
                </c:pt>
                <c:pt idx="6185">
                  <c:v>4.9800000000000004E-2</c:v>
                </c:pt>
                <c:pt idx="6186">
                  <c:v>5.1799999999999999E-2</c:v>
                </c:pt>
                <c:pt idx="6187">
                  <c:v>5.0700000000000002E-2</c:v>
                </c:pt>
                <c:pt idx="6188">
                  <c:v>5.1200000000000002E-2</c:v>
                </c:pt>
                <c:pt idx="6189">
                  <c:v>4.9800000000000004E-2</c:v>
                </c:pt>
                <c:pt idx="6190">
                  <c:v>4.9100000000000005E-2</c:v>
                </c:pt>
                <c:pt idx="6191">
                  <c:v>5.0900000000000001E-2</c:v>
                </c:pt>
                <c:pt idx="6192">
                  <c:v>0.05</c:v>
                </c:pt>
                <c:pt idx="6193">
                  <c:v>5.0599999999999999E-2</c:v>
                </c:pt>
                <c:pt idx="6194">
                  <c:v>4.9599999999999998E-2</c:v>
                </c:pt>
                <c:pt idx="6195">
                  <c:v>4.9200000000000001E-2</c:v>
                </c:pt>
                <c:pt idx="6196">
                  <c:v>4.9699999999999994E-2</c:v>
                </c:pt>
                <c:pt idx="6197">
                  <c:v>4.9200000000000001E-2</c:v>
                </c:pt>
                <c:pt idx="6198">
                  <c:v>5.1399999999999994E-2</c:v>
                </c:pt>
                <c:pt idx="6199">
                  <c:v>4.99E-2</c:v>
                </c:pt>
                <c:pt idx="6200">
                  <c:v>4.9000000000000002E-2</c:v>
                </c:pt>
                <c:pt idx="6201">
                  <c:v>5.0099999999999999E-2</c:v>
                </c:pt>
                <c:pt idx="6202">
                  <c:v>4.9800000000000004E-2</c:v>
                </c:pt>
                <c:pt idx="6203">
                  <c:v>4.9400000000000006E-2</c:v>
                </c:pt>
                <c:pt idx="6204">
                  <c:v>4.9200000000000001E-2</c:v>
                </c:pt>
                <c:pt idx="6205">
                  <c:v>5.0300000000000004E-2</c:v>
                </c:pt>
                <c:pt idx="6206">
                  <c:v>4.82E-2</c:v>
                </c:pt>
                <c:pt idx="6207">
                  <c:v>4.82E-2</c:v>
                </c:pt>
                <c:pt idx="6208">
                  <c:v>5.7599999999999998E-2</c:v>
                </c:pt>
                <c:pt idx="6209">
                  <c:v>5.1200000000000002E-2</c:v>
                </c:pt>
                <c:pt idx="6210">
                  <c:v>4.9100000000000005E-2</c:v>
                </c:pt>
                <c:pt idx="6211">
                  <c:v>5.04E-2</c:v>
                </c:pt>
                <c:pt idx="6212">
                  <c:v>4.9100000000000005E-2</c:v>
                </c:pt>
                <c:pt idx="6213">
                  <c:v>4.87E-2</c:v>
                </c:pt>
                <c:pt idx="6214">
                  <c:v>4.7100000000000003E-2</c:v>
                </c:pt>
                <c:pt idx="6215">
                  <c:v>4.6900000000000004E-2</c:v>
                </c:pt>
                <c:pt idx="6216">
                  <c:v>4.7400000000000005E-2</c:v>
                </c:pt>
                <c:pt idx="6217">
                  <c:v>4.6900000000000004E-2</c:v>
                </c:pt>
                <c:pt idx="6218">
                  <c:v>4.7300000000000002E-2</c:v>
                </c:pt>
                <c:pt idx="6219">
                  <c:v>4.7100000000000003E-2</c:v>
                </c:pt>
                <c:pt idx="6220">
                  <c:v>4.6699999999999998E-2</c:v>
                </c:pt>
                <c:pt idx="6221">
                  <c:v>4.7400000000000005E-2</c:v>
                </c:pt>
                <c:pt idx="6222">
                  <c:v>4.7400000000000005E-2</c:v>
                </c:pt>
                <c:pt idx="6223">
                  <c:v>4.7899999999999998E-2</c:v>
                </c:pt>
                <c:pt idx="6224">
                  <c:v>4.7199999999999999E-2</c:v>
                </c:pt>
                <c:pt idx="6225">
                  <c:v>4.6799999999999994E-2</c:v>
                </c:pt>
                <c:pt idx="6226">
                  <c:v>4.7300000000000002E-2</c:v>
                </c:pt>
                <c:pt idx="6227">
                  <c:v>4.6900000000000004E-2</c:v>
                </c:pt>
                <c:pt idx="6228">
                  <c:v>4.7699999999999992E-2</c:v>
                </c:pt>
                <c:pt idx="6229">
                  <c:v>4.4500000000000005E-2</c:v>
                </c:pt>
                <c:pt idx="6230">
                  <c:v>4.7800000000000002E-2</c:v>
                </c:pt>
                <c:pt idx="6231">
                  <c:v>4.6100000000000002E-2</c:v>
                </c:pt>
                <c:pt idx="6232">
                  <c:v>4.6100000000000002E-2</c:v>
                </c:pt>
                <c:pt idx="6233">
                  <c:v>4.87E-2</c:v>
                </c:pt>
                <c:pt idx="6234">
                  <c:v>4.8099999999999997E-2</c:v>
                </c:pt>
                <c:pt idx="6235">
                  <c:v>4.8000000000000001E-2</c:v>
                </c:pt>
                <c:pt idx="6236">
                  <c:v>4.7300000000000002E-2</c:v>
                </c:pt>
                <c:pt idx="6237">
                  <c:v>4.6699999999999998E-2</c:v>
                </c:pt>
                <c:pt idx="6238">
                  <c:v>4.7500000000000001E-2</c:v>
                </c:pt>
                <c:pt idx="6239">
                  <c:v>4.4800000000000006E-2</c:v>
                </c:pt>
                <c:pt idx="6240">
                  <c:v>4.6399999999999997E-2</c:v>
                </c:pt>
                <c:pt idx="6241">
                  <c:v>5.0099999999999999E-2</c:v>
                </c:pt>
                <c:pt idx="6242">
                  <c:v>4.8099999999999997E-2</c:v>
                </c:pt>
                <c:pt idx="6243">
                  <c:v>4.7800000000000002E-2</c:v>
                </c:pt>
                <c:pt idx="6244">
                  <c:v>4.7199999999999999E-2</c:v>
                </c:pt>
                <c:pt idx="6245">
                  <c:v>4.6900000000000004E-2</c:v>
                </c:pt>
                <c:pt idx="6246">
                  <c:v>4.6900000000000004E-2</c:v>
                </c:pt>
                <c:pt idx="6247">
                  <c:v>4.6699999999999998E-2</c:v>
                </c:pt>
                <c:pt idx="6248">
                  <c:v>4.7699999999999992E-2</c:v>
                </c:pt>
                <c:pt idx="6249">
                  <c:v>4.5999999999999999E-2</c:v>
                </c:pt>
                <c:pt idx="6250">
                  <c:v>4.7100000000000003E-2</c:v>
                </c:pt>
                <c:pt idx="6251">
                  <c:v>5.0099999999999999E-2</c:v>
                </c:pt>
                <c:pt idx="6252">
                  <c:v>5.0300000000000004E-2</c:v>
                </c:pt>
                <c:pt idx="6253">
                  <c:v>4.9100000000000005E-2</c:v>
                </c:pt>
                <c:pt idx="6254">
                  <c:v>4.8300000000000003E-2</c:v>
                </c:pt>
                <c:pt idx="6255">
                  <c:v>4.8300000000000003E-2</c:v>
                </c:pt>
                <c:pt idx="6256">
                  <c:v>5.0900000000000001E-2</c:v>
                </c:pt>
                <c:pt idx="6257">
                  <c:v>4.7100000000000003E-2</c:v>
                </c:pt>
                <c:pt idx="6258">
                  <c:v>4.6500000000000007E-2</c:v>
                </c:pt>
                <c:pt idx="6259">
                  <c:v>4.58E-2</c:v>
                </c:pt>
                <c:pt idx="6260">
                  <c:v>4.4900000000000002E-2</c:v>
                </c:pt>
                <c:pt idx="6261">
                  <c:v>4.5999999999999999E-2</c:v>
                </c:pt>
                <c:pt idx="6262">
                  <c:v>4.6199999999999998E-2</c:v>
                </c:pt>
                <c:pt idx="6263">
                  <c:v>4.7699999999999992E-2</c:v>
                </c:pt>
                <c:pt idx="6264">
                  <c:v>4.7199999999999999E-2</c:v>
                </c:pt>
                <c:pt idx="6265">
                  <c:v>4.6600000000000003E-2</c:v>
                </c:pt>
                <c:pt idx="6266">
                  <c:v>4.6900000000000004E-2</c:v>
                </c:pt>
                <c:pt idx="6267">
                  <c:v>4.6500000000000007E-2</c:v>
                </c:pt>
                <c:pt idx="6268">
                  <c:v>4.7199999999999999E-2</c:v>
                </c:pt>
                <c:pt idx="6269">
                  <c:v>4.6399999999999997E-2</c:v>
                </c:pt>
                <c:pt idx="6270">
                  <c:v>4.7E-2</c:v>
                </c:pt>
                <c:pt idx="6271">
                  <c:v>4.7599999999999996E-2</c:v>
                </c:pt>
                <c:pt idx="6272">
                  <c:v>4.6900000000000004E-2</c:v>
                </c:pt>
                <c:pt idx="6273">
                  <c:v>5.4100000000000002E-2</c:v>
                </c:pt>
                <c:pt idx="6274">
                  <c:v>4.9800000000000004E-2</c:v>
                </c:pt>
                <c:pt idx="6275">
                  <c:v>4.7699999999999992E-2</c:v>
                </c:pt>
                <c:pt idx="6276">
                  <c:v>4.8399999999999999E-2</c:v>
                </c:pt>
                <c:pt idx="6277">
                  <c:v>4.7800000000000002E-2</c:v>
                </c:pt>
                <c:pt idx="6278">
                  <c:v>4.9699999999999994E-2</c:v>
                </c:pt>
                <c:pt idx="6279">
                  <c:v>4.9299999999999997E-2</c:v>
                </c:pt>
                <c:pt idx="6280">
                  <c:v>4.7899999999999998E-2</c:v>
                </c:pt>
                <c:pt idx="6281">
                  <c:v>4.8099999999999997E-2</c:v>
                </c:pt>
                <c:pt idx="6282">
                  <c:v>4.7500000000000001E-2</c:v>
                </c:pt>
                <c:pt idx="6283">
                  <c:v>4.7199999999999999E-2</c:v>
                </c:pt>
                <c:pt idx="6284">
                  <c:v>4.7300000000000002E-2</c:v>
                </c:pt>
                <c:pt idx="6285">
                  <c:v>4.7699999999999992E-2</c:v>
                </c:pt>
                <c:pt idx="6286">
                  <c:v>5.0099999999999999E-2</c:v>
                </c:pt>
                <c:pt idx="6287">
                  <c:v>4.7400000000000005E-2</c:v>
                </c:pt>
                <c:pt idx="6288">
                  <c:v>4.8000000000000001E-2</c:v>
                </c:pt>
                <c:pt idx="6289">
                  <c:v>4.82E-2</c:v>
                </c:pt>
                <c:pt idx="6290">
                  <c:v>4.7400000000000005E-2</c:v>
                </c:pt>
                <c:pt idx="6291">
                  <c:v>4.8300000000000003E-2</c:v>
                </c:pt>
                <c:pt idx="6292">
                  <c:v>4.8000000000000001E-2</c:v>
                </c:pt>
                <c:pt idx="6293">
                  <c:v>4.8000000000000001E-2</c:v>
                </c:pt>
                <c:pt idx="6294">
                  <c:v>4.7400000000000005E-2</c:v>
                </c:pt>
                <c:pt idx="6295">
                  <c:v>4.7300000000000002E-2</c:v>
                </c:pt>
                <c:pt idx="6296">
                  <c:v>5.0999999999999997E-2</c:v>
                </c:pt>
                <c:pt idx="6297">
                  <c:v>4.8399999999999999E-2</c:v>
                </c:pt>
                <c:pt idx="6298">
                  <c:v>4.8899999999999999E-2</c:v>
                </c:pt>
                <c:pt idx="6299">
                  <c:v>4.8799999999999996E-2</c:v>
                </c:pt>
                <c:pt idx="6300">
                  <c:v>4.7300000000000002E-2</c:v>
                </c:pt>
                <c:pt idx="6301">
                  <c:v>4.7800000000000002E-2</c:v>
                </c:pt>
                <c:pt idx="6302">
                  <c:v>4.7199999999999999E-2</c:v>
                </c:pt>
                <c:pt idx="6303">
                  <c:v>4.7100000000000003E-2</c:v>
                </c:pt>
                <c:pt idx="6304">
                  <c:v>4.7300000000000002E-2</c:v>
                </c:pt>
                <c:pt idx="6305">
                  <c:v>5.0900000000000001E-2</c:v>
                </c:pt>
                <c:pt idx="6306">
                  <c:v>4.6799999999999994E-2</c:v>
                </c:pt>
                <c:pt idx="6307">
                  <c:v>4.6799999999999994E-2</c:v>
                </c:pt>
                <c:pt idx="6308">
                  <c:v>4.7300000000000002E-2</c:v>
                </c:pt>
                <c:pt idx="6309">
                  <c:v>4.6600000000000003E-2</c:v>
                </c:pt>
                <c:pt idx="6310">
                  <c:v>4.7300000000000002E-2</c:v>
                </c:pt>
                <c:pt idx="6311">
                  <c:v>4.8499999999999995E-2</c:v>
                </c:pt>
                <c:pt idx="6312">
                  <c:v>4.7599999999999996E-2</c:v>
                </c:pt>
                <c:pt idx="6313">
                  <c:v>4.8799999999999996E-2</c:v>
                </c:pt>
                <c:pt idx="6314">
                  <c:v>4.6500000000000007E-2</c:v>
                </c:pt>
                <c:pt idx="6315">
                  <c:v>4.5599999999999995E-2</c:v>
                </c:pt>
                <c:pt idx="6316">
                  <c:v>4.8600000000000004E-2</c:v>
                </c:pt>
                <c:pt idx="6317">
                  <c:v>4.7899999999999998E-2</c:v>
                </c:pt>
                <c:pt idx="6318">
                  <c:v>4.8000000000000001E-2</c:v>
                </c:pt>
                <c:pt idx="6319">
                  <c:v>4.6100000000000002E-2</c:v>
                </c:pt>
                <c:pt idx="6320">
                  <c:v>4.8399999999999999E-2</c:v>
                </c:pt>
                <c:pt idx="6321">
                  <c:v>4.9699999999999994E-2</c:v>
                </c:pt>
                <c:pt idx="6322">
                  <c:v>4.6199999999999998E-2</c:v>
                </c:pt>
                <c:pt idx="6323">
                  <c:v>4.36E-2</c:v>
                </c:pt>
                <c:pt idx="6324">
                  <c:v>4.41E-2</c:v>
                </c:pt>
                <c:pt idx="6325">
                  <c:v>4.5499999999999999E-2</c:v>
                </c:pt>
                <c:pt idx="6326">
                  <c:v>4.6799999999999994E-2</c:v>
                </c:pt>
                <c:pt idx="6327">
                  <c:v>4.6799999999999994E-2</c:v>
                </c:pt>
                <c:pt idx="6328">
                  <c:v>4.82E-2</c:v>
                </c:pt>
                <c:pt idx="6329">
                  <c:v>4.6199999999999998E-2</c:v>
                </c:pt>
                <c:pt idx="6330">
                  <c:v>4.7800000000000002E-2</c:v>
                </c:pt>
                <c:pt idx="6331">
                  <c:v>5.1699999999999996E-2</c:v>
                </c:pt>
                <c:pt idx="6332">
                  <c:v>4.7400000000000005E-2</c:v>
                </c:pt>
                <c:pt idx="6333">
                  <c:v>4.4900000000000002E-2</c:v>
                </c:pt>
                <c:pt idx="6334">
                  <c:v>4.2300000000000004E-2</c:v>
                </c:pt>
                <c:pt idx="6335">
                  <c:v>4.5400000000000003E-2</c:v>
                </c:pt>
                <c:pt idx="6336">
                  <c:v>5.04E-2</c:v>
                </c:pt>
                <c:pt idx="6337">
                  <c:v>4.07E-2</c:v>
                </c:pt>
                <c:pt idx="6338">
                  <c:v>4.07E-2</c:v>
                </c:pt>
                <c:pt idx="6339">
                  <c:v>4.8000000000000001E-2</c:v>
                </c:pt>
                <c:pt idx="6340">
                  <c:v>4.5999999999999999E-2</c:v>
                </c:pt>
                <c:pt idx="6341">
                  <c:v>4.8799999999999996E-2</c:v>
                </c:pt>
                <c:pt idx="6342">
                  <c:v>4.2699999999999995E-2</c:v>
                </c:pt>
                <c:pt idx="6343">
                  <c:v>4.2699999999999995E-2</c:v>
                </c:pt>
                <c:pt idx="6344">
                  <c:v>4.6600000000000003E-2</c:v>
                </c:pt>
                <c:pt idx="6345">
                  <c:v>4.6300000000000001E-2</c:v>
                </c:pt>
                <c:pt idx="6346">
                  <c:v>4.7199999999999999E-2</c:v>
                </c:pt>
                <c:pt idx="6347">
                  <c:v>4.6699999999999998E-2</c:v>
                </c:pt>
                <c:pt idx="6348">
                  <c:v>4.8000000000000001E-2</c:v>
                </c:pt>
                <c:pt idx="6349">
                  <c:v>4.9100000000000005E-2</c:v>
                </c:pt>
                <c:pt idx="6350">
                  <c:v>5.0999999999999997E-2</c:v>
                </c:pt>
                <c:pt idx="6351">
                  <c:v>5.0900000000000001E-2</c:v>
                </c:pt>
                <c:pt idx="6352">
                  <c:v>4.9100000000000005E-2</c:v>
                </c:pt>
                <c:pt idx="6353">
                  <c:v>4.9699999999999994E-2</c:v>
                </c:pt>
                <c:pt idx="6354">
                  <c:v>4.7E-2</c:v>
                </c:pt>
                <c:pt idx="6355">
                  <c:v>4.6600000000000003E-2</c:v>
                </c:pt>
                <c:pt idx="6356">
                  <c:v>4.7100000000000003E-2</c:v>
                </c:pt>
                <c:pt idx="6357">
                  <c:v>4.6699999999999998E-2</c:v>
                </c:pt>
                <c:pt idx="6358">
                  <c:v>4.6600000000000003E-2</c:v>
                </c:pt>
                <c:pt idx="6359">
                  <c:v>4.58E-2</c:v>
                </c:pt>
                <c:pt idx="6360">
                  <c:v>4.82E-2</c:v>
                </c:pt>
                <c:pt idx="6361">
                  <c:v>5.1100000000000007E-2</c:v>
                </c:pt>
                <c:pt idx="6362">
                  <c:v>4.8399999999999999E-2</c:v>
                </c:pt>
                <c:pt idx="6363">
                  <c:v>4.9800000000000004E-2</c:v>
                </c:pt>
                <c:pt idx="6364">
                  <c:v>4.9800000000000004E-2</c:v>
                </c:pt>
                <c:pt idx="6365">
                  <c:v>4.6399999999999997E-2</c:v>
                </c:pt>
                <c:pt idx="6366">
                  <c:v>4.58E-2</c:v>
                </c:pt>
                <c:pt idx="6367">
                  <c:v>4.4000000000000004E-2</c:v>
                </c:pt>
                <c:pt idx="6368">
                  <c:v>4.3799999999999999E-2</c:v>
                </c:pt>
                <c:pt idx="6369">
                  <c:v>4.07E-2</c:v>
                </c:pt>
                <c:pt idx="6370">
                  <c:v>4.6100000000000002E-2</c:v>
                </c:pt>
                <c:pt idx="6371">
                  <c:v>5.45E-2</c:v>
                </c:pt>
                <c:pt idx="6372">
                  <c:v>4.9800000000000004E-2</c:v>
                </c:pt>
                <c:pt idx="6373">
                  <c:v>5.1299999999999998E-2</c:v>
                </c:pt>
                <c:pt idx="6374">
                  <c:v>4.8399999999999999E-2</c:v>
                </c:pt>
                <c:pt idx="6375">
                  <c:v>4.8399999999999999E-2</c:v>
                </c:pt>
                <c:pt idx="6376">
                  <c:v>4.9500000000000002E-2</c:v>
                </c:pt>
                <c:pt idx="6377">
                  <c:v>4.6399999999999997E-2</c:v>
                </c:pt>
                <c:pt idx="6378">
                  <c:v>5.0499999999999996E-2</c:v>
                </c:pt>
                <c:pt idx="6379">
                  <c:v>4.8499999999999995E-2</c:v>
                </c:pt>
                <c:pt idx="6380">
                  <c:v>5.04E-2</c:v>
                </c:pt>
                <c:pt idx="6381">
                  <c:v>5.3499999999999999E-2</c:v>
                </c:pt>
                <c:pt idx="6382">
                  <c:v>5.3499999999999999E-2</c:v>
                </c:pt>
                <c:pt idx="6383">
                  <c:v>5.2400000000000002E-2</c:v>
                </c:pt>
                <c:pt idx="6384">
                  <c:v>5.0599999999999999E-2</c:v>
                </c:pt>
                <c:pt idx="6385">
                  <c:v>0.05</c:v>
                </c:pt>
                <c:pt idx="6386">
                  <c:v>5.0300000000000004E-2</c:v>
                </c:pt>
                <c:pt idx="6387">
                  <c:v>4.8600000000000004E-2</c:v>
                </c:pt>
                <c:pt idx="6388">
                  <c:v>4.9599999999999998E-2</c:v>
                </c:pt>
                <c:pt idx="6389">
                  <c:v>4.8300000000000003E-2</c:v>
                </c:pt>
                <c:pt idx="6390">
                  <c:v>4.8000000000000001E-2</c:v>
                </c:pt>
                <c:pt idx="6391">
                  <c:v>4.7899999999999998E-2</c:v>
                </c:pt>
                <c:pt idx="6392">
                  <c:v>4.7300000000000002E-2</c:v>
                </c:pt>
                <c:pt idx="6393">
                  <c:v>5.4900000000000004E-2</c:v>
                </c:pt>
                <c:pt idx="6394">
                  <c:v>5.33E-2</c:v>
                </c:pt>
                <c:pt idx="6395">
                  <c:v>5.4000000000000006E-2</c:v>
                </c:pt>
                <c:pt idx="6396">
                  <c:v>5.0199999999999995E-2</c:v>
                </c:pt>
                <c:pt idx="6397">
                  <c:v>5.0199999999999995E-2</c:v>
                </c:pt>
                <c:pt idx="6398">
                  <c:v>5.1500000000000004E-2</c:v>
                </c:pt>
                <c:pt idx="6399">
                  <c:v>4.5700000000000005E-2</c:v>
                </c:pt>
                <c:pt idx="6400">
                  <c:v>4.6500000000000007E-2</c:v>
                </c:pt>
                <c:pt idx="6401">
                  <c:v>5.45E-2</c:v>
                </c:pt>
                <c:pt idx="6402">
                  <c:v>5.3899999999999997E-2</c:v>
                </c:pt>
                <c:pt idx="6403">
                  <c:v>5.7300000000000004E-2</c:v>
                </c:pt>
                <c:pt idx="6404">
                  <c:v>6.1399999999999996E-2</c:v>
                </c:pt>
                <c:pt idx="6405">
                  <c:v>5.4400000000000004E-2</c:v>
                </c:pt>
                <c:pt idx="6406">
                  <c:v>5.5500000000000001E-2</c:v>
                </c:pt>
                <c:pt idx="6407">
                  <c:v>5.5099999999999996E-2</c:v>
                </c:pt>
                <c:pt idx="6408">
                  <c:v>5.4199999999999998E-2</c:v>
                </c:pt>
                <c:pt idx="6409">
                  <c:v>5.4800000000000001E-2</c:v>
                </c:pt>
                <c:pt idx="6410">
                  <c:v>5.3800000000000001E-2</c:v>
                </c:pt>
                <c:pt idx="6411">
                  <c:v>5.4699999999999999E-2</c:v>
                </c:pt>
                <c:pt idx="6412">
                  <c:v>5.3800000000000001E-2</c:v>
                </c:pt>
                <c:pt idx="6413">
                  <c:v>5.4699999999999999E-2</c:v>
                </c:pt>
                <c:pt idx="6414">
                  <c:v>5.4900000000000004E-2</c:v>
                </c:pt>
                <c:pt idx="6415">
                  <c:v>5.7099999999999998E-2</c:v>
                </c:pt>
                <c:pt idx="6416">
                  <c:v>5.6500000000000002E-2</c:v>
                </c:pt>
                <c:pt idx="6417">
                  <c:v>5.4600000000000003E-2</c:v>
                </c:pt>
                <c:pt idx="6418">
                  <c:v>5.5500000000000001E-2</c:v>
                </c:pt>
                <c:pt idx="6419">
                  <c:v>5.45E-2</c:v>
                </c:pt>
                <c:pt idx="6420">
                  <c:v>5.6600000000000004E-2</c:v>
                </c:pt>
                <c:pt idx="6421">
                  <c:v>5.4100000000000002E-2</c:v>
                </c:pt>
                <c:pt idx="6422">
                  <c:v>5.4100000000000002E-2</c:v>
                </c:pt>
                <c:pt idx="6423">
                  <c:v>5.5199999999999999E-2</c:v>
                </c:pt>
                <c:pt idx="6424">
                  <c:v>5.5300000000000002E-2</c:v>
                </c:pt>
                <c:pt idx="6425">
                  <c:v>5.7500000000000002E-2</c:v>
                </c:pt>
                <c:pt idx="6426">
                  <c:v>5.8899999999999994E-2</c:v>
                </c:pt>
                <c:pt idx="6427">
                  <c:v>5.5099999999999996E-2</c:v>
                </c:pt>
                <c:pt idx="6428">
                  <c:v>5.5500000000000001E-2</c:v>
                </c:pt>
                <c:pt idx="6429">
                  <c:v>5.4900000000000004E-2</c:v>
                </c:pt>
                <c:pt idx="6430">
                  <c:v>5.5E-2</c:v>
                </c:pt>
                <c:pt idx="6431">
                  <c:v>5.5099999999999996E-2</c:v>
                </c:pt>
                <c:pt idx="6432">
                  <c:v>5.4600000000000003E-2</c:v>
                </c:pt>
                <c:pt idx="6433">
                  <c:v>5.5099999999999996E-2</c:v>
                </c:pt>
                <c:pt idx="6434">
                  <c:v>5.4800000000000001E-2</c:v>
                </c:pt>
                <c:pt idx="6435">
                  <c:v>5.5399999999999998E-2</c:v>
                </c:pt>
                <c:pt idx="6436">
                  <c:v>5.7999999999999996E-2</c:v>
                </c:pt>
                <c:pt idx="6437">
                  <c:v>5.5599999999999997E-2</c:v>
                </c:pt>
                <c:pt idx="6438">
                  <c:v>5.5999999999999994E-2</c:v>
                </c:pt>
                <c:pt idx="6439">
                  <c:v>5.5800000000000002E-2</c:v>
                </c:pt>
                <c:pt idx="6440">
                  <c:v>5.4699999999999999E-2</c:v>
                </c:pt>
                <c:pt idx="6441">
                  <c:v>5.5599999999999997E-2</c:v>
                </c:pt>
                <c:pt idx="6442">
                  <c:v>5.4400000000000004E-2</c:v>
                </c:pt>
                <c:pt idx="6443">
                  <c:v>5.5399999999999998E-2</c:v>
                </c:pt>
                <c:pt idx="6444">
                  <c:v>5.5300000000000002E-2</c:v>
                </c:pt>
                <c:pt idx="6445">
                  <c:v>5.5399999999999998E-2</c:v>
                </c:pt>
                <c:pt idx="6446">
                  <c:v>5.6900000000000006E-2</c:v>
                </c:pt>
                <c:pt idx="6447">
                  <c:v>5.6299999999999996E-2</c:v>
                </c:pt>
                <c:pt idx="6448">
                  <c:v>5.6100000000000004E-2</c:v>
                </c:pt>
                <c:pt idx="6449">
                  <c:v>5.4900000000000004E-2</c:v>
                </c:pt>
                <c:pt idx="6450">
                  <c:v>5.5E-2</c:v>
                </c:pt>
                <c:pt idx="6451">
                  <c:v>5.6799999999999996E-2</c:v>
                </c:pt>
                <c:pt idx="6452">
                  <c:v>5.5300000000000002E-2</c:v>
                </c:pt>
                <c:pt idx="6453">
                  <c:v>5.5500000000000001E-2</c:v>
                </c:pt>
                <c:pt idx="6454">
                  <c:v>5.4800000000000001E-2</c:v>
                </c:pt>
                <c:pt idx="6455">
                  <c:v>5.5099999999999996E-2</c:v>
                </c:pt>
                <c:pt idx="6456">
                  <c:v>5.6500000000000002E-2</c:v>
                </c:pt>
                <c:pt idx="6457">
                  <c:v>5.4199999999999998E-2</c:v>
                </c:pt>
                <c:pt idx="6458">
                  <c:v>5.57E-2</c:v>
                </c:pt>
                <c:pt idx="6459">
                  <c:v>5.7000000000000002E-2</c:v>
                </c:pt>
                <c:pt idx="6460">
                  <c:v>5.45E-2</c:v>
                </c:pt>
                <c:pt idx="6461">
                  <c:v>5.5E-2</c:v>
                </c:pt>
                <c:pt idx="6462">
                  <c:v>5.4299999999999994E-2</c:v>
                </c:pt>
                <c:pt idx="6463">
                  <c:v>5.5099999999999996E-2</c:v>
                </c:pt>
                <c:pt idx="6464">
                  <c:v>5.4400000000000004E-2</c:v>
                </c:pt>
                <c:pt idx="6465">
                  <c:v>5.4600000000000003E-2</c:v>
                </c:pt>
                <c:pt idx="6466">
                  <c:v>5.5399999999999998E-2</c:v>
                </c:pt>
                <c:pt idx="6467">
                  <c:v>5.4100000000000002E-2</c:v>
                </c:pt>
                <c:pt idx="6468">
                  <c:v>5.62E-2</c:v>
                </c:pt>
                <c:pt idx="6469">
                  <c:v>6.3500000000000001E-2</c:v>
                </c:pt>
                <c:pt idx="6470">
                  <c:v>7.0599999999999996E-2</c:v>
                </c:pt>
                <c:pt idx="6471">
                  <c:v>5.6900000000000006E-2</c:v>
                </c:pt>
                <c:pt idx="6472">
                  <c:v>5.4699999999999999E-2</c:v>
                </c:pt>
                <c:pt idx="6473">
                  <c:v>5.6399999999999999E-2</c:v>
                </c:pt>
                <c:pt idx="6474">
                  <c:v>5.5399999999999998E-2</c:v>
                </c:pt>
                <c:pt idx="6475">
                  <c:v>5.3600000000000002E-2</c:v>
                </c:pt>
                <c:pt idx="6476">
                  <c:v>5.4199999999999998E-2</c:v>
                </c:pt>
                <c:pt idx="6477">
                  <c:v>5.3600000000000002E-2</c:v>
                </c:pt>
                <c:pt idx="6478">
                  <c:v>5.5399999999999998E-2</c:v>
                </c:pt>
                <c:pt idx="6479">
                  <c:v>5.5500000000000001E-2</c:v>
                </c:pt>
                <c:pt idx="6480">
                  <c:v>5.5500000000000001E-2</c:v>
                </c:pt>
                <c:pt idx="6481">
                  <c:v>5.7800000000000004E-2</c:v>
                </c:pt>
                <c:pt idx="6482">
                  <c:v>5.5300000000000002E-2</c:v>
                </c:pt>
                <c:pt idx="6483">
                  <c:v>5.62E-2</c:v>
                </c:pt>
                <c:pt idx="6484">
                  <c:v>5.5300000000000002E-2</c:v>
                </c:pt>
                <c:pt idx="6485">
                  <c:v>5.3800000000000001E-2</c:v>
                </c:pt>
                <c:pt idx="6486">
                  <c:v>5.4400000000000004E-2</c:v>
                </c:pt>
                <c:pt idx="6487">
                  <c:v>5.3800000000000001E-2</c:v>
                </c:pt>
                <c:pt idx="6488">
                  <c:v>5.5500000000000001E-2</c:v>
                </c:pt>
                <c:pt idx="6489">
                  <c:v>5.5999999999999994E-2</c:v>
                </c:pt>
                <c:pt idx="6490">
                  <c:v>5.5E-2</c:v>
                </c:pt>
                <c:pt idx="6491">
                  <c:v>5.79E-2</c:v>
                </c:pt>
                <c:pt idx="6492">
                  <c:v>5.6299999999999996E-2</c:v>
                </c:pt>
                <c:pt idx="6493">
                  <c:v>5.6299999999999996E-2</c:v>
                </c:pt>
                <c:pt idx="6494">
                  <c:v>5.5300000000000002E-2</c:v>
                </c:pt>
                <c:pt idx="6495">
                  <c:v>5.62E-2</c:v>
                </c:pt>
                <c:pt idx="6496">
                  <c:v>5.3800000000000001E-2</c:v>
                </c:pt>
                <c:pt idx="6497">
                  <c:v>5.3800000000000001E-2</c:v>
                </c:pt>
                <c:pt idx="6498">
                  <c:v>5.4900000000000004E-2</c:v>
                </c:pt>
                <c:pt idx="6499">
                  <c:v>5.5199999999999999E-2</c:v>
                </c:pt>
                <c:pt idx="6500">
                  <c:v>5.3499999999999999E-2</c:v>
                </c:pt>
                <c:pt idx="6501">
                  <c:v>5.5199999999999999E-2</c:v>
                </c:pt>
                <c:pt idx="6502">
                  <c:v>5.7200000000000001E-2</c:v>
                </c:pt>
                <c:pt idx="6503">
                  <c:v>5.6600000000000004E-2</c:v>
                </c:pt>
                <c:pt idx="6504">
                  <c:v>5.5800000000000002E-2</c:v>
                </c:pt>
                <c:pt idx="6505">
                  <c:v>5.5399999999999998E-2</c:v>
                </c:pt>
                <c:pt idx="6506">
                  <c:v>5.5300000000000002E-2</c:v>
                </c:pt>
                <c:pt idx="6507">
                  <c:v>5.4699999999999999E-2</c:v>
                </c:pt>
                <c:pt idx="6508">
                  <c:v>5.3399999999999996E-2</c:v>
                </c:pt>
                <c:pt idx="6509">
                  <c:v>5.04E-2</c:v>
                </c:pt>
                <c:pt idx="6510">
                  <c:v>5.2199999999999996E-2</c:v>
                </c:pt>
                <c:pt idx="6511">
                  <c:v>5.2199999999999996E-2</c:v>
                </c:pt>
                <c:pt idx="6512">
                  <c:v>5.4600000000000003E-2</c:v>
                </c:pt>
                <c:pt idx="6513">
                  <c:v>5.5899999999999998E-2</c:v>
                </c:pt>
                <c:pt idx="6514">
                  <c:v>5.33E-2</c:v>
                </c:pt>
                <c:pt idx="6515">
                  <c:v>5.28E-2</c:v>
                </c:pt>
                <c:pt idx="6516">
                  <c:v>5.45E-2</c:v>
                </c:pt>
                <c:pt idx="6517">
                  <c:v>5.4299999999999994E-2</c:v>
                </c:pt>
                <c:pt idx="6518">
                  <c:v>5.4600000000000003E-2</c:v>
                </c:pt>
                <c:pt idx="6519">
                  <c:v>5.2900000000000003E-2</c:v>
                </c:pt>
                <c:pt idx="6520">
                  <c:v>5.3699999999999998E-2</c:v>
                </c:pt>
                <c:pt idx="6521">
                  <c:v>5.3600000000000002E-2</c:v>
                </c:pt>
                <c:pt idx="6522">
                  <c:v>5.3600000000000002E-2</c:v>
                </c:pt>
                <c:pt idx="6523">
                  <c:v>5.5E-2</c:v>
                </c:pt>
                <c:pt idx="6524">
                  <c:v>5.5599999999999997E-2</c:v>
                </c:pt>
                <c:pt idx="6525">
                  <c:v>5.4699999999999999E-2</c:v>
                </c:pt>
                <c:pt idx="6526">
                  <c:v>5.5199999999999999E-2</c:v>
                </c:pt>
                <c:pt idx="6527">
                  <c:v>5.4100000000000002E-2</c:v>
                </c:pt>
                <c:pt idx="6528">
                  <c:v>5.5E-2</c:v>
                </c:pt>
                <c:pt idx="6529">
                  <c:v>5.6399999999999999E-2</c:v>
                </c:pt>
                <c:pt idx="6530">
                  <c:v>5.4000000000000006E-2</c:v>
                </c:pt>
                <c:pt idx="6531">
                  <c:v>5.4600000000000003E-2</c:v>
                </c:pt>
                <c:pt idx="6532">
                  <c:v>5.4699999999999999E-2</c:v>
                </c:pt>
                <c:pt idx="6533">
                  <c:v>5.45E-2</c:v>
                </c:pt>
                <c:pt idx="6534">
                  <c:v>5.7200000000000001E-2</c:v>
                </c:pt>
                <c:pt idx="6535">
                  <c:v>5.8799999999999998E-2</c:v>
                </c:pt>
                <c:pt idx="6536">
                  <c:v>5.62E-2</c:v>
                </c:pt>
                <c:pt idx="6537">
                  <c:v>5.4699999999999999E-2</c:v>
                </c:pt>
                <c:pt idx="6538">
                  <c:v>5.5500000000000001E-2</c:v>
                </c:pt>
                <c:pt idx="6539">
                  <c:v>5.7500000000000002E-2</c:v>
                </c:pt>
                <c:pt idx="6540">
                  <c:v>5.4100000000000002E-2</c:v>
                </c:pt>
                <c:pt idx="6541">
                  <c:v>5.4100000000000002E-2</c:v>
                </c:pt>
                <c:pt idx="6542">
                  <c:v>5.3399999999999996E-2</c:v>
                </c:pt>
                <c:pt idx="6543">
                  <c:v>5.3899999999999997E-2</c:v>
                </c:pt>
                <c:pt idx="6544">
                  <c:v>5.3499999999999999E-2</c:v>
                </c:pt>
                <c:pt idx="6545">
                  <c:v>5.4699999999999999E-2</c:v>
                </c:pt>
                <c:pt idx="6546">
                  <c:v>5.6399999999999999E-2</c:v>
                </c:pt>
                <c:pt idx="6547">
                  <c:v>5.4299999999999994E-2</c:v>
                </c:pt>
                <c:pt idx="6548">
                  <c:v>5.5199999999999999E-2</c:v>
                </c:pt>
                <c:pt idx="6549">
                  <c:v>5.5199999999999999E-2</c:v>
                </c:pt>
                <c:pt idx="6550">
                  <c:v>5.4400000000000004E-2</c:v>
                </c:pt>
                <c:pt idx="6551">
                  <c:v>5.5E-2</c:v>
                </c:pt>
                <c:pt idx="6552">
                  <c:v>5.4100000000000002E-2</c:v>
                </c:pt>
                <c:pt idx="6553">
                  <c:v>5.4800000000000001E-2</c:v>
                </c:pt>
                <c:pt idx="6554">
                  <c:v>5.4600000000000003E-2</c:v>
                </c:pt>
                <c:pt idx="6555">
                  <c:v>5.57E-2</c:v>
                </c:pt>
                <c:pt idx="6556">
                  <c:v>5.8200000000000002E-2</c:v>
                </c:pt>
                <c:pt idx="6557">
                  <c:v>5.57E-2</c:v>
                </c:pt>
                <c:pt idx="6558">
                  <c:v>5.6100000000000004E-2</c:v>
                </c:pt>
                <c:pt idx="6559">
                  <c:v>5.6900000000000006E-2</c:v>
                </c:pt>
                <c:pt idx="6560">
                  <c:v>5.4900000000000004E-2</c:v>
                </c:pt>
                <c:pt idx="6561">
                  <c:v>5.5500000000000001E-2</c:v>
                </c:pt>
                <c:pt idx="6562">
                  <c:v>5.4600000000000003E-2</c:v>
                </c:pt>
                <c:pt idx="6563">
                  <c:v>5.4299999999999994E-2</c:v>
                </c:pt>
                <c:pt idx="6564">
                  <c:v>5.4400000000000004E-2</c:v>
                </c:pt>
                <c:pt idx="6565">
                  <c:v>0.06</c:v>
                </c:pt>
                <c:pt idx="6566">
                  <c:v>5.45E-2</c:v>
                </c:pt>
                <c:pt idx="6567">
                  <c:v>5.45E-2</c:v>
                </c:pt>
                <c:pt idx="6568">
                  <c:v>5.5199999999999999E-2</c:v>
                </c:pt>
                <c:pt idx="6569">
                  <c:v>5.4800000000000001E-2</c:v>
                </c:pt>
                <c:pt idx="6570">
                  <c:v>5.4400000000000004E-2</c:v>
                </c:pt>
                <c:pt idx="6571">
                  <c:v>5.4699999999999999E-2</c:v>
                </c:pt>
                <c:pt idx="6572">
                  <c:v>5.4000000000000006E-2</c:v>
                </c:pt>
                <c:pt idx="6573">
                  <c:v>5.45E-2</c:v>
                </c:pt>
                <c:pt idx="6574">
                  <c:v>5.4100000000000002E-2</c:v>
                </c:pt>
                <c:pt idx="6575">
                  <c:v>5.4699999999999999E-2</c:v>
                </c:pt>
                <c:pt idx="6576">
                  <c:v>5.7099999999999998E-2</c:v>
                </c:pt>
                <c:pt idx="6577">
                  <c:v>5.4800000000000001E-2</c:v>
                </c:pt>
                <c:pt idx="6578">
                  <c:v>5.6299999999999996E-2</c:v>
                </c:pt>
                <c:pt idx="6579">
                  <c:v>5.5800000000000002E-2</c:v>
                </c:pt>
                <c:pt idx="6580">
                  <c:v>5.5199999999999999E-2</c:v>
                </c:pt>
                <c:pt idx="6581">
                  <c:v>5.62E-2</c:v>
                </c:pt>
                <c:pt idx="6582">
                  <c:v>5.5099999999999996E-2</c:v>
                </c:pt>
                <c:pt idx="6583">
                  <c:v>5.4699999999999999E-2</c:v>
                </c:pt>
                <c:pt idx="6584">
                  <c:v>5.4000000000000006E-2</c:v>
                </c:pt>
                <c:pt idx="6585">
                  <c:v>5.5199999999999999E-2</c:v>
                </c:pt>
                <c:pt idx="6586">
                  <c:v>5.5399999999999998E-2</c:v>
                </c:pt>
                <c:pt idx="6587">
                  <c:v>5.5399999999999998E-2</c:v>
                </c:pt>
                <c:pt idx="6588">
                  <c:v>5.5999999999999994E-2</c:v>
                </c:pt>
                <c:pt idx="6589">
                  <c:v>5.3600000000000002E-2</c:v>
                </c:pt>
                <c:pt idx="6590">
                  <c:v>5.4199999999999998E-2</c:v>
                </c:pt>
                <c:pt idx="6591">
                  <c:v>5.4800000000000001E-2</c:v>
                </c:pt>
                <c:pt idx="6592">
                  <c:v>5.4800000000000001E-2</c:v>
                </c:pt>
                <c:pt idx="6593">
                  <c:v>5.4199999999999998E-2</c:v>
                </c:pt>
                <c:pt idx="6594">
                  <c:v>5.2900000000000003E-2</c:v>
                </c:pt>
                <c:pt idx="6595">
                  <c:v>5.3499999999999999E-2</c:v>
                </c:pt>
                <c:pt idx="6596">
                  <c:v>5.5099999999999996E-2</c:v>
                </c:pt>
                <c:pt idx="6597">
                  <c:v>6.0599999999999994E-2</c:v>
                </c:pt>
                <c:pt idx="6598">
                  <c:v>5.8400000000000001E-2</c:v>
                </c:pt>
                <c:pt idx="6599">
                  <c:v>5.8400000000000001E-2</c:v>
                </c:pt>
                <c:pt idx="6600">
                  <c:v>6.0700000000000004E-2</c:v>
                </c:pt>
                <c:pt idx="6601">
                  <c:v>5.57E-2</c:v>
                </c:pt>
                <c:pt idx="6602">
                  <c:v>5.1900000000000002E-2</c:v>
                </c:pt>
                <c:pt idx="6603">
                  <c:v>5.0799999999999998E-2</c:v>
                </c:pt>
                <c:pt idx="6604">
                  <c:v>5.0799999999999998E-2</c:v>
                </c:pt>
                <c:pt idx="6605">
                  <c:v>5.45E-2</c:v>
                </c:pt>
                <c:pt idx="6606">
                  <c:v>5.5500000000000001E-2</c:v>
                </c:pt>
                <c:pt idx="6607">
                  <c:v>5.4600000000000003E-2</c:v>
                </c:pt>
                <c:pt idx="6608">
                  <c:v>5.6299999999999996E-2</c:v>
                </c:pt>
                <c:pt idx="6609">
                  <c:v>5.9500000000000004E-2</c:v>
                </c:pt>
                <c:pt idx="6610">
                  <c:v>5.5599999999999997E-2</c:v>
                </c:pt>
                <c:pt idx="6611">
                  <c:v>5.9699999999999996E-2</c:v>
                </c:pt>
                <c:pt idx="6612">
                  <c:v>5.5500000000000001E-2</c:v>
                </c:pt>
                <c:pt idx="6613">
                  <c:v>5.5199999999999999E-2</c:v>
                </c:pt>
                <c:pt idx="6614">
                  <c:v>5.4299999999999994E-2</c:v>
                </c:pt>
                <c:pt idx="6615">
                  <c:v>5.2900000000000003E-2</c:v>
                </c:pt>
                <c:pt idx="6616">
                  <c:v>5.4100000000000002E-2</c:v>
                </c:pt>
                <c:pt idx="6617">
                  <c:v>5.3899999999999997E-2</c:v>
                </c:pt>
                <c:pt idx="6618">
                  <c:v>5.5099999999999996E-2</c:v>
                </c:pt>
                <c:pt idx="6619">
                  <c:v>5.5E-2</c:v>
                </c:pt>
                <c:pt idx="6620">
                  <c:v>5.5500000000000001E-2</c:v>
                </c:pt>
                <c:pt idx="6621">
                  <c:v>5.9200000000000003E-2</c:v>
                </c:pt>
                <c:pt idx="6622">
                  <c:v>5.5E-2</c:v>
                </c:pt>
                <c:pt idx="6623">
                  <c:v>5.57E-2</c:v>
                </c:pt>
                <c:pt idx="6624">
                  <c:v>5.57E-2</c:v>
                </c:pt>
                <c:pt idx="6625">
                  <c:v>5.5500000000000001E-2</c:v>
                </c:pt>
                <c:pt idx="6626">
                  <c:v>5.5099999999999996E-2</c:v>
                </c:pt>
                <c:pt idx="6627">
                  <c:v>5.4100000000000002E-2</c:v>
                </c:pt>
                <c:pt idx="6628">
                  <c:v>5.57E-2</c:v>
                </c:pt>
                <c:pt idx="6629">
                  <c:v>5.5899999999999998E-2</c:v>
                </c:pt>
                <c:pt idx="6630">
                  <c:v>5.45E-2</c:v>
                </c:pt>
                <c:pt idx="6631">
                  <c:v>5.6799999999999996E-2</c:v>
                </c:pt>
                <c:pt idx="6632">
                  <c:v>5.4400000000000004E-2</c:v>
                </c:pt>
                <c:pt idx="6633">
                  <c:v>5.5E-2</c:v>
                </c:pt>
                <c:pt idx="6634">
                  <c:v>5.5300000000000002E-2</c:v>
                </c:pt>
                <c:pt idx="6635">
                  <c:v>5.5E-2</c:v>
                </c:pt>
                <c:pt idx="6636">
                  <c:v>5.5E-2</c:v>
                </c:pt>
                <c:pt idx="6637">
                  <c:v>5.45E-2</c:v>
                </c:pt>
                <c:pt idx="6638">
                  <c:v>5.5999999999999994E-2</c:v>
                </c:pt>
                <c:pt idx="6639">
                  <c:v>5.7500000000000002E-2</c:v>
                </c:pt>
                <c:pt idx="6640">
                  <c:v>5.5399999999999998E-2</c:v>
                </c:pt>
                <c:pt idx="6641">
                  <c:v>5.7200000000000001E-2</c:v>
                </c:pt>
                <c:pt idx="6642">
                  <c:v>5.5599999999999997E-2</c:v>
                </c:pt>
                <c:pt idx="6643">
                  <c:v>5.5399999999999998E-2</c:v>
                </c:pt>
                <c:pt idx="6644">
                  <c:v>5.4299999999999994E-2</c:v>
                </c:pt>
                <c:pt idx="6645">
                  <c:v>5.4900000000000004E-2</c:v>
                </c:pt>
                <c:pt idx="6646">
                  <c:v>5.5800000000000002E-2</c:v>
                </c:pt>
                <c:pt idx="6647">
                  <c:v>5.4699999999999999E-2</c:v>
                </c:pt>
                <c:pt idx="6648">
                  <c:v>5.57E-2</c:v>
                </c:pt>
                <c:pt idx="6649">
                  <c:v>5.7599999999999998E-2</c:v>
                </c:pt>
                <c:pt idx="6650">
                  <c:v>5.5300000000000002E-2</c:v>
                </c:pt>
                <c:pt idx="6651">
                  <c:v>5.57E-2</c:v>
                </c:pt>
                <c:pt idx="6652">
                  <c:v>5.4699999999999999E-2</c:v>
                </c:pt>
                <c:pt idx="6653">
                  <c:v>5.5E-2</c:v>
                </c:pt>
                <c:pt idx="6654">
                  <c:v>5.6399999999999999E-2</c:v>
                </c:pt>
                <c:pt idx="6655">
                  <c:v>5.6100000000000004E-2</c:v>
                </c:pt>
                <c:pt idx="6656">
                  <c:v>5.3699999999999998E-2</c:v>
                </c:pt>
                <c:pt idx="6657">
                  <c:v>5.3699999999999998E-2</c:v>
                </c:pt>
                <c:pt idx="6658">
                  <c:v>5.45E-2</c:v>
                </c:pt>
                <c:pt idx="6659">
                  <c:v>5.5199999999999999E-2</c:v>
                </c:pt>
                <c:pt idx="6660">
                  <c:v>5.4199999999999998E-2</c:v>
                </c:pt>
                <c:pt idx="6661">
                  <c:v>5.4800000000000001E-2</c:v>
                </c:pt>
                <c:pt idx="6662">
                  <c:v>5.4199999999999998E-2</c:v>
                </c:pt>
                <c:pt idx="6663">
                  <c:v>5.5199999999999999E-2</c:v>
                </c:pt>
                <c:pt idx="6664">
                  <c:v>5.6500000000000002E-2</c:v>
                </c:pt>
                <c:pt idx="6665">
                  <c:v>5.8099999999999999E-2</c:v>
                </c:pt>
                <c:pt idx="6666">
                  <c:v>5.6799999999999996E-2</c:v>
                </c:pt>
                <c:pt idx="6667">
                  <c:v>5.4400000000000004E-2</c:v>
                </c:pt>
                <c:pt idx="6668">
                  <c:v>5.5899999999999998E-2</c:v>
                </c:pt>
                <c:pt idx="6669">
                  <c:v>5.57E-2</c:v>
                </c:pt>
                <c:pt idx="6670">
                  <c:v>5.45E-2</c:v>
                </c:pt>
                <c:pt idx="6671">
                  <c:v>5.5099999999999996E-2</c:v>
                </c:pt>
                <c:pt idx="6672">
                  <c:v>5.3600000000000002E-2</c:v>
                </c:pt>
                <c:pt idx="6673">
                  <c:v>5.5300000000000002E-2</c:v>
                </c:pt>
                <c:pt idx="6674">
                  <c:v>5.74E-2</c:v>
                </c:pt>
                <c:pt idx="6675">
                  <c:v>5.5199999999999999E-2</c:v>
                </c:pt>
                <c:pt idx="6676">
                  <c:v>5.7699999999999994E-2</c:v>
                </c:pt>
                <c:pt idx="6677">
                  <c:v>5.4900000000000004E-2</c:v>
                </c:pt>
                <c:pt idx="6678">
                  <c:v>5.5500000000000001E-2</c:v>
                </c:pt>
                <c:pt idx="6679">
                  <c:v>5.6100000000000004E-2</c:v>
                </c:pt>
                <c:pt idx="6680">
                  <c:v>5.5E-2</c:v>
                </c:pt>
                <c:pt idx="6681">
                  <c:v>5.5800000000000002E-2</c:v>
                </c:pt>
                <c:pt idx="6682">
                  <c:v>5.3899999999999997E-2</c:v>
                </c:pt>
                <c:pt idx="6683">
                  <c:v>5.4800000000000001E-2</c:v>
                </c:pt>
                <c:pt idx="6684">
                  <c:v>5.5399999999999998E-2</c:v>
                </c:pt>
                <c:pt idx="6685">
                  <c:v>6.2300000000000001E-2</c:v>
                </c:pt>
                <c:pt idx="6686">
                  <c:v>5.5199999999999999E-2</c:v>
                </c:pt>
                <c:pt idx="6687">
                  <c:v>5.5199999999999999E-2</c:v>
                </c:pt>
                <c:pt idx="6688">
                  <c:v>5.6399999999999999E-2</c:v>
                </c:pt>
                <c:pt idx="6689">
                  <c:v>5.5199999999999999E-2</c:v>
                </c:pt>
                <c:pt idx="6690">
                  <c:v>5.62E-2</c:v>
                </c:pt>
                <c:pt idx="6691">
                  <c:v>5.6500000000000002E-2</c:v>
                </c:pt>
                <c:pt idx="6692">
                  <c:v>5.4900000000000004E-2</c:v>
                </c:pt>
                <c:pt idx="6693">
                  <c:v>5.6399999999999999E-2</c:v>
                </c:pt>
                <c:pt idx="6694">
                  <c:v>5.7999999999999996E-2</c:v>
                </c:pt>
                <c:pt idx="6695">
                  <c:v>5.4699999999999999E-2</c:v>
                </c:pt>
                <c:pt idx="6696">
                  <c:v>5.4900000000000004E-2</c:v>
                </c:pt>
                <c:pt idx="6697">
                  <c:v>5.5899999999999998E-2</c:v>
                </c:pt>
                <c:pt idx="6698">
                  <c:v>5.6299999999999996E-2</c:v>
                </c:pt>
                <c:pt idx="6699">
                  <c:v>5.5599999999999997E-2</c:v>
                </c:pt>
                <c:pt idx="6700">
                  <c:v>5.5199999999999999E-2</c:v>
                </c:pt>
                <c:pt idx="6701">
                  <c:v>5.5599999999999997E-2</c:v>
                </c:pt>
                <c:pt idx="6702">
                  <c:v>5.3399999999999996E-2</c:v>
                </c:pt>
                <c:pt idx="6703">
                  <c:v>5.4800000000000001E-2</c:v>
                </c:pt>
                <c:pt idx="6704">
                  <c:v>5.45E-2</c:v>
                </c:pt>
                <c:pt idx="6705">
                  <c:v>5.4800000000000001E-2</c:v>
                </c:pt>
                <c:pt idx="6706">
                  <c:v>5.5300000000000002E-2</c:v>
                </c:pt>
                <c:pt idx="6707">
                  <c:v>5.6500000000000002E-2</c:v>
                </c:pt>
                <c:pt idx="6708">
                  <c:v>5.96E-2</c:v>
                </c:pt>
                <c:pt idx="6709">
                  <c:v>5.7800000000000004E-2</c:v>
                </c:pt>
                <c:pt idx="6710">
                  <c:v>5.5199999999999999E-2</c:v>
                </c:pt>
                <c:pt idx="6711">
                  <c:v>5.5899999999999998E-2</c:v>
                </c:pt>
                <c:pt idx="6712">
                  <c:v>5.5099999999999996E-2</c:v>
                </c:pt>
                <c:pt idx="6713">
                  <c:v>5.57E-2</c:v>
                </c:pt>
                <c:pt idx="6714">
                  <c:v>5.4800000000000001E-2</c:v>
                </c:pt>
                <c:pt idx="6715">
                  <c:v>5.4400000000000004E-2</c:v>
                </c:pt>
                <c:pt idx="6716">
                  <c:v>5.5E-2</c:v>
                </c:pt>
                <c:pt idx="6717">
                  <c:v>5.3699999999999998E-2</c:v>
                </c:pt>
                <c:pt idx="6718">
                  <c:v>5.4900000000000004E-2</c:v>
                </c:pt>
                <c:pt idx="6719">
                  <c:v>5.6399999999999999E-2</c:v>
                </c:pt>
                <c:pt idx="6720">
                  <c:v>5.4699999999999999E-2</c:v>
                </c:pt>
                <c:pt idx="6721">
                  <c:v>5.5E-2</c:v>
                </c:pt>
                <c:pt idx="6722">
                  <c:v>5.33E-2</c:v>
                </c:pt>
                <c:pt idx="6723">
                  <c:v>5.45E-2</c:v>
                </c:pt>
                <c:pt idx="6724">
                  <c:v>5.4400000000000004E-2</c:v>
                </c:pt>
                <c:pt idx="6725">
                  <c:v>5.4600000000000003E-2</c:v>
                </c:pt>
                <c:pt idx="6726">
                  <c:v>5.62E-2</c:v>
                </c:pt>
                <c:pt idx="6727">
                  <c:v>5.4600000000000003E-2</c:v>
                </c:pt>
                <c:pt idx="6728">
                  <c:v>5.4600000000000003E-2</c:v>
                </c:pt>
                <c:pt idx="6729">
                  <c:v>5.5399999999999998E-2</c:v>
                </c:pt>
                <c:pt idx="6730">
                  <c:v>6.2400000000000004E-2</c:v>
                </c:pt>
                <c:pt idx="6731">
                  <c:v>6.8699999999999997E-2</c:v>
                </c:pt>
                <c:pt idx="6732">
                  <c:v>5.5199999999999999E-2</c:v>
                </c:pt>
                <c:pt idx="6733">
                  <c:v>5.5E-2</c:v>
                </c:pt>
                <c:pt idx="6734">
                  <c:v>5.4600000000000003E-2</c:v>
                </c:pt>
                <c:pt idx="6735">
                  <c:v>5.3899999999999997E-2</c:v>
                </c:pt>
                <c:pt idx="6736">
                  <c:v>5.45E-2</c:v>
                </c:pt>
                <c:pt idx="6737">
                  <c:v>5.3899999999999997E-2</c:v>
                </c:pt>
                <c:pt idx="6738">
                  <c:v>5.5E-2</c:v>
                </c:pt>
                <c:pt idx="6739">
                  <c:v>5.4299999999999994E-2</c:v>
                </c:pt>
                <c:pt idx="6740">
                  <c:v>5.4600000000000003E-2</c:v>
                </c:pt>
                <c:pt idx="6741">
                  <c:v>6.2199999999999998E-2</c:v>
                </c:pt>
                <c:pt idx="6742">
                  <c:v>5.5599999999999997E-2</c:v>
                </c:pt>
                <c:pt idx="6743">
                  <c:v>5.5800000000000002E-2</c:v>
                </c:pt>
                <c:pt idx="6744">
                  <c:v>5.5E-2</c:v>
                </c:pt>
                <c:pt idx="6745">
                  <c:v>5.5899999999999998E-2</c:v>
                </c:pt>
                <c:pt idx="6746">
                  <c:v>5.5099999999999996E-2</c:v>
                </c:pt>
                <c:pt idx="6747">
                  <c:v>5.4199999999999998E-2</c:v>
                </c:pt>
                <c:pt idx="6748">
                  <c:v>5.5099999999999996E-2</c:v>
                </c:pt>
                <c:pt idx="6749">
                  <c:v>5.4000000000000006E-2</c:v>
                </c:pt>
                <c:pt idx="6750">
                  <c:v>5.4199999999999998E-2</c:v>
                </c:pt>
                <c:pt idx="6751">
                  <c:v>5.6299999999999996E-2</c:v>
                </c:pt>
                <c:pt idx="6752">
                  <c:v>5.5800000000000002E-2</c:v>
                </c:pt>
                <c:pt idx="6753">
                  <c:v>5.5599999999999997E-2</c:v>
                </c:pt>
                <c:pt idx="6754">
                  <c:v>5.5199999999999999E-2</c:v>
                </c:pt>
                <c:pt idx="6755">
                  <c:v>5.5899999999999998E-2</c:v>
                </c:pt>
                <c:pt idx="6756">
                  <c:v>5.3600000000000002E-2</c:v>
                </c:pt>
                <c:pt idx="6757">
                  <c:v>5.3600000000000002E-2</c:v>
                </c:pt>
                <c:pt idx="6758">
                  <c:v>5.4800000000000001E-2</c:v>
                </c:pt>
                <c:pt idx="6759">
                  <c:v>5.5599999999999997E-2</c:v>
                </c:pt>
                <c:pt idx="6760">
                  <c:v>5.5099999999999996E-2</c:v>
                </c:pt>
                <c:pt idx="6761">
                  <c:v>5.5500000000000001E-2</c:v>
                </c:pt>
                <c:pt idx="6762">
                  <c:v>5.4400000000000004E-2</c:v>
                </c:pt>
                <c:pt idx="6763">
                  <c:v>5.7099999999999998E-2</c:v>
                </c:pt>
                <c:pt idx="6764">
                  <c:v>5.45E-2</c:v>
                </c:pt>
                <c:pt idx="6765">
                  <c:v>5.4199999999999998E-2</c:v>
                </c:pt>
                <c:pt idx="6766">
                  <c:v>5.4900000000000004E-2</c:v>
                </c:pt>
                <c:pt idx="6767">
                  <c:v>5.4600000000000003E-2</c:v>
                </c:pt>
                <c:pt idx="6768">
                  <c:v>5.6600000000000004E-2</c:v>
                </c:pt>
                <c:pt idx="6769">
                  <c:v>5.7000000000000002E-2</c:v>
                </c:pt>
                <c:pt idx="6770">
                  <c:v>5.5E-2</c:v>
                </c:pt>
                <c:pt idx="6771">
                  <c:v>5.4900000000000004E-2</c:v>
                </c:pt>
                <c:pt idx="6772">
                  <c:v>5.4699999999999999E-2</c:v>
                </c:pt>
                <c:pt idx="6773">
                  <c:v>5.7300000000000004E-2</c:v>
                </c:pt>
                <c:pt idx="6774">
                  <c:v>5.8200000000000002E-2</c:v>
                </c:pt>
                <c:pt idx="6775">
                  <c:v>5.5300000000000002E-2</c:v>
                </c:pt>
                <c:pt idx="6776">
                  <c:v>5.7200000000000001E-2</c:v>
                </c:pt>
                <c:pt idx="6777">
                  <c:v>5.5300000000000002E-2</c:v>
                </c:pt>
                <c:pt idx="6778">
                  <c:v>5.62E-2</c:v>
                </c:pt>
                <c:pt idx="6779">
                  <c:v>5.9500000000000004E-2</c:v>
                </c:pt>
                <c:pt idx="6780">
                  <c:v>5.5E-2</c:v>
                </c:pt>
                <c:pt idx="6781">
                  <c:v>5.3399999999999996E-2</c:v>
                </c:pt>
                <c:pt idx="6782">
                  <c:v>5.3499999999999999E-2</c:v>
                </c:pt>
                <c:pt idx="6783">
                  <c:v>5.4900000000000004E-2</c:v>
                </c:pt>
                <c:pt idx="6784">
                  <c:v>5.5599999999999997E-2</c:v>
                </c:pt>
                <c:pt idx="6785">
                  <c:v>5.6100000000000004E-2</c:v>
                </c:pt>
                <c:pt idx="6786">
                  <c:v>5.4900000000000004E-2</c:v>
                </c:pt>
                <c:pt idx="6787">
                  <c:v>5.4000000000000006E-2</c:v>
                </c:pt>
                <c:pt idx="6788">
                  <c:v>5.5099999999999996E-2</c:v>
                </c:pt>
                <c:pt idx="6789">
                  <c:v>5.3099999999999994E-2</c:v>
                </c:pt>
                <c:pt idx="6790">
                  <c:v>5.3399999999999996E-2</c:v>
                </c:pt>
                <c:pt idx="6791">
                  <c:v>5.4299999999999994E-2</c:v>
                </c:pt>
                <c:pt idx="6792">
                  <c:v>5.3200000000000004E-2</c:v>
                </c:pt>
                <c:pt idx="6793">
                  <c:v>5.5199999999999999E-2</c:v>
                </c:pt>
                <c:pt idx="6794">
                  <c:v>5.5E-2</c:v>
                </c:pt>
                <c:pt idx="6795">
                  <c:v>6.1799999999999994E-2</c:v>
                </c:pt>
                <c:pt idx="6796">
                  <c:v>7.0699999999999999E-2</c:v>
                </c:pt>
                <c:pt idx="6797">
                  <c:v>5.5199999999999999E-2</c:v>
                </c:pt>
                <c:pt idx="6798">
                  <c:v>5.6799999999999996E-2</c:v>
                </c:pt>
                <c:pt idx="6799">
                  <c:v>5.6100000000000004E-2</c:v>
                </c:pt>
                <c:pt idx="6800">
                  <c:v>5.57E-2</c:v>
                </c:pt>
                <c:pt idx="6801">
                  <c:v>5.4699999999999999E-2</c:v>
                </c:pt>
                <c:pt idx="6802">
                  <c:v>5.28E-2</c:v>
                </c:pt>
                <c:pt idx="6803">
                  <c:v>5.3200000000000004E-2</c:v>
                </c:pt>
                <c:pt idx="6804">
                  <c:v>5.3600000000000002E-2</c:v>
                </c:pt>
                <c:pt idx="6805">
                  <c:v>5.4199999999999998E-2</c:v>
                </c:pt>
                <c:pt idx="6806">
                  <c:v>5.3899999999999997E-2</c:v>
                </c:pt>
                <c:pt idx="6807">
                  <c:v>5.1500000000000004E-2</c:v>
                </c:pt>
                <c:pt idx="6808">
                  <c:v>5.21E-2</c:v>
                </c:pt>
                <c:pt idx="6809">
                  <c:v>5.0099999999999999E-2</c:v>
                </c:pt>
                <c:pt idx="6810">
                  <c:v>5.21E-2</c:v>
                </c:pt>
                <c:pt idx="6811">
                  <c:v>5.2400000000000002E-2</c:v>
                </c:pt>
                <c:pt idx="6812">
                  <c:v>5.21E-2</c:v>
                </c:pt>
                <c:pt idx="6813">
                  <c:v>5.2199999999999996E-2</c:v>
                </c:pt>
                <c:pt idx="6814">
                  <c:v>5.1500000000000004E-2</c:v>
                </c:pt>
                <c:pt idx="6815">
                  <c:v>5.16E-2</c:v>
                </c:pt>
                <c:pt idx="6816">
                  <c:v>5.4000000000000006E-2</c:v>
                </c:pt>
                <c:pt idx="6817">
                  <c:v>5.5E-2</c:v>
                </c:pt>
                <c:pt idx="6818">
                  <c:v>5.2900000000000003E-2</c:v>
                </c:pt>
                <c:pt idx="6819">
                  <c:v>5.2000000000000005E-2</c:v>
                </c:pt>
                <c:pt idx="6820">
                  <c:v>5.28E-2</c:v>
                </c:pt>
                <c:pt idx="6821">
                  <c:v>5.2199999999999996E-2</c:v>
                </c:pt>
                <c:pt idx="6822">
                  <c:v>5.0799999999999998E-2</c:v>
                </c:pt>
                <c:pt idx="6823">
                  <c:v>5.1500000000000004E-2</c:v>
                </c:pt>
                <c:pt idx="6824">
                  <c:v>5.1900000000000002E-2</c:v>
                </c:pt>
                <c:pt idx="6825">
                  <c:v>5.5500000000000001E-2</c:v>
                </c:pt>
                <c:pt idx="6826">
                  <c:v>5.1500000000000004E-2</c:v>
                </c:pt>
                <c:pt idx="6827">
                  <c:v>5.1500000000000004E-2</c:v>
                </c:pt>
                <c:pt idx="6828">
                  <c:v>5.1900000000000002E-2</c:v>
                </c:pt>
                <c:pt idx="6829">
                  <c:v>4.6300000000000001E-2</c:v>
                </c:pt>
                <c:pt idx="6830">
                  <c:v>5.0700000000000002E-2</c:v>
                </c:pt>
                <c:pt idx="6831">
                  <c:v>5.1799999999999999E-2</c:v>
                </c:pt>
                <c:pt idx="6832">
                  <c:v>5.0799999999999998E-2</c:v>
                </c:pt>
                <c:pt idx="6833">
                  <c:v>5.2199999999999996E-2</c:v>
                </c:pt>
                <c:pt idx="6834">
                  <c:v>5.1699999999999996E-2</c:v>
                </c:pt>
                <c:pt idx="6835">
                  <c:v>5.1799999999999999E-2</c:v>
                </c:pt>
                <c:pt idx="6836">
                  <c:v>5.3600000000000002E-2</c:v>
                </c:pt>
                <c:pt idx="6837">
                  <c:v>5.3699999999999998E-2</c:v>
                </c:pt>
                <c:pt idx="6838">
                  <c:v>5.2999999999999999E-2</c:v>
                </c:pt>
                <c:pt idx="6839">
                  <c:v>5.0499999999999996E-2</c:v>
                </c:pt>
                <c:pt idx="6840">
                  <c:v>5.2699999999999997E-2</c:v>
                </c:pt>
                <c:pt idx="6841">
                  <c:v>5.33E-2</c:v>
                </c:pt>
                <c:pt idx="6842">
                  <c:v>5.1299999999999998E-2</c:v>
                </c:pt>
                <c:pt idx="6843">
                  <c:v>5.2400000000000002E-2</c:v>
                </c:pt>
                <c:pt idx="6844">
                  <c:v>5.21E-2</c:v>
                </c:pt>
                <c:pt idx="6845">
                  <c:v>5.33E-2</c:v>
                </c:pt>
                <c:pt idx="6846">
                  <c:v>5.1399999999999994E-2</c:v>
                </c:pt>
                <c:pt idx="6847">
                  <c:v>5.1399999999999994E-2</c:v>
                </c:pt>
                <c:pt idx="6848">
                  <c:v>5.2600000000000001E-2</c:v>
                </c:pt>
                <c:pt idx="6849">
                  <c:v>5.2199999999999996E-2</c:v>
                </c:pt>
                <c:pt idx="6850">
                  <c:v>5.1399999999999994E-2</c:v>
                </c:pt>
                <c:pt idx="6851">
                  <c:v>5.2400000000000002E-2</c:v>
                </c:pt>
                <c:pt idx="6852">
                  <c:v>5.1699999999999996E-2</c:v>
                </c:pt>
                <c:pt idx="6853">
                  <c:v>5.2499999999999998E-2</c:v>
                </c:pt>
                <c:pt idx="6854">
                  <c:v>5.2000000000000005E-2</c:v>
                </c:pt>
                <c:pt idx="6855">
                  <c:v>5.2000000000000005E-2</c:v>
                </c:pt>
                <c:pt idx="6856">
                  <c:v>5.2600000000000001E-2</c:v>
                </c:pt>
                <c:pt idx="6857">
                  <c:v>5.1699999999999996E-2</c:v>
                </c:pt>
                <c:pt idx="6858">
                  <c:v>5.79E-2</c:v>
                </c:pt>
                <c:pt idx="6859">
                  <c:v>6.2600000000000003E-2</c:v>
                </c:pt>
                <c:pt idx="6860">
                  <c:v>6.2600000000000003E-2</c:v>
                </c:pt>
                <c:pt idx="6861">
                  <c:v>5.5300000000000002E-2</c:v>
                </c:pt>
                <c:pt idx="6862">
                  <c:v>4.7699999999999992E-2</c:v>
                </c:pt>
                <c:pt idx="6863">
                  <c:v>5.2600000000000001E-2</c:v>
                </c:pt>
                <c:pt idx="6864">
                  <c:v>5.1399999999999994E-2</c:v>
                </c:pt>
                <c:pt idx="6865">
                  <c:v>5.1399999999999994E-2</c:v>
                </c:pt>
                <c:pt idx="6866">
                  <c:v>5.2600000000000001E-2</c:v>
                </c:pt>
                <c:pt idx="6867">
                  <c:v>5.1500000000000004E-2</c:v>
                </c:pt>
                <c:pt idx="6868">
                  <c:v>5.2900000000000003E-2</c:v>
                </c:pt>
                <c:pt idx="6869">
                  <c:v>5.5999999999999994E-2</c:v>
                </c:pt>
                <c:pt idx="6870">
                  <c:v>5.3800000000000001E-2</c:v>
                </c:pt>
                <c:pt idx="6871">
                  <c:v>5.5599999999999997E-2</c:v>
                </c:pt>
                <c:pt idx="6872">
                  <c:v>5.28E-2</c:v>
                </c:pt>
                <c:pt idx="6873">
                  <c:v>5.2499999999999998E-2</c:v>
                </c:pt>
                <c:pt idx="6874">
                  <c:v>5.1900000000000002E-2</c:v>
                </c:pt>
                <c:pt idx="6875">
                  <c:v>5.1699999999999996E-2</c:v>
                </c:pt>
                <c:pt idx="6876">
                  <c:v>5.1900000000000002E-2</c:v>
                </c:pt>
                <c:pt idx="6877">
                  <c:v>5.21E-2</c:v>
                </c:pt>
                <c:pt idx="6878">
                  <c:v>5.3600000000000002E-2</c:v>
                </c:pt>
                <c:pt idx="6879">
                  <c:v>6.1200000000000004E-2</c:v>
                </c:pt>
                <c:pt idx="6880">
                  <c:v>5.0900000000000001E-2</c:v>
                </c:pt>
                <c:pt idx="6881">
                  <c:v>5.67E-2</c:v>
                </c:pt>
                <c:pt idx="6882">
                  <c:v>5.4400000000000004E-2</c:v>
                </c:pt>
                <c:pt idx="6883">
                  <c:v>5.4199999999999998E-2</c:v>
                </c:pt>
                <c:pt idx="6884">
                  <c:v>5.4199999999999998E-2</c:v>
                </c:pt>
                <c:pt idx="6885">
                  <c:v>5.28E-2</c:v>
                </c:pt>
                <c:pt idx="6886">
                  <c:v>5.3800000000000001E-2</c:v>
                </c:pt>
                <c:pt idx="6887">
                  <c:v>5.2400000000000002E-2</c:v>
                </c:pt>
                <c:pt idx="6888">
                  <c:v>5.28E-2</c:v>
                </c:pt>
                <c:pt idx="6889">
                  <c:v>5.5300000000000002E-2</c:v>
                </c:pt>
                <c:pt idx="6890">
                  <c:v>5.2900000000000003E-2</c:v>
                </c:pt>
                <c:pt idx="6891">
                  <c:v>5.1500000000000004E-2</c:v>
                </c:pt>
                <c:pt idx="6892">
                  <c:v>5.5300000000000002E-2</c:v>
                </c:pt>
                <c:pt idx="6893">
                  <c:v>5.3399999999999996E-2</c:v>
                </c:pt>
                <c:pt idx="6894">
                  <c:v>5.21E-2</c:v>
                </c:pt>
                <c:pt idx="6895">
                  <c:v>5.2999999999999999E-2</c:v>
                </c:pt>
                <c:pt idx="6896">
                  <c:v>5.1699999999999996E-2</c:v>
                </c:pt>
                <c:pt idx="6897">
                  <c:v>5.1699999999999996E-2</c:v>
                </c:pt>
                <c:pt idx="6898">
                  <c:v>5.28E-2</c:v>
                </c:pt>
                <c:pt idx="6899">
                  <c:v>5.4600000000000003E-2</c:v>
                </c:pt>
                <c:pt idx="6900">
                  <c:v>5.3399999999999996E-2</c:v>
                </c:pt>
                <c:pt idx="6901">
                  <c:v>5.21E-2</c:v>
                </c:pt>
                <c:pt idx="6902">
                  <c:v>5.1900000000000002E-2</c:v>
                </c:pt>
                <c:pt idx="6903">
                  <c:v>5.6299999999999996E-2</c:v>
                </c:pt>
                <c:pt idx="6904">
                  <c:v>5.3099999999999994E-2</c:v>
                </c:pt>
                <c:pt idx="6905">
                  <c:v>5.2199999999999996E-2</c:v>
                </c:pt>
                <c:pt idx="6906">
                  <c:v>5.2900000000000003E-2</c:v>
                </c:pt>
                <c:pt idx="6907">
                  <c:v>5.2699999999999997E-2</c:v>
                </c:pt>
                <c:pt idx="6908">
                  <c:v>5.2900000000000003E-2</c:v>
                </c:pt>
                <c:pt idx="6909">
                  <c:v>5.5800000000000002E-2</c:v>
                </c:pt>
                <c:pt idx="6910">
                  <c:v>5.1900000000000002E-2</c:v>
                </c:pt>
                <c:pt idx="6911">
                  <c:v>5.21E-2</c:v>
                </c:pt>
                <c:pt idx="6912">
                  <c:v>5.1200000000000002E-2</c:v>
                </c:pt>
                <c:pt idx="6913">
                  <c:v>5.1900000000000002E-2</c:v>
                </c:pt>
                <c:pt idx="6914">
                  <c:v>5.2000000000000005E-2</c:v>
                </c:pt>
                <c:pt idx="6915">
                  <c:v>5.4100000000000002E-2</c:v>
                </c:pt>
                <c:pt idx="6916">
                  <c:v>5.16E-2</c:v>
                </c:pt>
                <c:pt idx="6917">
                  <c:v>5.16E-2</c:v>
                </c:pt>
                <c:pt idx="6918">
                  <c:v>5.2900000000000003E-2</c:v>
                </c:pt>
                <c:pt idx="6919">
                  <c:v>5.4299999999999994E-2</c:v>
                </c:pt>
                <c:pt idx="6920">
                  <c:v>5.1100000000000007E-2</c:v>
                </c:pt>
                <c:pt idx="6921">
                  <c:v>5.16E-2</c:v>
                </c:pt>
                <c:pt idx="6922">
                  <c:v>5.04E-2</c:v>
                </c:pt>
                <c:pt idx="6923">
                  <c:v>5.1699999999999996E-2</c:v>
                </c:pt>
                <c:pt idx="6924">
                  <c:v>5.2400000000000002E-2</c:v>
                </c:pt>
                <c:pt idx="6925">
                  <c:v>5.5300000000000002E-2</c:v>
                </c:pt>
                <c:pt idx="6926">
                  <c:v>6.0899999999999996E-2</c:v>
                </c:pt>
                <c:pt idx="6927">
                  <c:v>5.21E-2</c:v>
                </c:pt>
                <c:pt idx="6928">
                  <c:v>5.28E-2</c:v>
                </c:pt>
                <c:pt idx="6929">
                  <c:v>5.5599999999999997E-2</c:v>
                </c:pt>
                <c:pt idx="6930">
                  <c:v>5.28E-2</c:v>
                </c:pt>
                <c:pt idx="6931">
                  <c:v>5.3200000000000004E-2</c:v>
                </c:pt>
                <c:pt idx="6932">
                  <c:v>5.2999999999999999E-2</c:v>
                </c:pt>
                <c:pt idx="6933">
                  <c:v>5.2900000000000003E-2</c:v>
                </c:pt>
                <c:pt idx="6934">
                  <c:v>4.9599999999999998E-2</c:v>
                </c:pt>
                <c:pt idx="6935">
                  <c:v>5.0199999999999995E-2</c:v>
                </c:pt>
                <c:pt idx="6936">
                  <c:v>5.3800000000000001E-2</c:v>
                </c:pt>
                <c:pt idx="6937">
                  <c:v>5.2900000000000003E-2</c:v>
                </c:pt>
                <c:pt idx="6938">
                  <c:v>5.33E-2</c:v>
                </c:pt>
                <c:pt idx="6939">
                  <c:v>5.2600000000000001E-2</c:v>
                </c:pt>
                <c:pt idx="6940">
                  <c:v>5.0999999999999997E-2</c:v>
                </c:pt>
                <c:pt idx="6941">
                  <c:v>5.2000000000000005E-2</c:v>
                </c:pt>
                <c:pt idx="6942">
                  <c:v>5.1299999999999998E-2</c:v>
                </c:pt>
                <c:pt idx="6943">
                  <c:v>5.1900000000000002E-2</c:v>
                </c:pt>
                <c:pt idx="6944">
                  <c:v>5.3499999999999999E-2</c:v>
                </c:pt>
                <c:pt idx="6945">
                  <c:v>6.0100000000000001E-2</c:v>
                </c:pt>
                <c:pt idx="6946">
                  <c:v>5.28E-2</c:v>
                </c:pt>
                <c:pt idx="6947">
                  <c:v>5.28E-2</c:v>
                </c:pt>
                <c:pt idx="6948">
                  <c:v>5.2400000000000002E-2</c:v>
                </c:pt>
                <c:pt idx="6949">
                  <c:v>5.2400000000000002E-2</c:v>
                </c:pt>
                <c:pt idx="6950">
                  <c:v>5.1299999999999998E-2</c:v>
                </c:pt>
                <c:pt idx="6951">
                  <c:v>5.28E-2</c:v>
                </c:pt>
                <c:pt idx="6952">
                  <c:v>5.2199999999999996E-2</c:v>
                </c:pt>
                <c:pt idx="6953">
                  <c:v>5.1699999999999996E-2</c:v>
                </c:pt>
                <c:pt idx="6954">
                  <c:v>5.0900000000000001E-2</c:v>
                </c:pt>
                <c:pt idx="6955">
                  <c:v>5.0799999999999998E-2</c:v>
                </c:pt>
                <c:pt idx="6956">
                  <c:v>5.1699999999999996E-2</c:v>
                </c:pt>
                <c:pt idx="6957">
                  <c:v>5.1500000000000004E-2</c:v>
                </c:pt>
                <c:pt idx="6958">
                  <c:v>5.4800000000000001E-2</c:v>
                </c:pt>
                <c:pt idx="6959">
                  <c:v>5.2199999999999996E-2</c:v>
                </c:pt>
                <c:pt idx="6960">
                  <c:v>4.8899999999999999E-2</c:v>
                </c:pt>
                <c:pt idx="6961">
                  <c:v>5.1699999999999996E-2</c:v>
                </c:pt>
                <c:pt idx="6962">
                  <c:v>5.0999999999999997E-2</c:v>
                </c:pt>
                <c:pt idx="6963">
                  <c:v>5.1500000000000004E-2</c:v>
                </c:pt>
                <c:pt idx="6964">
                  <c:v>5.0700000000000002E-2</c:v>
                </c:pt>
                <c:pt idx="6965">
                  <c:v>5.0999999999999997E-2</c:v>
                </c:pt>
                <c:pt idx="6966">
                  <c:v>5.1500000000000004E-2</c:v>
                </c:pt>
                <c:pt idx="6967">
                  <c:v>5.3399999999999996E-2</c:v>
                </c:pt>
                <c:pt idx="6968">
                  <c:v>6.2899999999999998E-2</c:v>
                </c:pt>
                <c:pt idx="6969">
                  <c:v>6.7500000000000004E-2</c:v>
                </c:pt>
                <c:pt idx="6970">
                  <c:v>5.33E-2</c:v>
                </c:pt>
                <c:pt idx="6971">
                  <c:v>5.3699999999999998E-2</c:v>
                </c:pt>
                <c:pt idx="6972">
                  <c:v>5.2600000000000001E-2</c:v>
                </c:pt>
                <c:pt idx="6973">
                  <c:v>5.45E-2</c:v>
                </c:pt>
                <c:pt idx="6974">
                  <c:v>5.2900000000000003E-2</c:v>
                </c:pt>
                <c:pt idx="6975">
                  <c:v>5.2499999999999998E-2</c:v>
                </c:pt>
                <c:pt idx="6976">
                  <c:v>5.2499999999999998E-2</c:v>
                </c:pt>
                <c:pt idx="6977">
                  <c:v>5.2199999999999996E-2</c:v>
                </c:pt>
                <c:pt idx="6978">
                  <c:v>5.28E-2</c:v>
                </c:pt>
                <c:pt idx="6979">
                  <c:v>5.2499999999999998E-2</c:v>
                </c:pt>
                <c:pt idx="6980">
                  <c:v>5.2000000000000005E-2</c:v>
                </c:pt>
                <c:pt idx="6981">
                  <c:v>5.4199999999999998E-2</c:v>
                </c:pt>
                <c:pt idx="6982">
                  <c:v>5.1799999999999999E-2</c:v>
                </c:pt>
                <c:pt idx="6983">
                  <c:v>5.21E-2</c:v>
                </c:pt>
                <c:pt idx="6984">
                  <c:v>5.16E-2</c:v>
                </c:pt>
                <c:pt idx="6985">
                  <c:v>5.1399999999999994E-2</c:v>
                </c:pt>
                <c:pt idx="6986">
                  <c:v>5.2699999999999997E-2</c:v>
                </c:pt>
                <c:pt idx="6987">
                  <c:v>5.28E-2</c:v>
                </c:pt>
                <c:pt idx="6988">
                  <c:v>5.3800000000000001E-2</c:v>
                </c:pt>
                <c:pt idx="6989">
                  <c:v>5.3800000000000001E-2</c:v>
                </c:pt>
                <c:pt idx="6990">
                  <c:v>5.2900000000000003E-2</c:v>
                </c:pt>
                <c:pt idx="6991">
                  <c:v>7.8E-2</c:v>
                </c:pt>
                <c:pt idx="6992">
                  <c:v>0.05</c:v>
                </c:pt>
                <c:pt idx="6993">
                  <c:v>5.2699999999999997E-2</c:v>
                </c:pt>
                <c:pt idx="6994">
                  <c:v>5.1799999999999999E-2</c:v>
                </c:pt>
                <c:pt idx="6995">
                  <c:v>5.1500000000000004E-2</c:v>
                </c:pt>
                <c:pt idx="6996">
                  <c:v>5.1799999999999999E-2</c:v>
                </c:pt>
                <c:pt idx="6997">
                  <c:v>5.1900000000000002E-2</c:v>
                </c:pt>
                <c:pt idx="6998">
                  <c:v>5.3699999999999998E-2</c:v>
                </c:pt>
                <c:pt idx="6999">
                  <c:v>6.25E-2</c:v>
                </c:pt>
                <c:pt idx="7000">
                  <c:v>5.2699999999999997E-2</c:v>
                </c:pt>
                <c:pt idx="7001">
                  <c:v>5.4699999999999999E-2</c:v>
                </c:pt>
                <c:pt idx="7002">
                  <c:v>5.2999999999999999E-2</c:v>
                </c:pt>
                <c:pt idx="7003">
                  <c:v>5.2699999999999997E-2</c:v>
                </c:pt>
                <c:pt idx="7004">
                  <c:v>5.2499999999999998E-2</c:v>
                </c:pt>
                <c:pt idx="7005">
                  <c:v>5.2400000000000002E-2</c:v>
                </c:pt>
                <c:pt idx="7006">
                  <c:v>5.28E-2</c:v>
                </c:pt>
                <c:pt idx="7007">
                  <c:v>5.21E-2</c:v>
                </c:pt>
                <c:pt idx="7008">
                  <c:v>5.2900000000000003E-2</c:v>
                </c:pt>
                <c:pt idx="7009">
                  <c:v>5.3399999999999996E-2</c:v>
                </c:pt>
                <c:pt idx="7010">
                  <c:v>5.2300000000000006E-2</c:v>
                </c:pt>
                <c:pt idx="7011">
                  <c:v>5.4400000000000004E-2</c:v>
                </c:pt>
                <c:pt idx="7012">
                  <c:v>5.3099999999999994E-2</c:v>
                </c:pt>
                <c:pt idx="7013">
                  <c:v>5.3399999999999996E-2</c:v>
                </c:pt>
                <c:pt idx="7014">
                  <c:v>5.2400000000000002E-2</c:v>
                </c:pt>
                <c:pt idx="7015">
                  <c:v>5.33E-2</c:v>
                </c:pt>
                <c:pt idx="7016">
                  <c:v>5.1399999999999994E-2</c:v>
                </c:pt>
                <c:pt idx="7017">
                  <c:v>5.1399999999999994E-2</c:v>
                </c:pt>
                <c:pt idx="7018">
                  <c:v>5.2000000000000005E-2</c:v>
                </c:pt>
                <c:pt idx="7019">
                  <c:v>5.4100000000000002E-2</c:v>
                </c:pt>
                <c:pt idx="7020">
                  <c:v>5.2300000000000006E-2</c:v>
                </c:pt>
                <c:pt idx="7021">
                  <c:v>5.21E-2</c:v>
                </c:pt>
                <c:pt idx="7022">
                  <c:v>5.1500000000000004E-2</c:v>
                </c:pt>
                <c:pt idx="7023">
                  <c:v>5.2400000000000002E-2</c:v>
                </c:pt>
                <c:pt idx="7024">
                  <c:v>5.4699999999999999E-2</c:v>
                </c:pt>
                <c:pt idx="7025">
                  <c:v>5.2499999999999998E-2</c:v>
                </c:pt>
                <c:pt idx="7026">
                  <c:v>5.2499999999999998E-2</c:v>
                </c:pt>
                <c:pt idx="7027">
                  <c:v>5.2000000000000005E-2</c:v>
                </c:pt>
                <c:pt idx="7028">
                  <c:v>5.28E-2</c:v>
                </c:pt>
                <c:pt idx="7029">
                  <c:v>5.3099999999999994E-2</c:v>
                </c:pt>
                <c:pt idx="7030">
                  <c:v>5.2400000000000002E-2</c:v>
                </c:pt>
                <c:pt idx="7031">
                  <c:v>5.2600000000000001E-2</c:v>
                </c:pt>
                <c:pt idx="7032">
                  <c:v>5.1399999999999994E-2</c:v>
                </c:pt>
                <c:pt idx="7033">
                  <c:v>5.28E-2</c:v>
                </c:pt>
                <c:pt idx="7034">
                  <c:v>5.4100000000000002E-2</c:v>
                </c:pt>
                <c:pt idx="7035">
                  <c:v>5.5E-2</c:v>
                </c:pt>
                <c:pt idx="7036">
                  <c:v>5.2499999999999998E-2</c:v>
                </c:pt>
                <c:pt idx="7037">
                  <c:v>5.21E-2</c:v>
                </c:pt>
                <c:pt idx="7038">
                  <c:v>5.3399999999999996E-2</c:v>
                </c:pt>
                <c:pt idx="7039">
                  <c:v>5.57E-2</c:v>
                </c:pt>
                <c:pt idx="7040">
                  <c:v>5.3800000000000001E-2</c:v>
                </c:pt>
                <c:pt idx="7041">
                  <c:v>5.2300000000000006E-2</c:v>
                </c:pt>
                <c:pt idx="7042">
                  <c:v>5.0999999999999997E-2</c:v>
                </c:pt>
                <c:pt idx="7043">
                  <c:v>5.1900000000000002E-2</c:v>
                </c:pt>
                <c:pt idx="7044">
                  <c:v>5.1699999999999996E-2</c:v>
                </c:pt>
                <c:pt idx="7045">
                  <c:v>5.1699999999999996E-2</c:v>
                </c:pt>
                <c:pt idx="7046">
                  <c:v>5.33E-2</c:v>
                </c:pt>
                <c:pt idx="7047">
                  <c:v>5.2199999999999996E-2</c:v>
                </c:pt>
                <c:pt idx="7048">
                  <c:v>5.33E-2</c:v>
                </c:pt>
                <c:pt idx="7049">
                  <c:v>5.4600000000000003E-2</c:v>
                </c:pt>
                <c:pt idx="7050">
                  <c:v>5.0700000000000002E-2</c:v>
                </c:pt>
                <c:pt idx="7051">
                  <c:v>5.1399999999999994E-2</c:v>
                </c:pt>
                <c:pt idx="7052">
                  <c:v>4.8899999999999999E-2</c:v>
                </c:pt>
                <c:pt idx="7053">
                  <c:v>5.2499999999999998E-2</c:v>
                </c:pt>
                <c:pt idx="7054">
                  <c:v>5.2499999999999998E-2</c:v>
                </c:pt>
                <c:pt idx="7055">
                  <c:v>5.2900000000000003E-2</c:v>
                </c:pt>
                <c:pt idx="7056">
                  <c:v>5.5300000000000002E-2</c:v>
                </c:pt>
                <c:pt idx="7057">
                  <c:v>5.2499999999999998E-2</c:v>
                </c:pt>
                <c:pt idx="7058">
                  <c:v>5.3099999999999994E-2</c:v>
                </c:pt>
                <c:pt idx="7059">
                  <c:v>5.2900000000000003E-2</c:v>
                </c:pt>
                <c:pt idx="7060">
                  <c:v>5.2300000000000006E-2</c:v>
                </c:pt>
                <c:pt idx="7061">
                  <c:v>5.2900000000000003E-2</c:v>
                </c:pt>
                <c:pt idx="7062">
                  <c:v>5.1699999999999996E-2</c:v>
                </c:pt>
                <c:pt idx="7063">
                  <c:v>5.21E-2</c:v>
                </c:pt>
                <c:pt idx="7064">
                  <c:v>5.21E-2</c:v>
                </c:pt>
                <c:pt idx="7065">
                  <c:v>5.2000000000000005E-2</c:v>
                </c:pt>
                <c:pt idx="7066">
                  <c:v>5.2699999999999997E-2</c:v>
                </c:pt>
                <c:pt idx="7067">
                  <c:v>5.4199999999999998E-2</c:v>
                </c:pt>
                <c:pt idx="7068">
                  <c:v>5.5599999999999997E-2</c:v>
                </c:pt>
                <c:pt idx="7069">
                  <c:v>5.4900000000000004E-2</c:v>
                </c:pt>
                <c:pt idx="7070">
                  <c:v>5.2499999999999998E-2</c:v>
                </c:pt>
                <c:pt idx="7071">
                  <c:v>5.2499999999999998E-2</c:v>
                </c:pt>
                <c:pt idx="7072">
                  <c:v>5.16E-2</c:v>
                </c:pt>
                <c:pt idx="7073">
                  <c:v>5.21E-2</c:v>
                </c:pt>
                <c:pt idx="7074">
                  <c:v>5.0799999999999998E-2</c:v>
                </c:pt>
                <c:pt idx="7075">
                  <c:v>5.1299999999999998E-2</c:v>
                </c:pt>
                <c:pt idx="7076">
                  <c:v>5.33E-2</c:v>
                </c:pt>
                <c:pt idx="7077">
                  <c:v>5.8099999999999999E-2</c:v>
                </c:pt>
                <c:pt idx="7078">
                  <c:v>6.0499999999999998E-2</c:v>
                </c:pt>
                <c:pt idx="7079">
                  <c:v>6.1799999999999994E-2</c:v>
                </c:pt>
                <c:pt idx="7080">
                  <c:v>5.2000000000000005E-2</c:v>
                </c:pt>
                <c:pt idx="7081">
                  <c:v>5.1900000000000002E-2</c:v>
                </c:pt>
                <c:pt idx="7082">
                  <c:v>5.1399999999999994E-2</c:v>
                </c:pt>
                <c:pt idx="7083">
                  <c:v>5.1500000000000004E-2</c:v>
                </c:pt>
                <c:pt idx="7084">
                  <c:v>5.0999999999999997E-2</c:v>
                </c:pt>
                <c:pt idx="7085">
                  <c:v>5.2000000000000005E-2</c:v>
                </c:pt>
                <c:pt idx="7086">
                  <c:v>5.1299999999999998E-2</c:v>
                </c:pt>
                <c:pt idx="7087">
                  <c:v>5.1299999999999998E-2</c:v>
                </c:pt>
                <c:pt idx="7088">
                  <c:v>5.3600000000000002E-2</c:v>
                </c:pt>
                <c:pt idx="7089">
                  <c:v>4.9200000000000001E-2</c:v>
                </c:pt>
                <c:pt idx="7090">
                  <c:v>4.9299999999999997E-2</c:v>
                </c:pt>
                <c:pt idx="7091">
                  <c:v>5.1200000000000002E-2</c:v>
                </c:pt>
                <c:pt idx="7092">
                  <c:v>5.1699999999999996E-2</c:v>
                </c:pt>
                <c:pt idx="7093">
                  <c:v>5.1799999999999999E-2</c:v>
                </c:pt>
                <c:pt idx="7094">
                  <c:v>5.1299999999999998E-2</c:v>
                </c:pt>
                <c:pt idx="7095">
                  <c:v>5.16E-2</c:v>
                </c:pt>
                <c:pt idx="7096">
                  <c:v>5.2300000000000006E-2</c:v>
                </c:pt>
                <c:pt idx="7097">
                  <c:v>5.2300000000000006E-2</c:v>
                </c:pt>
                <c:pt idx="7098">
                  <c:v>5.2699999999999997E-2</c:v>
                </c:pt>
                <c:pt idx="7099">
                  <c:v>5.7099999999999998E-2</c:v>
                </c:pt>
                <c:pt idx="7100">
                  <c:v>5.3699999999999998E-2</c:v>
                </c:pt>
                <c:pt idx="7101">
                  <c:v>5.5300000000000002E-2</c:v>
                </c:pt>
                <c:pt idx="7102">
                  <c:v>5.5099999999999996E-2</c:v>
                </c:pt>
                <c:pt idx="7103">
                  <c:v>5.5599999999999997E-2</c:v>
                </c:pt>
                <c:pt idx="7104">
                  <c:v>5.5E-2</c:v>
                </c:pt>
                <c:pt idx="7105">
                  <c:v>5.4400000000000004E-2</c:v>
                </c:pt>
                <c:pt idx="7106">
                  <c:v>5.4600000000000003E-2</c:v>
                </c:pt>
                <c:pt idx="7107">
                  <c:v>5.4000000000000006E-2</c:v>
                </c:pt>
                <c:pt idx="7108">
                  <c:v>5.5099999999999996E-2</c:v>
                </c:pt>
                <c:pt idx="7109">
                  <c:v>5.91E-2</c:v>
                </c:pt>
                <c:pt idx="7110">
                  <c:v>5.8400000000000001E-2</c:v>
                </c:pt>
                <c:pt idx="7111">
                  <c:v>5.5E-2</c:v>
                </c:pt>
                <c:pt idx="7112">
                  <c:v>5.5E-2</c:v>
                </c:pt>
                <c:pt idx="7113">
                  <c:v>5.5199999999999999E-2</c:v>
                </c:pt>
                <c:pt idx="7114">
                  <c:v>5.3499999999999999E-2</c:v>
                </c:pt>
                <c:pt idx="7115">
                  <c:v>5.28E-2</c:v>
                </c:pt>
                <c:pt idx="7116">
                  <c:v>6.0100000000000001E-2</c:v>
                </c:pt>
                <c:pt idx="7117">
                  <c:v>5.4600000000000003E-2</c:v>
                </c:pt>
                <c:pt idx="7118">
                  <c:v>5.6900000000000006E-2</c:v>
                </c:pt>
                <c:pt idx="7119">
                  <c:v>6.93E-2</c:v>
                </c:pt>
                <c:pt idx="7120">
                  <c:v>6.0599999999999994E-2</c:v>
                </c:pt>
                <c:pt idx="7121">
                  <c:v>4.7300000000000002E-2</c:v>
                </c:pt>
                <c:pt idx="7122">
                  <c:v>4.7300000000000002E-2</c:v>
                </c:pt>
                <c:pt idx="7123">
                  <c:v>5.5300000000000002E-2</c:v>
                </c:pt>
                <c:pt idx="7124">
                  <c:v>5.3899999999999997E-2</c:v>
                </c:pt>
                <c:pt idx="7125">
                  <c:v>5.5E-2</c:v>
                </c:pt>
                <c:pt idx="7126">
                  <c:v>5.4400000000000004E-2</c:v>
                </c:pt>
                <c:pt idx="7127">
                  <c:v>5.4400000000000004E-2</c:v>
                </c:pt>
                <c:pt idx="7128">
                  <c:v>5.74E-2</c:v>
                </c:pt>
                <c:pt idx="7129">
                  <c:v>6.7400000000000002E-2</c:v>
                </c:pt>
                <c:pt idx="7130">
                  <c:v>5.6299999999999996E-2</c:v>
                </c:pt>
                <c:pt idx="7131">
                  <c:v>5.7599999999999998E-2</c:v>
                </c:pt>
                <c:pt idx="7132">
                  <c:v>5.7800000000000004E-2</c:v>
                </c:pt>
                <c:pt idx="7133">
                  <c:v>5.8200000000000002E-2</c:v>
                </c:pt>
                <c:pt idx="7134">
                  <c:v>5.7000000000000002E-2</c:v>
                </c:pt>
                <c:pt idx="7135">
                  <c:v>5.6900000000000006E-2</c:v>
                </c:pt>
                <c:pt idx="7136">
                  <c:v>5.7300000000000004E-2</c:v>
                </c:pt>
                <c:pt idx="7137">
                  <c:v>5.7300000000000004E-2</c:v>
                </c:pt>
                <c:pt idx="7138">
                  <c:v>5.8200000000000002E-2</c:v>
                </c:pt>
                <c:pt idx="7139">
                  <c:v>5.9900000000000002E-2</c:v>
                </c:pt>
                <c:pt idx="7140">
                  <c:v>5.7200000000000001E-2</c:v>
                </c:pt>
                <c:pt idx="7141">
                  <c:v>5.74E-2</c:v>
                </c:pt>
                <c:pt idx="7142">
                  <c:v>5.5599999999999997E-2</c:v>
                </c:pt>
                <c:pt idx="7143">
                  <c:v>6.1100000000000002E-2</c:v>
                </c:pt>
                <c:pt idx="7144">
                  <c:v>5.7200000000000001E-2</c:v>
                </c:pt>
                <c:pt idx="7145">
                  <c:v>5.6900000000000006E-2</c:v>
                </c:pt>
                <c:pt idx="7146">
                  <c:v>5.7699999999999994E-2</c:v>
                </c:pt>
                <c:pt idx="7147">
                  <c:v>5.9699999999999996E-2</c:v>
                </c:pt>
                <c:pt idx="7148">
                  <c:v>6.3099999999999989E-2</c:v>
                </c:pt>
                <c:pt idx="7149">
                  <c:v>6.3099999999999989E-2</c:v>
                </c:pt>
                <c:pt idx="7150">
                  <c:v>5.6799999999999996E-2</c:v>
                </c:pt>
                <c:pt idx="7151">
                  <c:v>5.7300000000000004E-2</c:v>
                </c:pt>
                <c:pt idx="7152">
                  <c:v>5.7000000000000002E-2</c:v>
                </c:pt>
                <c:pt idx="7153">
                  <c:v>5.8400000000000001E-2</c:v>
                </c:pt>
                <c:pt idx="7154">
                  <c:v>5.9400000000000001E-2</c:v>
                </c:pt>
                <c:pt idx="7155">
                  <c:v>5.7099999999999998E-2</c:v>
                </c:pt>
                <c:pt idx="7156">
                  <c:v>5.74E-2</c:v>
                </c:pt>
                <c:pt idx="7157">
                  <c:v>5.6799999999999996E-2</c:v>
                </c:pt>
                <c:pt idx="7158">
                  <c:v>5.74E-2</c:v>
                </c:pt>
                <c:pt idx="7159">
                  <c:v>5.9299999999999999E-2</c:v>
                </c:pt>
                <c:pt idx="7160">
                  <c:v>5.6500000000000002E-2</c:v>
                </c:pt>
                <c:pt idx="7161">
                  <c:v>5.7099999999999998E-2</c:v>
                </c:pt>
                <c:pt idx="7162">
                  <c:v>5.6600000000000004E-2</c:v>
                </c:pt>
                <c:pt idx="7163">
                  <c:v>5.7200000000000001E-2</c:v>
                </c:pt>
                <c:pt idx="7164">
                  <c:v>5.7599999999999998E-2</c:v>
                </c:pt>
                <c:pt idx="7165">
                  <c:v>5.9699999999999996E-2</c:v>
                </c:pt>
                <c:pt idx="7166">
                  <c:v>5.7800000000000004E-2</c:v>
                </c:pt>
                <c:pt idx="7167">
                  <c:v>5.6799999999999996E-2</c:v>
                </c:pt>
                <c:pt idx="7168">
                  <c:v>5.7599999999999998E-2</c:v>
                </c:pt>
                <c:pt idx="7169">
                  <c:v>6.0899999999999996E-2</c:v>
                </c:pt>
                <c:pt idx="7170">
                  <c:v>5.7000000000000002E-2</c:v>
                </c:pt>
                <c:pt idx="7171">
                  <c:v>5.74E-2</c:v>
                </c:pt>
                <c:pt idx="7172">
                  <c:v>5.7000000000000002E-2</c:v>
                </c:pt>
                <c:pt idx="7173">
                  <c:v>5.7000000000000002E-2</c:v>
                </c:pt>
                <c:pt idx="7174">
                  <c:v>5.6500000000000002E-2</c:v>
                </c:pt>
                <c:pt idx="7175">
                  <c:v>5.6600000000000004E-2</c:v>
                </c:pt>
                <c:pt idx="7176">
                  <c:v>5.74E-2</c:v>
                </c:pt>
                <c:pt idx="7177">
                  <c:v>5.7000000000000002E-2</c:v>
                </c:pt>
                <c:pt idx="7178">
                  <c:v>5.7999999999999996E-2</c:v>
                </c:pt>
                <c:pt idx="7179">
                  <c:v>6.0100000000000001E-2</c:v>
                </c:pt>
                <c:pt idx="7180">
                  <c:v>5.74E-2</c:v>
                </c:pt>
                <c:pt idx="7181">
                  <c:v>5.6500000000000002E-2</c:v>
                </c:pt>
                <c:pt idx="7182">
                  <c:v>5.6500000000000002E-2</c:v>
                </c:pt>
                <c:pt idx="7183">
                  <c:v>5.6900000000000006E-2</c:v>
                </c:pt>
                <c:pt idx="7184">
                  <c:v>5.6900000000000006E-2</c:v>
                </c:pt>
                <c:pt idx="7185">
                  <c:v>5.7500000000000002E-2</c:v>
                </c:pt>
                <c:pt idx="7186">
                  <c:v>5.9299999999999999E-2</c:v>
                </c:pt>
                <c:pt idx="7187">
                  <c:v>6.2E-2</c:v>
                </c:pt>
                <c:pt idx="7188">
                  <c:v>6.0499999999999998E-2</c:v>
                </c:pt>
                <c:pt idx="7189">
                  <c:v>6.4500000000000002E-2</c:v>
                </c:pt>
                <c:pt idx="7190">
                  <c:v>5.7300000000000004E-2</c:v>
                </c:pt>
                <c:pt idx="7191">
                  <c:v>5.7500000000000002E-2</c:v>
                </c:pt>
                <c:pt idx="7192">
                  <c:v>5.6600000000000004E-2</c:v>
                </c:pt>
                <c:pt idx="7193">
                  <c:v>5.7099999999999998E-2</c:v>
                </c:pt>
                <c:pt idx="7194">
                  <c:v>5.7200000000000001E-2</c:v>
                </c:pt>
                <c:pt idx="7195">
                  <c:v>5.7300000000000004E-2</c:v>
                </c:pt>
                <c:pt idx="7196">
                  <c:v>5.7599999999999998E-2</c:v>
                </c:pt>
                <c:pt idx="7197">
                  <c:v>5.7999999999999996E-2</c:v>
                </c:pt>
                <c:pt idx="7198">
                  <c:v>5.8799999999999998E-2</c:v>
                </c:pt>
                <c:pt idx="7199">
                  <c:v>5.96E-2</c:v>
                </c:pt>
                <c:pt idx="7200">
                  <c:v>5.6500000000000002E-2</c:v>
                </c:pt>
                <c:pt idx="7201">
                  <c:v>5.7300000000000004E-2</c:v>
                </c:pt>
                <c:pt idx="7202">
                  <c:v>5.67E-2</c:v>
                </c:pt>
                <c:pt idx="7203">
                  <c:v>5.74E-2</c:v>
                </c:pt>
                <c:pt idx="7204">
                  <c:v>5.7500000000000002E-2</c:v>
                </c:pt>
                <c:pt idx="7205">
                  <c:v>5.8600000000000006E-2</c:v>
                </c:pt>
                <c:pt idx="7206">
                  <c:v>5.7200000000000001E-2</c:v>
                </c:pt>
                <c:pt idx="7207">
                  <c:v>5.7200000000000001E-2</c:v>
                </c:pt>
                <c:pt idx="7208">
                  <c:v>5.9299999999999999E-2</c:v>
                </c:pt>
                <c:pt idx="7209">
                  <c:v>5.9000000000000004E-2</c:v>
                </c:pt>
                <c:pt idx="7210">
                  <c:v>5.4800000000000001E-2</c:v>
                </c:pt>
                <c:pt idx="7211">
                  <c:v>5.7200000000000001E-2</c:v>
                </c:pt>
                <c:pt idx="7212">
                  <c:v>5.7099999999999998E-2</c:v>
                </c:pt>
                <c:pt idx="7213">
                  <c:v>5.7099999999999998E-2</c:v>
                </c:pt>
                <c:pt idx="7214">
                  <c:v>5.6799999999999996E-2</c:v>
                </c:pt>
                <c:pt idx="7215">
                  <c:v>5.6799999999999996E-2</c:v>
                </c:pt>
                <c:pt idx="7216">
                  <c:v>5.7099999999999998E-2</c:v>
                </c:pt>
                <c:pt idx="7217">
                  <c:v>5.6799999999999996E-2</c:v>
                </c:pt>
                <c:pt idx="7218">
                  <c:v>5.7599999999999998E-2</c:v>
                </c:pt>
                <c:pt idx="7219">
                  <c:v>5.8600000000000006E-2</c:v>
                </c:pt>
                <c:pt idx="7220">
                  <c:v>5.9000000000000004E-2</c:v>
                </c:pt>
                <c:pt idx="7221">
                  <c:v>5.7599999999999998E-2</c:v>
                </c:pt>
                <c:pt idx="7222">
                  <c:v>5.67E-2</c:v>
                </c:pt>
                <c:pt idx="7223">
                  <c:v>5.6799999999999996E-2</c:v>
                </c:pt>
                <c:pt idx="7224">
                  <c:v>5.67E-2</c:v>
                </c:pt>
                <c:pt idx="7225">
                  <c:v>5.7000000000000002E-2</c:v>
                </c:pt>
                <c:pt idx="7226">
                  <c:v>5.7599999999999998E-2</c:v>
                </c:pt>
                <c:pt idx="7227">
                  <c:v>5.7200000000000001E-2</c:v>
                </c:pt>
                <c:pt idx="7228">
                  <c:v>5.79E-2</c:v>
                </c:pt>
                <c:pt idx="7229">
                  <c:v>6.2100000000000002E-2</c:v>
                </c:pt>
                <c:pt idx="7230">
                  <c:v>5.5500000000000001E-2</c:v>
                </c:pt>
                <c:pt idx="7231">
                  <c:v>5.9699999999999996E-2</c:v>
                </c:pt>
                <c:pt idx="7232">
                  <c:v>5.7699999999999994E-2</c:v>
                </c:pt>
                <c:pt idx="7233">
                  <c:v>5.7800000000000004E-2</c:v>
                </c:pt>
                <c:pt idx="7234">
                  <c:v>5.7599999999999998E-2</c:v>
                </c:pt>
                <c:pt idx="7235">
                  <c:v>5.7300000000000004E-2</c:v>
                </c:pt>
                <c:pt idx="7236">
                  <c:v>5.7500000000000002E-2</c:v>
                </c:pt>
                <c:pt idx="7237">
                  <c:v>5.74E-2</c:v>
                </c:pt>
                <c:pt idx="7238">
                  <c:v>5.7999999999999996E-2</c:v>
                </c:pt>
                <c:pt idx="7239">
                  <c:v>5.8200000000000002E-2</c:v>
                </c:pt>
                <c:pt idx="7240">
                  <c:v>5.67E-2</c:v>
                </c:pt>
                <c:pt idx="7241">
                  <c:v>5.7599999999999998E-2</c:v>
                </c:pt>
                <c:pt idx="7242">
                  <c:v>5.6799999999999996E-2</c:v>
                </c:pt>
                <c:pt idx="7243">
                  <c:v>5.7500000000000002E-2</c:v>
                </c:pt>
                <c:pt idx="7244">
                  <c:v>5.74E-2</c:v>
                </c:pt>
                <c:pt idx="7245">
                  <c:v>5.7500000000000002E-2</c:v>
                </c:pt>
                <c:pt idx="7246">
                  <c:v>5.7800000000000004E-2</c:v>
                </c:pt>
                <c:pt idx="7247">
                  <c:v>5.7699999999999994E-2</c:v>
                </c:pt>
                <c:pt idx="7248">
                  <c:v>6.0599999999999994E-2</c:v>
                </c:pt>
                <c:pt idx="7249">
                  <c:v>7.4099999999999999E-2</c:v>
                </c:pt>
                <c:pt idx="7250">
                  <c:v>5.8899999999999994E-2</c:v>
                </c:pt>
                <c:pt idx="7251">
                  <c:v>5.8899999999999994E-2</c:v>
                </c:pt>
                <c:pt idx="7252">
                  <c:v>6.1100000000000002E-2</c:v>
                </c:pt>
                <c:pt idx="7253">
                  <c:v>5.96E-2</c:v>
                </c:pt>
                <c:pt idx="7254">
                  <c:v>5.9200000000000003E-2</c:v>
                </c:pt>
                <c:pt idx="7255">
                  <c:v>5.9400000000000001E-2</c:v>
                </c:pt>
                <c:pt idx="7256">
                  <c:v>5.9900000000000002E-2</c:v>
                </c:pt>
                <c:pt idx="7257">
                  <c:v>5.9400000000000001E-2</c:v>
                </c:pt>
                <c:pt idx="7258">
                  <c:v>5.9900000000000002E-2</c:v>
                </c:pt>
                <c:pt idx="7259">
                  <c:v>5.7699999999999994E-2</c:v>
                </c:pt>
                <c:pt idx="7260">
                  <c:v>6.0100000000000001E-2</c:v>
                </c:pt>
                <c:pt idx="7261">
                  <c:v>6.0499999999999998E-2</c:v>
                </c:pt>
                <c:pt idx="7262">
                  <c:v>6.0199999999999997E-2</c:v>
                </c:pt>
                <c:pt idx="7263">
                  <c:v>6.0999999999999999E-2</c:v>
                </c:pt>
                <c:pt idx="7264">
                  <c:v>5.9900000000000002E-2</c:v>
                </c:pt>
                <c:pt idx="7265">
                  <c:v>5.9699999999999996E-2</c:v>
                </c:pt>
                <c:pt idx="7266">
                  <c:v>6.0199999999999997E-2</c:v>
                </c:pt>
                <c:pt idx="7267">
                  <c:v>6.0199999999999997E-2</c:v>
                </c:pt>
                <c:pt idx="7268">
                  <c:v>6.08E-2</c:v>
                </c:pt>
                <c:pt idx="7269">
                  <c:v>6.1500000000000006E-2</c:v>
                </c:pt>
                <c:pt idx="7270">
                  <c:v>5.96E-2</c:v>
                </c:pt>
                <c:pt idx="7271">
                  <c:v>5.9900000000000002E-2</c:v>
                </c:pt>
                <c:pt idx="7272">
                  <c:v>6.0199999999999997E-2</c:v>
                </c:pt>
                <c:pt idx="7273">
                  <c:v>6.0400000000000002E-2</c:v>
                </c:pt>
                <c:pt idx="7274">
                  <c:v>6.1699999999999998E-2</c:v>
                </c:pt>
                <c:pt idx="7275">
                  <c:v>6.0700000000000004E-2</c:v>
                </c:pt>
                <c:pt idx="7276">
                  <c:v>5.9699999999999996E-2</c:v>
                </c:pt>
                <c:pt idx="7277">
                  <c:v>5.9699999999999996E-2</c:v>
                </c:pt>
                <c:pt idx="7278">
                  <c:v>6.0400000000000002E-2</c:v>
                </c:pt>
                <c:pt idx="7279">
                  <c:v>6.1600000000000002E-2</c:v>
                </c:pt>
                <c:pt idx="7280">
                  <c:v>5.96E-2</c:v>
                </c:pt>
                <c:pt idx="7281">
                  <c:v>0.06</c:v>
                </c:pt>
                <c:pt idx="7282">
                  <c:v>5.9400000000000001E-2</c:v>
                </c:pt>
                <c:pt idx="7283">
                  <c:v>5.9800000000000006E-2</c:v>
                </c:pt>
                <c:pt idx="7284">
                  <c:v>5.9699999999999996E-2</c:v>
                </c:pt>
                <c:pt idx="7285">
                  <c:v>6.0100000000000001E-2</c:v>
                </c:pt>
                <c:pt idx="7286">
                  <c:v>6.1699999999999998E-2</c:v>
                </c:pt>
                <c:pt idx="7287">
                  <c:v>5.9900000000000002E-2</c:v>
                </c:pt>
                <c:pt idx="7288">
                  <c:v>0.06</c:v>
                </c:pt>
                <c:pt idx="7289">
                  <c:v>6.0299999999999999E-2</c:v>
                </c:pt>
                <c:pt idx="7290">
                  <c:v>5.9500000000000004E-2</c:v>
                </c:pt>
                <c:pt idx="7291">
                  <c:v>6.0400000000000002E-2</c:v>
                </c:pt>
                <c:pt idx="7292">
                  <c:v>5.9800000000000006E-2</c:v>
                </c:pt>
                <c:pt idx="7293">
                  <c:v>6.0100000000000001E-2</c:v>
                </c:pt>
                <c:pt idx="7294">
                  <c:v>0.06</c:v>
                </c:pt>
                <c:pt idx="7295">
                  <c:v>6.0100000000000001E-2</c:v>
                </c:pt>
                <c:pt idx="7296">
                  <c:v>6.0999999999999999E-2</c:v>
                </c:pt>
                <c:pt idx="7297">
                  <c:v>6.0599999999999994E-2</c:v>
                </c:pt>
                <c:pt idx="7298">
                  <c:v>6.0400000000000002E-2</c:v>
                </c:pt>
                <c:pt idx="7299">
                  <c:v>6.2300000000000001E-2</c:v>
                </c:pt>
                <c:pt idx="7300">
                  <c:v>5.9699999999999996E-2</c:v>
                </c:pt>
                <c:pt idx="7301">
                  <c:v>5.9800000000000006E-2</c:v>
                </c:pt>
                <c:pt idx="7302">
                  <c:v>5.9299999999999999E-2</c:v>
                </c:pt>
                <c:pt idx="7303">
                  <c:v>5.96E-2</c:v>
                </c:pt>
                <c:pt idx="7304">
                  <c:v>5.9200000000000003E-2</c:v>
                </c:pt>
                <c:pt idx="7305">
                  <c:v>5.9800000000000006E-2</c:v>
                </c:pt>
                <c:pt idx="7306">
                  <c:v>6.1399999999999996E-2</c:v>
                </c:pt>
                <c:pt idx="7307">
                  <c:v>6.0899999999999996E-2</c:v>
                </c:pt>
                <c:pt idx="7308">
                  <c:v>6.1699999999999998E-2</c:v>
                </c:pt>
                <c:pt idx="7309">
                  <c:v>6.1699999999999998E-2</c:v>
                </c:pt>
                <c:pt idx="7310">
                  <c:v>5.91E-2</c:v>
                </c:pt>
                <c:pt idx="7311">
                  <c:v>0.06</c:v>
                </c:pt>
                <c:pt idx="7312">
                  <c:v>5.9400000000000001E-2</c:v>
                </c:pt>
                <c:pt idx="7313">
                  <c:v>5.9500000000000004E-2</c:v>
                </c:pt>
                <c:pt idx="7314">
                  <c:v>5.9800000000000006E-2</c:v>
                </c:pt>
                <c:pt idx="7315">
                  <c:v>6.08E-2</c:v>
                </c:pt>
                <c:pt idx="7316">
                  <c:v>6.2800000000000009E-2</c:v>
                </c:pt>
                <c:pt idx="7317">
                  <c:v>6.3E-2</c:v>
                </c:pt>
                <c:pt idx="7318">
                  <c:v>6.1600000000000002E-2</c:v>
                </c:pt>
                <c:pt idx="7319">
                  <c:v>6.0700000000000004E-2</c:v>
                </c:pt>
                <c:pt idx="7320">
                  <c:v>6.0999999999999999E-2</c:v>
                </c:pt>
                <c:pt idx="7321">
                  <c:v>6.13E-2</c:v>
                </c:pt>
                <c:pt idx="7322">
                  <c:v>6.0299999999999999E-2</c:v>
                </c:pt>
                <c:pt idx="7323">
                  <c:v>6.0100000000000001E-2</c:v>
                </c:pt>
                <c:pt idx="7324">
                  <c:v>5.9699999999999996E-2</c:v>
                </c:pt>
                <c:pt idx="7325">
                  <c:v>5.9699999999999996E-2</c:v>
                </c:pt>
                <c:pt idx="7326">
                  <c:v>0.06</c:v>
                </c:pt>
                <c:pt idx="7327">
                  <c:v>5.9500000000000004E-2</c:v>
                </c:pt>
                <c:pt idx="7328">
                  <c:v>5.9699999999999996E-2</c:v>
                </c:pt>
                <c:pt idx="7329">
                  <c:v>6.0599999999999994E-2</c:v>
                </c:pt>
                <c:pt idx="7330">
                  <c:v>5.9299999999999999E-2</c:v>
                </c:pt>
                <c:pt idx="7331">
                  <c:v>5.96E-2</c:v>
                </c:pt>
                <c:pt idx="7332">
                  <c:v>5.9000000000000004E-2</c:v>
                </c:pt>
                <c:pt idx="7333">
                  <c:v>5.9200000000000003E-2</c:v>
                </c:pt>
                <c:pt idx="7334">
                  <c:v>5.91E-2</c:v>
                </c:pt>
                <c:pt idx="7335">
                  <c:v>5.9299999999999999E-2</c:v>
                </c:pt>
                <c:pt idx="7336">
                  <c:v>5.9500000000000004E-2</c:v>
                </c:pt>
                <c:pt idx="7337">
                  <c:v>5.9299999999999999E-2</c:v>
                </c:pt>
                <c:pt idx="7338">
                  <c:v>5.9400000000000001E-2</c:v>
                </c:pt>
                <c:pt idx="7339">
                  <c:v>5.5599999999999997E-2</c:v>
                </c:pt>
                <c:pt idx="7340">
                  <c:v>6.0999999999999999E-2</c:v>
                </c:pt>
                <c:pt idx="7341">
                  <c:v>5.9900000000000002E-2</c:v>
                </c:pt>
                <c:pt idx="7342">
                  <c:v>5.8700000000000002E-2</c:v>
                </c:pt>
                <c:pt idx="7343">
                  <c:v>5.91E-2</c:v>
                </c:pt>
                <c:pt idx="7344">
                  <c:v>5.9000000000000004E-2</c:v>
                </c:pt>
                <c:pt idx="7345">
                  <c:v>5.9900000000000002E-2</c:v>
                </c:pt>
                <c:pt idx="7346">
                  <c:v>5.9299999999999999E-2</c:v>
                </c:pt>
                <c:pt idx="7347">
                  <c:v>5.9299999999999999E-2</c:v>
                </c:pt>
                <c:pt idx="7348">
                  <c:v>5.96E-2</c:v>
                </c:pt>
                <c:pt idx="7349">
                  <c:v>5.9500000000000004E-2</c:v>
                </c:pt>
                <c:pt idx="7350">
                  <c:v>5.8200000000000002E-2</c:v>
                </c:pt>
                <c:pt idx="7351">
                  <c:v>0.06</c:v>
                </c:pt>
                <c:pt idx="7352">
                  <c:v>5.9400000000000001E-2</c:v>
                </c:pt>
                <c:pt idx="7353">
                  <c:v>5.9500000000000004E-2</c:v>
                </c:pt>
                <c:pt idx="7354">
                  <c:v>5.9299999999999999E-2</c:v>
                </c:pt>
                <c:pt idx="7355">
                  <c:v>5.9400000000000001E-2</c:v>
                </c:pt>
                <c:pt idx="7356">
                  <c:v>5.9900000000000002E-2</c:v>
                </c:pt>
                <c:pt idx="7357">
                  <c:v>5.9400000000000001E-2</c:v>
                </c:pt>
                <c:pt idx="7358">
                  <c:v>5.9800000000000006E-2</c:v>
                </c:pt>
                <c:pt idx="7359">
                  <c:v>5.2499999999999998E-2</c:v>
                </c:pt>
                <c:pt idx="7360">
                  <c:v>5.8600000000000006E-2</c:v>
                </c:pt>
                <c:pt idx="7361">
                  <c:v>5.7599999999999998E-2</c:v>
                </c:pt>
                <c:pt idx="7362">
                  <c:v>5.67E-2</c:v>
                </c:pt>
                <c:pt idx="7363">
                  <c:v>5.5300000000000002E-2</c:v>
                </c:pt>
                <c:pt idx="7364">
                  <c:v>5.4600000000000003E-2</c:v>
                </c:pt>
                <c:pt idx="7365">
                  <c:v>5.45E-2</c:v>
                </c:pt>
                <c:pt idx="7366">
                  <c:v>5.4699999999999999E-2</c:v>
                </c:pt>
                <c:pt idx="7367">
                  <c:v>5.3699999999999998E-2</c:v>
                </c:pt>
                <c:pt idx="7368">
                  <c:v>5.4400000000000004E-2</c:v>
                </c:pt>
                <c:pt idx="7369">
                  <c:v>5.0599999999999999E-2</c:v>
                </c:pt>
                <c:pt idx="7370">
                  <c:v>5.6900000000000006E-2</c:v>
                </c:pt>
                <c:pt idx="7371">
                  <c:v>5.4699999999999999E-2</c:v>
                </c:pt>
                <c:pt idx="7372">
                  <c:v>5.4699999999999999E-2</c:v>
                </c:pt>
                <c:pt idx="7373">
                  <c:v>5.5E-2</c:v>
                </c:pt>
                <c:pt idx="7374">
                  <c:v>5.4400000000000004E-2</c:v>
                </c:pt>
                <c:pt idx="7375">
                  <c:v>5.4400000000000004E-2</c:v>
                </c:pt>
                <c:pt idx="7376">
                  <c:v>5.5199999999999999E-2</c:v>
                </c:pt>
                <c:pt idx="7377">
                  <c:v>5.5199999999999999E-2</c:v>
                </c:pt>
                <c:pt idx="7378">
                  <c:v>5.7200000000000001E-2</c:v>
                </c:pt>
                <c:pt idx="7379">
                  <c:v>6.59E-2</c:v>
                </c:pt>
                <c:pt idx="7380">
                  <c:v>5.9800000000000006E-2</c:v>
                </c:pt>
                <c:pt idx="7381">
                  <c:v>4.9400000000000006E-2</c:v>
                </c:pt>
                <c:pt idx="7382">
                  <c:v>4.9400000000000006E-2</c:v>
                </c:pt>
                <c:pt idx="7383">
                  <c:v>5.4900000000000004E-2</c:v>
                </c:pt>
                <c:pt idx="7384">
                  <c:v>5.4800000000000001E-2</c:v>
                </c:pt>
                <c:pt idx="7385">
                  <c:v>5.5999999999999994E-2</c:v>
                </c:pt>
                <c:pt idx="7386">
                  <c:v>5.3099999999999994E-2</c:v>
                </c:pt>
                <c:pt idx="7387">
                  <c:v>5.3099999999999994E-2</c:v>
                </c:pt>
                <c:pt idx="7388">
                  <c:v>5.7999999999999996E-2</c:v>
                </c:pt>
                <c:pt idx="7389">
                  <c:v>6.5599999999999992E-2</c:v>
                </c:pt>
                <c:pt idx="7390">
                  <c:v>5.4299999999999994E-2</c:v>
                </c:pt>
                <c:pt idx="7391">
                  <c:v>5.2699999999999997E-2</c:v>
                </c:pt>
                <c:pt idx="7392">
                  <c:v>5.3399999999999996E-2</c:v>
                </c:pt>
                <c:pt idx="7393">
                  <c:v>5.6100000000000004E-2</c:v>
                </c:pt>
                <c:pt idx="7394">
                  <c:v>5.4600000000000003E-2</c:v>
                </c:pt>
                <c:pt idx="7395">
                  <c:v>5.4100000000000002E-2</c:v>
                </c:pt>
                <c:pt idx="7396">
                  <c:v>5.5199999999999999E-2</c:v>
                </c:pt>
                <c:pt idx="7397">
                  <c:v>5.4800000000000001E-2</c:v>
                </c:pt>
                <c:pt idx="7398">
                  <c:v>5.5300000000000002E-2</c:v>
                </c:pt>
                <c:pt idx="7399">
                  <c:v>6.0899999999999996E-2</c:v>
                </c:pt>
                <c:pt idx="7400">
                  <c:v>5.0700000000000002E-2</c:v>
                </c:pt>
                <c:pt idx="7401">
                  <c:v>5.4000000000000006E-2</c:v>
                </c:pt>
                <c:pt idx="7402">
                  <c:v>5.4199999999999998E-2</c:v>
                </c:pt>
                <c:pt idx="7403">
                  <c:v>5.4900000000000004E-2</c:v>
                </c:pt>
                <c:pt idx="7404">
                  <c:v>5.6600000000000004E-2</c:v>
                </c:pt>
                <c:pt idx="7405">
                  <c:v>5.5399999999999998E-2</c:v>
                </c:pt>
                <c:pt idx="7406">
                  <c:v>5.67E-2</c:v>
                </c:pt>
                <c:pt idx="7407">
                  <c:v>6.0299999999999999E-2</c:v>
                </c:pt>
                <c:pt idx="7408">
                  <c:v>0.06</c:v>
                </c:pt>
                <c:pt idx="7409">
                  <c:v>0.06</c:v>
                </c:pt>
                <c:pt idx="7410">
                  <c:v>5.4299999999999994E-2</c:v>
                </c:pt>
                <c:pt idx="7411">
                  <c:v>5.4900000000000004E-2</c:v>
                </c:pt>
                <c:pt idx="7412">
                  <c:v>5.4299999999999994E-2</c:v>
                </c:pt>
                <c:pt idx="7413">
                  <c:v>5.5099999999999996E-2</c:v>
                </c:pt>
                <c:pt idx="7414">
                  <c:v>5.5300000000000002E-2</c:v>
                </c:pt>
                <c:pt idx="7415">
                  <c:v>5.5899999999999998E-2</c:v>
                </c:pt>
                <c:pt idx="7416">
                  <c:v>5.4800000000000001E-2</c:v>
                </c:pt>
                <c:pt idx="7417">
                  <c:v>4.99E-2</c:v>
                </c:pt>
                <c:pt idx="7418">
                  <c:v>4.99E-2</c:v>
                </c:pt>
                <c:pt idx="7419">
                  <c:v>5.28E-2</c:v>
                </c:pt>
                <c:pt idx="7420">
                  <c:v>4.5100000000000001E-2</c:v>
                </c:pt>
                <c:pt idx="7421">
                  <c:v>4.6900000000000004E-2</c:v>
                </c:pt>
                <c:pt idx="7422">
                  <c:v>4.6600000000000003E-2</c:v>
                </c:pt>
                <c:pt idx="7423">
                  <c:v>4.7100000000000003E-2</c:v>
                </c:pt>
                <c:pt idx="7424">
                  <c:v>4.6699999999999998E-2</c:v>
                </c:pt>
                <c:pt idx="7425">
                  <c:v>4.7599999999999996E-2</c:v>
                </c:pt>
                <c:pt idx="7426">
                  <c:v>4.9000000000000002E-2</c:v>
                </c:pt>
                <c:pt idx="7427">
                  <c:v>4.7599999999999996E-2</c:v>
                </c:pt>
                <c:pt idx="7428">
                  <c:v>4.7699999999999992E-2</c:v>
                </c:pt>
                <c:pt idx="7429">
                  <c:v>4.8799999999999996E-2</c:v>
                </c:pt>
                <c:pt idx="7430">
                  <c:v>4.6699999999999998E-2</c:v>
                </c:pt>
                <c:pt idx="7431">
                  <c:v>4.7199999999999999E-2</c:v>
                </c:pt>
                <c:pt idx="7432">
                  <c:v>4.6799999999999994E-2</c:v>
                </c:pt>
                <c:pt idx="7433">
                  <c:v>4.7E-2</c:v>
                </c:pt>
                <c:pt idx="7434">
                  <c:v>4.6900000000000004E-2</c:v>
                </c:pt>
                <c:pt idx="7435">
                  <c:v>4.7100000000000003E-2</c:v>
                </c:pt>
                <c:pt idx="7436">
                  <c:v>4.7800000000000002E-2</c:v>
                </c:pt>
                <c:pt idx="7437">
                  <c:v>4.7100000000000003E-2</c:v>
                </c:pt>
                <c:pt idx="7438">
                  <c:v>4.7100000000000003E-2</c:v>
                </c:pt>
                <c:pt idx="7439">
                  <c:v>4.5599999999999995E-2</c:v>
                </c:pt>
                <c:pt idx="7440">
                  <c:v>4.7100000000000003E-2</c:v>
                </c:pt>
                <c:pt idx="7441">
                  <c:v>4.5700000000000005E-2</c:v>
                </c:pt>
                <c:pt idx="7442">
                  <c:v>4.5700000000000005E-2</c:v>
                </c:pt>
                <c:pt idx="7443">
                  <c:v>4.7699999999999992E-2</c:v>
                </c:pt>
                <c:pt idx="7444">
                  <c:v>4.7699999999999992E-2</c:v>
                </c:pt>
                <c:pt idx="7445">
                  <c:v>4.7800000000000002E-2</c:v>
                </c:pt>
                <c:pt idx="7446">
                  <c:v>4.8300000000000003E-2</c:v>
                </c:pt>
                <c:pt idx="7447">
                  <c:v>5.4400000000000004E-2</c:v>
                </c:pt>
                <c:pt idx="7448">
                  <c:v>4.7699999999999992E-2</c:v>
                </c:pt>
                <c:pt idx="7449">
                  <c:v>4.6100000000000002E-2</c:v>
                </c:pt>
                <c:pt idx="7450">
                  <c:v>4.2900000000000001E-2</c:v>
                </c:pt>
                <c:pt idx="7451">
                  <c:v>4.7800000000000002E-2</c:v>
                </c:pt>
                <c:pt idx="7452">
                  <c:v>4.7100000000000003E-2</c:v>
                </c:pt>
                <c:pt idx="7453">
                  <c:v>4.7800000000000002E-2</c:v>
                </c:pt>
                <c:pt idx="7454">
                  <c:v>4.87E-2</c:v>
                </c:pt>
                <c:pt idx="7455">
                  <c:v>4.7E-2</c:v>
                </c:pt>
                <c:pt idx="7456">
                  <c:v>4.7100000000000003E-2</c:v>
                </c:pt>
                <c:pt idx="7457">
                  <c:v>4.6799999999999994E-2</c:v>
                </c:pt>
                <c:pt idx="7458">
                  <c:v>4.7899999999999998E-2</c:v>
                </c:pt>
                <c:pt idx="7459">
                  <c:v>4.7800000000000002E-2</c:v>
                </c:pt>
                <c:pt idx="7460">
                  <c:v>4.6399999999999997E-2</c:v>
                </c:pt>
                <c:pt idx="7461">
                  <c:v>4.7300000000000002E-2</c:v>
                </c:pt>
                <c:pt idx="7462">
                  <c:v>4.6799999999999994E-2</c:v>
                </c:pt>
                <c:pt idx="7463">
                  <c:v>4.7199999999999999E-2</c:v>
                </c:pt>
                <c:pt idx="7464">
                  <c:v>4.7400000000000005E-2</c:v>
                </c:pt>
                <c:pt idx="7465">
                  <c:v>4.8099999999999997E-2</c:v>
                </c:pt>
                <c:pt idx="7466">
                  <c:v>4.7199999999999999E-2</c:v>
                </c:pt>
                <c:pt idx="7467">
                  <c:v>4.7199999999999999E-2</c:v>
                </c:pt>
                <c:pt idx="7468">
                  <c:v>4.7599999999999996E-2</c:v>
                </c:pt>
                <c:pt idx="7469">
                  <c:v>4.7E-2</c:v>
                </c:pt>
                <c:pt idx="7470">
                  <c:v>4.6699999999999998E-2</c:v>
                </c:pt>
                <c:pt idx="7471">
                  <c:v>4.7800000000000002E-2</c:v>
                </c:pt>
                <c:pt idx="7472">
                  <c:v>4.7100000000000003E-2</c:v>
                </c:pt>
                <c:pt idx="7473">
                  <c:v>4.7500000000000001E-2</c:v>
                </c:pt>
                <c:pt idx="7474">
                  <c:v>4.6399999999999997E-2</c:v>
                </c:pt>
                <c:pt idx="7475">
                  <c:v>4.6399999999999997E-2</c:v>
                </c:pt>
                <c:pt idx="7476">
                  <c:v>4.6900000000000004E-2</c:v>
                </c:pt>
                <c:pt idx="7477">
                  <c:v>4.6399999999999997E-2</c:v>
                </c:pt>
                <c:pt idx="7478">
                  <c:v>4.7E-2</c:v>
                </c:pt>
                <c:pt idx="7479">
                  <c:v>4.7199999999999999E-2</c:v>
                </c:pt>
                <c:pt idx="7480">
                  <c:v>4.3499999999999997E-2</c:v>
                </c:pt>
                <c:pt idx="7481">
                  <c:v>4.4999999999999998E-2</c:v>
                </c:pt>
                <c:pt idx="7482">
                  <c:v>4.2199999999999994E-2</c:v>
                </c:pt>
                <c:pt idx="7483">
                  <c:v>4.2199999999999994E-2</c:v>
                </c:pt>
                <c:pt idx="7484">
                  <c:v>4.1900000000000007E-2</c:v>
                </c:pt>
                <c:pt idx="7485">
                  <c:v>4.2300000000000004E-2</c:v>
                </c:pt>
                <c:pt idx="7486">
                  <c:v>4.2999999999999997E-2</c:v>
                </c:pt>
                <c:pt idx="7487">
                  <c:v>4.2800000000000005E-2</c:v>
                </c:pt>
                <c:pt idx="7488">
                  <c:v>4.2800000000000005E-2</c:v>
                </c:pt>
                <c:pt idx="7489">
                  <c:v>4.2500000000000003E-2</c:v>
                </c:pt>
                <c:pt idx="7490">
                  <c:v>4.2099999999999999E-2</c:v>
                </c:pt>
                <c:pt idx="7491">
                  <c:v>4.3400000000000001E-2</c:v>
                </c:pt>
                <c:pt idx="7492">
                  <c:v>4.2900000000000001E-2</c:v>
                </c:pt>
                <c:pt idx="7493">
                  <c:v>4.2999999999999997E-2</c:v>
                </c:pt>
                <c:pt idx="7494">
                  <c:v>4.2800000000000005E-2</c:v>
                </c:pt>
                <c:pt idx="7495">
                  <c:v>4.2599999999999999E-2</c:v>
                </c:pt>
                <c:pt idx="7496">
                  <c:v>4.3200000000000002E-2</c:v>
                </c:pt>
                <c:pt idx="7497">
                  <c:v>4.2599999999999999E-2</c:v>
                </c:pt>
                <c:pt idx="7498">
                  <c:v>4.2999999999999997E-2</c:v>
                </c:pt>
                <c:pt idx="7499">
                  <c:v>4.7800000000000002E-2</c:v>
                </c:pt>
                <c:pt idx="7500">
                  <c:v>4.1900000000000007E-2</c:v>
                </c:pt>
                <c:pt idx="7501">
                  <c:v>4.2300000000000004E-2</c:v>
                </c:pt>
                <c:pt idx="7502">
                  <c:v>4.2199999999999994E-2</c:v>
                </c:pt>
                <c:pt idx="7503">
                  <c:v>4.2199999999999994E-2</c:v>
                </c:pt>
                <c:pt idx="7504">
                  <c:v>4.2199999999999994E-2</c:v>
                </c:pt>
                <c:pt idx="7505">
                  <c:v>4.2300000000000004E-2</c:v>
                </c:pt>
                <c:pt idx="7506">
                  <c:v>4.3099999999999999E-2</c:v>
                </c:pt>
                <c:pt idx="7507">
                  <c:v>4.3200000000000002E-2</c:v>
                </c:pt>
                <c:pt idx="7508">
                  <c:v>4.36E-2</c:v>
                </c:pt>
                <c:pt idx="7509">
                  <c:v>5.0199999999999995E-2</c:v>
                </c:pt>
                <c:pt idx="7510">
                  <c:v>4.3700000000000003E-2</c:v>
                </c:pt>
                <c:pt idx="7511">
                  <c:v>3.8199999999999998E-2</c:v>
                </c:pt>
                <c:pt idx="7512">
                  <c:v>3.8199999999999998E-2</c:v>
                </c:pt>
                <c:pt idx="7513">
                  <c:v>5.96E-2</c:v>
                </c:pt>
                <c:pt idx="7514">
                  <c:v>4.1500000000000002E-2</c:v>
                </c:pt>
                <c:pt idx="7515">
                  <c:v>4.2099999999999999E-2</c:v>
                </c:pt>
                <c:pt idx="7516">
                  <c:v>4.2900000000000001E-2</c:v>
                </c:pt>
                <c:pt idx="7517">
                  <c:v>4.1700000000000001E-2</c:v>
                </c:pt>
                <c:pt idx="7518">
                  <c:v>4.1799999999999997E-2</c:v>
                </c:pt>
                <c:pt idx="7519">
                  <c:v>4.1799999999999997E-2</c:v>
                </c:pt>
                <c:pt idx="7520">
                  <c:v>4.1399999999999999E-2</c:v>
                </c:pt>
                <c:pt idx="7521">
                  <c:v>4.24E-2</c:v>
                </c:pt>
                <c:pt idx="7522">
                  <c:v>4.1700000000000001E-2</c:v>
                </c:pt>
                <c:pt idx="7523">
                  <c:v>4.2599999999999999E-2</c:v>
                </c:pt>
                <c:pt idx="7524">
                  <c:v>4.2999999999999997E-2</c:v>
                </c:pt>
                <c:pt idx="7525">
                  <c:v>4.2300000000000004E-2</c:v>
                </c:pt>
                <c:pt idx="7526">
                  <c:v>4.24E-2</c:v>
                </c:pt>
                <c:pt idx="7527">
                  <c:v>4.1799999999999997E-2</c:v>
                </c:pt>
                <c:pt idx="7528">
                  <c:v>4.1700000000000001E-2</c:v>
                </c:pt>
                <c:pt idx="7529">
                  <c:v>0.04</c:v>
                </c:pt>
                <c:pt idx="7530">
                  <c:v>4.0300000000000002E-2</c:v>
                </c:pt>
                <c:pt idx="7531">
                  <c:v>4.1700000000000001E-2</c:v>
                </c:pt>
                <c:pt idx="7532">
                  <c:v>4.1599999999999998E-2</c:v>
                </c:pt>
                <c:pt idx="7533">
                  <c:v>4.2500000000000003E-2</c:v>
                </c:pt>
                <c:pt idx="7534">
                  <c:v>4.3299999999999998E-2</c:v>
                </c:pt>
                <c:pt idx="7535">
                  <c:v>4.5999999999999999E-2</c:v>
                </c:pt>
                <c:pt idx="7536">
                  <c:v>4.1900000000000007E-2</c:v>
                </c:pt>
                <c:pt idx="7537">
                  <c:v>4.1900000000000007E-2</c:v>
                </c:pt>
                <c:pt idx="7538">
                  <c:v>4.2300000000000004E-2</c:v>
                </c:pt>
                <c:pt idx="7539">
                  <c:v>4.24E-2</c:v>
                </c:pt>
                <c:pt idx="7540">
                  <c:v>4.1900000000000007E-2</c:v>
                </c:pt>
                <c:pt idx="7541">
                  <c:v>4.2800000000000005E-2</c:v>
                </c:pt>
                <c:pt idx="7542">
                  <c:v>4.2099999999999999E-2</c:v>
                </c:pt>
                <c:pt idx="7543">
                  <c:v>4.2300000000000004E-2</c:v>
                </c:pt>
                <c:pt idx="7544">
                  <c:v>4.2599999999999999E-2</c:v>
                </c:pt>
                <c:pt idx="7545">
                  <c:v>4.2699999999999995E-2</c:v>
                </c:pt>
                <c:pt idx="7546">
                  <c:v>4.2900000000000001E-2</c:v>
                </c:pt>
                <c:pt idx="7547">
                  <c:v>3.8399999999999997E-2</c:v>
                </c:pt>
                <c:pt idx="7548">
                  <c:v>3.78E-2</c:v>
                </c:pt>
                <c:pt idx="7549">
                  <c:v>3.4200000000000001E-2</c:v>
                </c:pt>
                <c:pt idx="7550">
                  <c:v>3.5799999999999998E-2</c:v>
                </c:pt>
                <c:pt idx="7551">
                  <c:v>3.7699999999999997E-2</c:v>
                </c:pt>
                <c:pt idx="7552">
                  <c:v>3.78E-2</c:v>
                </c:pt>
                <c:pt idx="7553">
                  <c:v>3.7699999999999997E-2</c:v>
                </c:pt>
                <c:pt idx="7554">
                  <c:v>3.78E-2</c:v>
                </c:pt>
                <c:pt idx="7555">
                  <c:v>3.8100000000000002E-2</c:v>
                </c:pt>
                <c:pt idx="7556">
                  <c:v>3.8599999999999995E-2</c:v>
                </c:pt>
                <c:pt idx="7557">
                  <c:v>3.73E-2</c:v>
                </c:pt>
                <c:pt idx="7558">
                  <c:v>3.6600000000000001E-2</c:v>
                </c:pt>
                <c:pt idx="7559">
                  <c:v>3.15E-2</c:v>
                </c:pt>
                <c:pt idx="7560">
                  <c:v>3.4200000000000001E-2</c:v>
                </c:pt>
                <c:pt idx="7561">
                  <c:v>3.78E-2</c:v>
                </c:pt>
                <c:pt idx="7562">
                  <c:v>3.7000000000000005E-2</c:v>
                </c:pt>
                <c:pt idx="7563">
                  <c:v>3.7000000000000005E-2</c:v>
                </c:pt>
                <c:pt idx="7564">
                  <c:v>3.7100000000000001E-2</c:v>
                </c:pt>
                <c:pt idx="7565">
                  <c:v>3.7100000000000001E-2</c:v>
                </c:pt>
                <c:pt idx="7566">
                  <c:v>3.7000000000000005E-2</c:v>
                </c:pt>
                <c:pt idx="7567">
                  <c:v>3.5099999999999999E-2</c:v>
                </c:pt>
                <c:pt idx="7568">
                  <c:v>3.49E-2</c:v>
                </c:pt>
                <c:pt idx="7569">
                  <c:v>3.4300000000000004E-2</c:v>
                </c:pt>
                <c:pt idx="7570">
                  <c:v>3.2400000000000005E-2</c:v>
                </c:pt>
                <c:pt idx="7571">
                  <c:v>3.4099999999999998E-2</c:v>
                </c:pt>
                <c:pt idx="7572">
                  <c:v>3.3599999999999998E-2</c:v>
                </c:pt>
                <c:pt idx="7573">
                  <c:v>3.4599999999999999E-2</c:v>
                </c:pt>
                <c:pt idx="7574">
                  <c:v>3.4799999999999998E-2</c:v>
                </c:pt>
                <c:pt idx="7575">
                  <c:v>3.6000000000000004E-2</c:v>
                </c:pt>
                <c:pt idx="7576">
                  <c:v>3.6200000000000003E-2</c:v>
                </c:pt>
                <c:pt idx="7577">
                  <c:v>3.6400000000000002E-2</c:v>
                </c:pt>
                <c:pt idx="7578">
                  <c:v>4.1799999999999997E-2</c:v>
                </c:pt>
                <c:pt idx="7579">
                  <c:v>3.3599999999999998E-2</c:v>
                </c:pt>
                <c:pt idx="7580">
                  <c:v>3.4500000000000003E-2</c:v>
                </c:pt>
                <c:pt idx="7581">
                  <c:v>3.5299999999999998E-2</c:v>
                </c:pt>
                <c:pt idx="7582">
                  <c:v>3.5299999999999998E-2</c:v>
                </c:pt>
                <c:pt idx="7583">
                  <c:v>3.49E-2</c:v>
                </c:pt>
                <c:pt idx="7584">
                  <c:v>3.4700000000000002E-2</c:v>
                </c:pt>
                <c:pt idx="7585">
                  <c:v>3.44E-2</c:v>
                </c:pt>
                <c:pt idx="7586">
                  <c:v>3.3599999999999998E-2</c:v>
                </c:pt>
                <c:pt idx="7587">
                  <c:v>3.2199999999999999E-2</c:v>
                </c:pt>
                <c:pt idx="7588">
                  <c:v>3.2400000000000005E-2</c:v>
                </c:pt>
                <c:pt idx="7589">
                  <c:v>3.0499999999999999E-2</c:v>
                </c:pt>
                <c:pt idx="7590">
                  <c:v>3.2500000000000001E-2</c:v>
                </c:pt>
                <c:pt idx="7591">
                  <c:v>3.3000000000000002E-2</c:v>
                </c:pt>
                <c:pt idx="7592">
                  <c:v>3.1699999999999999E-2</c:v>
                </c:pt>
                <c:pt idx="7593">
                  <c:v>3.2199999999999999E-2</c:v>
                </c:pt>
                <c:pt idx="7594">
                  <c:v>3.2199999999999999E-2</c:v>
                </c:pt>
                <c:pt idx="7595">
                  <c:v>3.2400000000000005E-2</c:v>
                </c:pt>
                <c:pt idx="7596">
                  <c:v>3.2899999999999999E-2</c:v>
                </c:pt>
                <c:pt idx="7597">
                  <c:v>3.2500000000000001E-2</c:v>
                </c:pt>
                <c:pt idx="7598">
                  <c:v>3.2599999999999997E-2</c:v>
                </c:pt>
                <c:pt idx="7599">
                  <c:v>3.2400000000000005E-2</c:v>
                </c:pt>
                <c:pt idx="7600">
                  <c:v>3.3099999999999997E-2</c:v>
                </c:pt>
                <c:pt idx="7601">
                  <c:v>3.49E-2</c:v>
                </c:pt>
                <c:pt idx="7602">
                  <c:v>3.2300000000000002E-2</c:v>
                </c:pt>
                <c:pt idx="7603">
                  <c:v>3.2500000000000001E-2</c:v>
                </c:pt>
                <c:pt idx="7604">
                  <c:v>3.2500000000000001E-2</c:v>
                </c:pt>
                <c:pt idx="7605">
                  <c:v>3.3300000000000003E-2</c:v>
                </c:pt>
                <c:pt idx="7606">
                  <c:v>3.2099999999999997E-2</c:v>
                </c:pt>
                <c:pt idx="7607">
                  <c:v>3.2099999999999997E-2</c:v>
                </c:pt>
                <c:pt idx="7608">
                  <c:v>3.3000000000000002E-2</c:v>
                </c:pt>
                <c:pt idx="7609">
                  <c:v>3.3399999999999999E-2</c:v>
                </c:pt>
                <c:pt idx="7610">
                  <c:v>3.49E-2</c:v>
                </c:pt>
                <c:pt idx="7611">
                  <c:v>3.3500000000000002E-2</c:v>
                </c:pt>
                <c:pt idx="7612">
                  <c:v>3.1400000000000004E-2</c:v>
                </c:pt>
                <c:pt idx="7613">
                  <c:v>3.1600000000000003E-2</c:v>
                </c:pt>
                <c:pt idx="7614">
                  <c:v>3.15E-2</c:v>
                </c:pt>
                <c:pt idx="7615">
                  <c:v>3.2400000000000005E-2</c:v>
                </c:pt>
                <c:pt idx="7616">
                  <c:v>3.3099999999999997E-2</c:v>
                </c:pt>
                <c:pt idx="7617">
                  <c:v>3.1899999999999998E-2</c:v>
                </c:pt>
                <c:pt idx="7618">
                  <c:v>3.1200000000000002E-2</c:v>
                </c:pt>
                <c:pt idx="7619">
                  <c:v>3.3099999999999997E-2</c:v>
                </c:pt>
                <c:pt idx="7620">
                  <c:v>3.2500000000000001E-2</c:v>
                </c:pt>
                <c:pt idx="7621">
                  <c:v>3.6799999999999999E-2</c:v>
                </c:pt>
                <c:pt idx="7622">
                  <c:v>2.98E-2</c:v>
                </c:pt>
                <c:pt idx="7623">
                  <c:v>0.03</c:v>
                </c:pt>
                <c:pt idx="7624">
                  <c:v>3.04E-2</c:v>
                </c:pt>
                <c:pt idx="7625">
                  <c:v>3.04E-2</c:v>
                </c:pt>
                <c:pt idx="7626">
                  <c:v>3.04E-2</c:v>
                </c:pt>
                <c:pt idx="7627">
                  <c:v>2.9100000000000001E-2</c:v>
                </c:pt>
                <c:pt idx="7628">
                  <c:v>2.9700000000000001E-2</c:v>
                </c:pt>
                <c:pt idx="7629">
                  <c:v>3.2000000000000001E-2</c:v>
                </c:pt>
                <c:pt idx="7630">
                  <c:v>3.9699999999999999E-2</c:v>
                </c:pt>
                <c:pt idx="7631">
                  <c:v>2.9500000000000002E-2</c:v>
                </c:pt>
                <c:pt idx="7632">
                  <c:v>2.9500000000000002E-2</c:v>
                </c:pt>
                <c:pt idx="7633">
                  <c:v>2.9399999999999999E-2</c:v>
                </c:pt>
                <c:pt idx="7634">
                  <c:v>2.9300000000000003E-2</c:v>
                </c:pt>
                <c:pt idx="7635">
                  <c:v>2.9700000000000001E-2</c:v>
                </c:pt>
                <c:pt idx="7636">
                  <c:v>3.0200000000000001E-2</c:v>
                </c:pt>
                <c:pt idx="7637">
                  <c:v>2.9600000000000001E-2</c:v>
                </c:pt>
                <c:pt idx="7638">
                  <c:v>3.0800000000000001E-2</c:v>
                </c:pt>
                <c:pt idx="7639">
                  <c:v>3.4599999999999999E-2</c:v>
                </c:pt>
                <c:pt idx="7640">
                  <c:v>3.0299999999999997E-2</c:v>
                </c:pt>
                <c:pt idx="7641">
                  <c:v>3.15E-2</c:v>
                </c:pt>
                <c:pt idx="7642">
                  <c:v>2.8500000000000001E-2</c:v>
                </c:pt>
                <c:pt idx="7643">
                  <c:v>2.8199999999999999E-2</c:v>
                </c:pt>
                <c:pt idx="7644">
                  <c:v>2.8500000000000001E-2</c:v>
                </c:pt>
                <c:pt idx="7645">
                  <c:v>2.98E-2</c:v>
                </c:pt>
                <c:pt idx="7646">
                  <c:v>3.1099999999999999E-2</c:v>
                </c:pt>
                <c:pt idx="7647">
                  <c:v>2.9700000000000001E-2</c:v>
                </c:pt>
                <c:pt idx="7648">
                  <c:v>3.0499999999999999E-2</c:v>
                </c:pt>
                <c:pt idx="7649">
                  <c:v>3.0800000000000001E-2</c:v>
                </c:pt>
                <c:pt idx="7650">
                  <c:v>2.9700000000000001E-2</c:v>
                </c:pt>
                <c:pt idx="7651">
                  <c:v>3.0299999999999997E-2</c:v>
                </c:pt>
                <c:pt idx="7652">
                  <c:v>2.9399999999999999E-2</c:v>
                </c:pt>
                <c:pt idx="7653">
                  <c:v>3.0299999999999997E-2</c:v>
                </c:pt>
                <c:pt idx="7654">
                  <c:v>3.0600000000000002E-2</c:v>
                </c:pt>
                <c:pt idx="7655">
                  <c:v>2.9500000000000002E-2</c:v>
                </c:pt>
                <c:pt idx="7656">
                  <c:v>2.9600000000000001E-2</c:v>
                </c:pt>
                <c:pt idx="7657">
                  <c:v>2.8999999999999998E-2</c:v>
                </c:pt>
                <c:pt idx="7658">
                  <c:v>2.9399999999999999E-2</c:v>
                </c:pt>
                <c:pt idx="7659">
                  <c:v>2.87E-2</c:v>
                </c:pt>
                <c:pt idx="7660">
                  <c:v>2.6699999999999998E-2</c:v>
                </c:pt>
                <c:pt idx="7661">
                  <c:v>2.9700000000000001E-2</c:v>
                </c:pt>
                <c:pt idx="7662">
                  <c:v>2.9600000000000001E-2</c:v>
                </c:pt>
                <c:pt idx="7663">
                  <c:v>3.04E-2</c:v>
                </c:pt>
                <c:pt idx="7664">
                  <c:v>3.0699999999999998E-2</c:v>
                </c:pt>
                <c:pt idx="7665">
                  <c:v>3.1600000000000003E-2</c:v>
                </c:pt>
                <c:pt idx="7666">
                  <c:v>3.1200000000000002E-2</c:v>
                </c:pt>
                <c:pt idx="7667">
                  <c:v>3.0899999999999997E-2</c:v>
                </c:pt>
                <c:pt idx="7668">
                  <c:v>3.0299999999999997E-2</c:v>
                </c:pt>
                <c:pt idx="7669">
                  <c:v>3.0299999999999997E-2</c:v>
                </c:pt>
                <c:pt idx="7670">
                  <c:v>2.9399999999999999E-2</c:v>
                </c:pt>
                <c:pt idx="7671">
                  <c:v>3.0499999999999999E-2</c:v>
                </c:pt>
                <c:pt idx="7672">
                  <c:v>2.9399999999999999E-2</c:v>
                </c:pt>
                <c:pt idx="7673">
                  <c:v>2.9900000000000003E-2</c:v>
                </c:pt>
                <c:pt idx="7674">
                  <c:v>2.9900000000000003E-2</c:v>
                </c:pt>
                <c:pt idx="7675">
                  <c:v>3.0200000000000001E-2</c:v>
                </c:pt>
                <c:pt idx="7676">
                  <c:v>3.2300000000000002E-2</c:v>
                </c:pt>
                <c:pt idx="7677">
                  <c:v>3.0299999999999997E-2</c:v>
                </c:pt>
                <c:pt idx="7678">
                  <c:v>2.9100000000000001E-2</c:v>
                </c:pt>
                <c:pt idx="7679">
                  <c:v>2.9100000000000001E-2</c:v>
                </c:pt>
                <c:pt idx="7680">
                  <c:v>2.9500000000000002E-2</c:v>
                </c:pt>
                <c:pt idx="7681">
                  <c:v>3.04E-2</c:v>
                </c:pt>
                <c:pt idx="7682">
                  <c:v>2.9500000000000002E-2</c:v>
                </c:pt>
                <c:pt idx="7683">
                  <c:v>2.9900000000000003E-2</c:v>
                </c:pt>
                <c:pt idx="7684">
                  <c:v>2.98E-2</c:v>
                </c:pt>
                <c:pt idx="7685">
                  <c:v>3.0200000000000001E-2</c:v>
                </c:pt>
                <c:pt idx="7686">
                  <c:v>3.15E-2</c:v>
                </c:pt>
                <c:pt idx="7687">
                  <c:v>3.0299999999999997E-2</c:v>
                </c:pt>
                <c:pt idx="7688">
                  <c:v>3.04E-2</c:v>
                </c:pt>
                <c:pt idx="7689">
                  <c:v>2.8199999999999999E-2</c:v>
                </c:pt>
                <c:pt idx="7690">
                  <c:v>3.0299999999999997E-2</c:v>
                </c:pt>
                <c:pt idx="7691">
                  <c:v>3.1699999999999999E-2</c:v>
                </c:pt>
                <c:pt idx="7692">
                  <c:v>2.9500000000000002E-2</c:v>
                </c:pt>
                <c:pt idx="7693">
                  <c:v>2.9399999999999999E-2</c:v>
                </c:pt>
                <c:pt idx="7694">
                  <c:v>2.9100000000000001E-2</c:v>
                </c:pt>
                <c:pt idx="7695">
                  <c:v>2.9399999999999999E-2</c:v>
                </c:pt>
                <c:pt idx="7696">
                  <c:v>3.0299999999999997E-2</c:v>
                </c:pt>
                <c:pt idx="7697">
                  <c:v>2.9700000000000001E-2</c:v>
                </c:pt>
                <c:pt idx="7698">
                  <c:v>2.9900000000000003E-2</c:v>
                </c:pt>
                <c:pt idx="7699">
                  <c:v>2.8500000000000001E-2</c:v>
                </c:pt>
                <c:pt idx="7700">
                  <c:v>3.0699999999999998E-2</c:v>
                </c:pt>
                <c:pt idx="7701">
                  <c:v>2.87E-2</c:v>
                </c:pt>
                <c:pt idx="7702">
                  <c:v>2.87E-2</c:v>
                </c:pt>
                <c:pt idx="7703">
                  <c:v>2.9500000000000002E-2</c:v>
                </c:pt>
                <c:pt idx="7704">
                  <c:v>2.98E-2</c:v>
                </c:pt>
                <c:pt idx="7705">
                  <c:v>3.04E-2</c:v>
                </c:pt>
                <c:pt idx="7706">
                  <c:v>3.1099999999999999E-2</c:v>
                </c:pt>
                <c:pt idx="7707">
                  <c:v>3.1899999999999998E-2</c:v>
                </c:pt>
                <c:pt idx="7708">
                  <c:v>3.9900000000000005E-2</c:v>
                </c:pt>
                <c:pt idx="7709">
                  <c:v>3.1E-2</c:v>
                </c:pt>
                <c:pt idx="7710">
                  <c:v>3.0800000000000001E-2</c:v>
                </c:pt>
                <c:pt idx="7711">
                  <c:v>3.1600000000000003E-2</c:v>
                </c:pt>
                <c:pt idx="7712">
                  <c:v>2.9900000000000003E-2</c:v>
                </c:pt>
                <c:pt idx="7713">
                  <c:v>3.0600000000000002E-2</c:v>
                </c:pt>
                <c:pt idx="7714">
                  <c:v>3.1400000000000004E-2</c:v>
                </c:pt>
                <c:pt idx="7715">
                  <c:v>3.2300000000000002E-2</c:v>
                </c:pt>
                <c:pt idx="7716">
                  <c:v>3.3799999999999997E-2</c:v>
                </c:pt>
                <c:pt idx="7717">
                  <c:v>2.9900000000000003E-2</c:v>
                </c:pt>
                <c:pt idx="7718">
                  <c:v>3.1E-2</c:v>
                </c:pt>
                <c:pt idx="7719">
                  <c:v>3.3799999999999997E-2</c:v>
                </c:pt>
                <c:pt idx="7720">
                  <c:v>0.03</c:v>
                </c:pt>
                <c:pt idx="7721">
                  <c:v>3.0499999999999999E-2</c:v>
                </c:pt>
                <c:pt idx="7722">
                  <c:v>2.9399999999999999E-2</c:v>
                </c:pt>
                <c:pt idx="7723">
                  <c:v>2.9900000000000003E-2</c:v>
                </c:pt>
                <c:pt idx="7724">
                  <c:v>3.0200000000000001E-2</c:v>
                </c:pt>
                <c:pt idx="7725">
                  <c:v>3.1099999999999999E-2</c:v>
                </c:pt>
                <c:pt idx="7726">
                  <c:v>2.9399999999999999E-2</c:v>
                </c:pt>
                <c:pt idx="7727">
                  <c:v>2.9399999999999999E-2</c:v>
                </c:pt>
                <c:pt idx="7728">
                  <c:v>3.0299999999999997E-2</c:v>
                </c:pt>
                <c:pt idx="7729">
                  <c:v>3.2500000000000001E-2</c:v>
                </c:pt>
                <c:pt idx="7730">
                  <c:v>3.1899999999999998E-2</c:v>
                </c:pt>
                <c:pt idx="7731">
                  <c:v>3.1099999999999999E-2</c:v>
                </c:pt>
                <c:pt idx="7732">
                  <c:v>2.9900000000000003E-2</c:v>
                </c:pt>
                <c:pt idx="7733">
                  <c:v>3.0600000000000002E-2</c:v>
                </c:pt>
                <c:pt idx="7734">
                  <c:v>3.0299999999999997E-2</c:v>
                </c:pt>
                <c:pt idx="7735">
                  <c:v>2.9500000000000002E-2</c:v>
                </c:pt>
                <c:pt idx="7736">
                  <c:v>3.0099999999999998E-2</c:v>
                </c:pt>
                <c:pt idx="7737">
                  <c:v>2.9500000000000002E-2</c:v>
                </c:pt>
                <c:pt idx="7738">
                  <c:v>3.0200000000000001E-2</c:v>
                </c:pt>
                <c:pt idx="7739">
                  <c:v>3.0200000000000001E-2</c:v>
                </c:pt>
                <c:pt idx="7740">
                  <c:v>3.1E-2</c:v>
                </c:pt>
                <c:pt idx="7741">
                  <c:v>3.3399999999999999E-2</c:v>
                </c:pt>
                <c:pt idx="7742">
                  <c:v>0.03</c:v>
                </c:pt>
                <c:pt idx="7743">
                  <c:v>2.9700000000000001E-2</c:v>
                </c:pt>
                <c:pt idx="7744">
                  <c:v>2.92E-2</c:v>
                </c:pt>
                <c:pt idx="7745">
                  <c:v>2.9600000000000001E-2</c:v>
                </c:pt>
                <c:pt idx="7746">
                  <c:v>3.04E-2</c:v>
                </c:pt>
                <c:pt idx="7747">
                  <c:v>2.9600000000000001E-2</c:v>
                </c:pt>
                <c:pt idx="7748">
                  <c:v>3.0499999999999999E-2</c:v>
                </c:pt>
                <c:pt idx="7749">
                  <c:v>3.1400000000000004E-2</c:v>
                </c:pt>
                <c:pt idx="7750">
                  <c:v>3.0600000000000002E-2</c:v>
                </c:pt>
                <c:pt idx="7751">
                  <c:v>3.2599999999999997E-2</c:v>
                </c:pt>
                <c:pt idx="7752">
                  <c:v>3.0699999999999998E-2</c:v>
                </c:pt>
                <c:pt idx="7753">
                  <c:v>3.04E-2</c:v>
                </c:pt>
                <c:pt idx="7754">
                  <c:v>2.98E-2</c:v>
                </c:pt>
                <c:pt idx="7755">
                  <c:v>3.0099999999999998E-2</c:v>
                </c:pt>
                <c:pt idx="7756">
                  <c:v>3.1099999999999999E-2</c:v>
                </c:pt>
                <c:pt idx="7757">
                  <c:v>2.9900000000000003E-2</c:v>
                </c:pt>
                <c:pt idx="7758">
                  <c:v>3.1200000000000002E-2</c:v>
                </c:pt>
                <c:pt idx="7759">
                  <c:v>3.3599999999999998E-2</c:v>
                </c:pt>
                <c:pt idx="7760">
                  <c:v>3.0800000000000001E-2</c:v>
                </c:pt>
                <c:pt idx="7761">
                  <c:v>3.1300000000000001E-2</c:v>
                </c:pt>
                <c:pt idx="7762">
                  <c:v>2.9700000000000001E-2</c:v>
                </c:pt>
                <c:pt idx="7763">
                  <c:v>3.1300000000000001E-2</c:v>
                </c:pt>
                <c:pt idx="7764">
                  <c:v>2.9700000000000001E-2</c:v>
                </c:pt>
                <c:pt idx="7765">
                  <c:v>2.9900000000000003E-2</c:v>
                </c:pt>
                <c:pt idx="7766">
                  <c:v>3.1200000000000002E-2</c:v>
                </c:pt>
                <c:pt idx="7767">
                  <c:v>2.9600000000000001E-2</c:v>
                </c:pt>
                <c:pt idx="7768">
                  <c:v>3.0899999999999997E-2</c:v>
                </c:pt>
                <c:pt idx="7769">
                  <c:v>3.39E-2</c:v>
                </c:pt>
                <c:pt idx="7770">
                  <c:v>3.1899999999999998E-2</c:v>
                </c:pt>
                <c:pt idx="7771">
                  <c:v>2.9600000000000001E-2</c:v>
                </c:pt>
                <c:pt idx="7772">
                  <c:v>2.9600000000000001E-2</c:v>
                </c:pt>
                <c:pt idx="7773">
                  <c:v>3.27E-2</c:v>
                </c:pt>
                <c:pt idx="7774">
                  <c:v>3.9199999999999999E-2</c:v>
                </c:pt>
                <c:pt idx="7775">
                  <c:v>0.03</c:v>
                </c:pt>
                <c:pt idx="7776">
                  <c:v>3.0800000000000001E-2</c:v>
                </c:pt>
                <c:pt idx="7777">
                  <c:v>2.9600000000000001E-2</c:v>
                </c:pt>
                <c:pt idx="7778">
                  <c:v>3.0200000000000001E-2</c:v>
                </c:pt>
                <c:pt idx="7779">
                  <c:v>3.2400000000000005E-2</c:v>
                </c:pt>
                <c:pt idx="7780">
                  <c:v>2.98E-2</c:v>
                </c:pt>
                <c:pt idx="7781">
                  <c:v>3.0299999999999997E-2</c:v>
                </c:pt>
                <c:pt idx="7782">
                  <c:v>2.9100000000000001E-2</c:v>
                </c:pt>
                <c:pt idx="7783">
                  <c:v>3.0200000000000001E-2</c:v>
                </c:pt>
                <c:pt idx="7784">
                  <c:v>3.04E-2</c:v>
                </c:pt>
                <c:pt idx="7785">
                  <c:v>3.1400000000000004E-2</c:v>
                </c:pt>
                <c:pt idx="7786">
                  <c:v>3.0600000000000002E-2</c:v>
                </c:pt>
                <c:pt idx="7787">
                  <c:v>2.9300000000000003E-2</c:v>
                </c:pt>
                <c:pt idx="7788">
                  <c:v>3.0099999999999998E-2</c:v>
                </c:pt>
                <c:pt idx="7789">
                  <c:v>2.92E-2</c:v>
                </c:pt>
                <c:pt idx="7790">
                  <c:v>2.7200000000000002E-2</c:v>
                </c:pt>
                <c:pt idx="7791">
                  <c:v>3.1400000000000004E-2</c:v>
                </c:pt>
                <c:pt idx="7792">
                  <c:v>2.98E-2</c:v>
                </c:pt>
                <c:pt idx="7793">
                  <c:v>3.0299999999999997E-2</c:v>
                </c:pt>
                <c:pt idx="7794">
                  <c:v>3.1200000000000002E-2</c:v>
                </c:pt>
                <c:pt idx="7795">
                  <c:v>3.3300000000000003E-2</c:v>
                </c:pt>
                <c:pt idx="7796">
                  <c:v>3.0200000000000001E-2</c:v>
                </c:pt>
                <c:pt idx="7797">
                  <c:v>3.0200000000000001E-2</c:v>
                </c:pt>
                <c:pt idx="7798">
                  <c:v>3.1099999999999999E-2</c:v>
                </c:pt>
                <c:pt idx="7799">
                  <c:v>3.2599999999999997E-2</c:v>
                </c:pt>
                <c:pt idx="7800">
                  <c:v>3.2099999999999997E-2</c:v>
                </c:pt>
                <c:pt idx="7801">
                  <c:v>3.15E-2</c:v>
                </c:pt>
                <c:pt idx="7802">
                  <c:v>2.9600000000000001E-2</c:v>
                </c:pt>
                <c:pt idx="7803">
                  <c:v>2.9700000000000001E-2</c:v>
                </c:pt>
                <c:pt idx="7804">
                  <c:v>2.9399999999999999E-2</c:v>
                </c:pt>
                <c:pt idx="7805">
                  <c:v>2.9700000000000001E-2</c:v>
                </c:pt>
                <c:pt idx="7806">
                  <c:v>3.3399999999999999E-2</c:v>
                </c:pt>
                <c:pt idx="7807">
                  <c:v>2.9399999999999999E-2</c:v>
                </c:pt>
                <c:pt idx="7808">
                  <c:v>2.9700000000000001E-2</c:v>
                </c:pt>
                <c:pt idx="7809">
                  <c:v>2.9500000000000002E-2</c:v>
                </c:pt>
                <c:pt idx="7810">
                  <c:v>2.98E-2</c:v>
                </c:pt>
                <c:pt idx="7811">
                  <c:v>2.9900000000000003E-2</c:v>
                </c:pt>
                <c:pt idx="7812">
                  <c:v>2.8300000000000002E-2</c:v>
                </c:pt>
                <c:pt idx="7813">
                  <c:v>2.8799999999999999E-2</c:v>
                </c:pt>
                <c:pt idx="7814">
                  <c:v>2.8999999999999998E-2</c:v>
                </c:pt>
                <c:pt idx="7815">
                  <c:v>2.9399999999999999E-2</c:v>
                </c:pt>
                <c:pt idx="7816">
                  <c:v>3.0299999999999997E-2</c:v>
                </c:pt>
                <c:pt idx="7817">
                  <c:v>3.0099999999999998E-2</c:v>
                </c:pt>
                <c:pt idx="7818">
                  <c:v>2.9399999999999999E-2</c:v>
                </c:pt>
                <c:pt idx="7819">
                  <c:v>2.8799999999999999E-2</c:v>
                </c:pt>
                <c:pt idx="7820">
                  <c:v>2.7200000000000002E-2</c:v>
                </c:pt>
                <c:pt idx="7821">
                  <c:v>2.9900000000000003E-2</c:v>
                </c:pt>
                <c:pt idx="7822">
                  <c:v>2.8500000000000001E-2</c:v>
                </c:pt>
                <c:pt idx="7823">
                  <c:v>2.9700000000000001E-2</c:v>
                </c:pt>
                <c:pt idx="7824">
                  <c:v>2.9500000000000002E-2</c:v>
                </c:pt>
                <c:pt idx="7825">
                  <c:v>2.8399999999999998E-2</c:v>
                </c:pt>
                <c:pt idx="7826">
                  <c:v>2.9399999999999999E-2</c:v>
                </c:pt>
                <c:pt idx="7827">
                  <c:v>2.8399999999999998E-2</c:v>
                </c:pt>
                <c:pt idx="7828">
                  <c:v>3.15E-2</c:v>
                </c:pt>
                <c:pt idx="7829">
                  <c:v>3.0299999999999997E-2</c:v>
                </c:pt>
                <c:pt idx="7830">
                  <c:v>2.98E-2</c:v>
                </c:pt>
                <c:pt idx="7831">
                  <c:v>3.1099999999999999E-2</c:v>
                </c:pt>
                <c:pt idx="7832">
                  <c:v>2.8199999999999999E-2</c:v>
                </c:pt>
                <c:pt idx="7833">
                  <c:v>2.9399999999999999E-2</c:v>
                </c:pt>
                <c:pt idx="7834">
                  <c:v>2.9300000000000003E-2</c:v>
                </c:pt>
                <c:pt idx="7835">
                  <c:v>2.9700000000000001E-2</c:v>
                </c:pt>
                <c:pt idx="7836">
                  <c:v>3.15E-2</c:v>
                </c:pt>
                <c:pt idx="7837">
                  <c:v>3.1300000000000001E-2</c:v>
                </c:pt>
                <c:pt idx="7838">
                  <c:v>3.3099999999999997E-2</c:v>
                </c:pt>
                <c:pt idx="7839">
                  <c:v>3.8300000000000001E-2</c:v>
                </c:pt>
                <c:pt idx="7840">
                  <c:v>2.9100000000000001E-2</c:v>
                </c:pt>
                <c:pt idx="7841">
                  <c:v>3.3399999999999999E-2</c:v>
                </c:pt>
                <c:pt idx="7842">
                  <c:v>3.04E-2</c:v>
                </c:pt>
                <c:pt idx="7843">
                  <c:v>3.0499999999999999E-2</c:v>
                </c:pt>
                <c:pt idx="7844">
                  <c:v>2.92E-2</c:v>
                </c:pt>
                <c:pt idx="7845">
                  <c:v>2.9300000000000003E-2</c:v>
                </c:pt>
                <c:pt idx="7846">
                  <c:v>2.9900000000000003E-2</c:v>
                </c:pt>
                <c:pt idx="7847">
                  <c:v>2.8799999999999999E-2</c:v>
                </c:pt>
                <c:pt idx="7848">
                  <c:v>3.0299999999999997E-2</c:v>
                </c:pt>
                <c:pt idx="7849">
                  <c:v>3.5799999999999998E-2</c:v>
                </c:pt>
                <c:pt idx="7850">
                  <c:v>2.7200000000000002E-2</c:v>
                </c:pt>
                <c:pt idx="7851">
                  <c:v>3.1600000000000003E-2</c:v>
                </c:pt>
                <c:pt idx="7852">
                  <c:v>2.9300000000000003E-2</c:v>
                </c:pt>
                <c:pt idx="7853">
                  <c:v>0.03</c:v>
                </c:pt>
                <c:pt idx="7854">
                  <c:v>2.9600000000000001E-2</c:v>
                </c:pt>
                <c:pt idx="7855">
                  <c:v>2.98E-2</c:v>
                </c:pt>
                <c:pt idx="7856">
                  <c:v>3.0600000000000002E-2</c:v>
                </c:pt>
                <c:pt idx="7857">
                  <c:v>3.0200000000000001E-2</c:v>
                </c:pt>
                <c:pt idx="7858">
                  <c:v>3.1E-2</c:v>
                </c:pt>
                <c:pt idx="7859">
                  <c:v>3.2899999999999999E-2</c:v>
                </c:pt>
                <c:pt idx="7860">
                  <c:v>3.1899999999999998E-2</c:v>
                </c:pt>
                <c:pt idx="7861">
                  <c:v>3.6499999999999998E-2</c:v>
                </c:pt>
                <c:pt idx="7862">
                  <c:v>3.1800000000000002E-2</c:v>
                </c:pt>
                <c:pt idx="7863">
                  <c:v>3.0299999999999997E-2</c:v>
                </c:pt>
                <c:pt idx="7864">
                  <c:v>2.9100000000000001E-2</c:v>
                </c:pt>
                <c:pt idx="7865">
                  <c:v>2.9100000000000001E-2</c:v>
                </c:pt>
                <c:pt idx="7866">
                  <c:v>2.9600000000000001E-2</c:v>
                </c:pt>
                <c:pt idx="7867">
                  <c:v>2.86E-2</c:v>
                </c:pt>
                <c:pt idx="7868">
                  <c:v>2.98E-2</c:v>
                </c:pt>
                <c:pt idx="7869">
                  <c:v>3.0899999999999997E-2</c:v>
                </c:pt>
                <c:pt idx="7870">
                  <c:v>3.5900000000000001E-2</c:v>
                </c:pt>
                <c:pt idx="7871">
                  <c:v>2.9500000000000002E-2</c:v>
                </c:pt>
                <c:pt idx="7872">
                  <c:v>2.9500000000000002E-2</c:v>
                </c:pt>
                <c:pt idx="7873">
                  <c:v>2.9700000000000001E-2</c:v>
                </c:pt>
                <c:pt idx="7874">
                  <c:v>2.8799999999999999E-2</c:v>
                </c:pt>
                <c:pt idx="7875">
                  <c:v>2.8999999999999998E-2</c:v>
                </c:pt>
                <c:pt idx="7876">
                  <c:v>2.9399999999999999E-2</c:v>
                </c:pt>
                <c:pt idx="7877">
                  <c:v>2.87E-2</c:v>
                </c:pt>
                <c:pt idx="7878">
                  <c:v>3.0800000000000001E-2</c:v>
                </c:pt>
                <c:pt idx="7879">
                  <c:v>3.56E-2</c:v>
                </c:pt>
                <c:pt idx="7880">
                  <c:v>3.1800000000000002E-2</c:v>
                </c:pt>
                <c:pt idx="7881">
                  <c:v>3.2500000000000001E-2</c:v>
                </c:pt>
                <c:pt idx="7882">
                  <c:v>3.0200000000000001E-2</c:v>
                </c:pt>
                <c:pt idx="7883">
                  <c:v>2.9700000000000001E-2</c:v>
                </c:pt>
                <c:pt idx="7884">
                  <c:v>2.9399999999999999E-2</c:v>
                </c:pt>
                <c:pt idx="7885">
                  <c:v>2.9600000000000001E-2</c:v>
                </c:pt>
                <c:pt idx="7886">
                  <c:v>3.0600000000000002E-2</c:v>
                </c:pt>
                <c:pt idx="7887">
                  <c:v>2.86E-2</c:v>
                </c:pt>
                <c:pt idx="7888">
                  <c:v>3.0499999999999999E-2</c:v>
                </c:pt>
                <c:pt idx="7889">
                  <c:v>3.56E-2</c:v>
                </c:pt>
                <c:pt idx="7890">
                  <c:v>3.3500000000000002E-2</c:v>
                </c:pt>
                <c:pt idx="7891">
                  <c:v>2.9600000000000001E-2</c:v>
                </c:pt>
                <c:pt idx="7892">
                  <c:v>2.9600000000000001E-2</c:v>
                </c:pt>
                <c:pt idx="7893">
                  <c:v>2.9700000000000001E-2</c:v>
                </c:pt>
                <c:pt idx="7894">
                  <c:v>2.87E-2</c:v>
                </c:pt>
                <c:pt idx="7895">
                  <c:v>2.9100000000000001E-2</c:v>
                </c:pt>
                <c:pt idx="7896">
                  <c:v>3.0600000000000002E-2</c:v>
                </c:pt>
                <c:pt idx="7897">
                  <c:v>2.9300000000000003E-2</c:v>
                </c:pt>
                <c:pt idx="7898">
                  <c:v>3.2500000000000001E-2</c:v>
                </c:pt>
                <c:pt idx="7899">
                  <c:v>3.6200000000000003E-2</c:v>
                </c:pt>
                <c:pt idx="7900">
                  <c:v>3.3300000000000003E-2</c:v>
                </c:pt>
                <c:pt idx="7901">
                  <c:v>3.6000000000000004E-2</c:v>
                </c:pt>
                <c:pt idx="7902">
                  <c:v>2.6600000000000002E-2</c:v>
                </c:pt>
                <c:pt idx="7903">
                  <c:v>2.6600000000000002E-2</c:v>
                </c:pt>
                <c:pt idx="7904">
                  <c:v>2.6000000000000002E-2</c:v>
                </c:pt>
                <c:pt idx="7905">
                  <c:v>2.7400000000000001E-2</c:v>
                </c:pt>
                <c:pt idx="7906">
                  <c:v>3.27E-2</c:v>
                </c:pt>
                <c:pt idx="7907">
                  <c:v>2.8500000000000001E-2</c:v>
                </c:pt>
                <c:pt idx="7908">
                  <c:v>2.8500000000000001E-2</c:v>
                </c:pt>
                <c:pt idx="7909">
                  <c:v>3.3799999999999997E-2</c:v>
                </c:pt>
                <c:pt idx="7910">
                  <c:v>2.9700000000000001E-2</c:v>
                </c:pt>
                <c:pt idx="7911">
                  <c:v>3.0600000000000002E-2</c:v>
                </c:pt>
                <c:pt idx="7912">
                  <c:v>2.7300000000000001E-2</c:v>
                </c:pt>
                <c:pt idx="7913">
                  <c:v>2.9700000000000001E-2</c:v>
                </c:pt>
                <c:pt idx="7914">
                  <c:v>3.0200000000000001E-2</c:v>
                </c:pt>
                <c:pt idx="7915">
                  <c:v>3.1699999999999999E-2</c:v>
                </c:pt>
                <c:pt idx="7916">
                  <c:v>2.9900000000000003E-2</c:v>
                </c:pt>
                <c:pt idx="7917">
                  <c:v>2.76E-2</c:v>
                </c:pt>
                <c:pt idx="7918">
                  <c:v>3.0800000000000001E-2</c:v>
                </c:pt>
                <c:pt idx="7919">
                  <c:v>3.3000000000000002E-2</c:v>
                </c:pt>
                <c:pt idx="7920">
                  <c:v>2.7699999999999999E-2</c:v>
                </c:pt>
                <c:pt idx="7921">
                  <c:v>2.92E-2</c:v>
                </c:pt>
                <c:pt idx="7922">
                  <c:v>2.86E-2</c:v>
                </c:pt>
                <c:pt idx="7923">
                  <c:v>0.03</c:v>
                </c:pt>
                <c:pt idx="7924">
                  <c:v>2.9900000000000003E-2</c:v>
                </c:pt>
                <c:pt idx="7925">
                  <c:v>3.1699999999999999E-2</c:v>
                </c:pt>
                <c:pt idx="7926">
                  <c:v>3.4500000000000003E-2</c:v>
                </c:pt>
                <c:pt idx="7927">
                  <c:v>3.1300000000000001E-2</c:v>
                </c:pt>
                <c:pt idx="7928">
                  <c:v>4.5999999999999999E-2</c:v>
                </c:pt>
                <c:pt idx="7929">
                  <c:v>4.5999999999999999E-2</c:v>
                </c:pt>
                <c:pt idx="7930">
                  <c:v>2.58E-2</c:v>
                </c:pt>
                <c:pt idx="7931">
                  <c:v>2.8900000000000002E-2</c:v>
                </c:pt>
                <c:pt idx="7932">
                  <c:v>2.8999999999999998E-2</c:v>
                </c:pt>
                <c:pt idx="7933">
                  <c:v>2.9399999999999999E-2</c:v>
                </c:pt>
                <c:pt idx="7934">
                  <c:v>2.8900000000000002E-2</c:v>
                </c:pt>
                <c:pt idx="7935">
                  <c:v>3.0600000000000002E-2</c:v>
                </c:pt>
                <c:pt idx="7936">
                  <c:v>3.2799999999999996E-2</c:v>
                </c:pt>
                <c:pt idx="7937">
                  <c:v>2.8500000000000001E-2</c:v>
                </c:pt>
                <c:pt idx="7938">
                  <c:v>3.04E-2</c:v>
                </c:pt>
                <c:pt idx="7939">
                  <c:v>2.9300000000000003E-2</c:v>
                </c:pt>
                <c:pt idx="7940">
                  <c:v>2.9300000000000003E-2</c:v>
                </c:pt>
                <c:pt idx="7941">
                  <c:v>2.98E-2</c:v>
                </c:pt>
                <c:pt idx="7942">
                  <c:v>2.86E-2</c:v>
                </c:pt>
                <c:pt idx="7943">
                  <c:v>2.92E-2</c:v>
                </c:pt>
                <c:pt idx="7944">
                  <c:v>2.98E-2</c:v>
                </c:pt>
                <c:pt idx="7945">
                  <c:v>3.0899999999999997E-2</c:v>
                </c:pt>
                <c:pt idx="7946">
                  <c:v>3.2099999999999997E-2</c:v>
                </c:pt>
                <c:pt idx="7947">
                  <c:v>3.04E-2</c:v>
                </c:pt>
                <c:pt idx="7948">
                  <c:v>3.0800000000000001E-2</c:v>
                </c:pt>
                <c:pt idx="7949">
                  <c:v>3.0600000000000002E-2</c:v>
                </c:pt>
                <c:pt idx="7950">
                  <c:v>2.9100000000000001E-2</c:v>
                </c:pt>
                <c:pt idx="7951">
                  <c:v>3.1200000000000002E-2</c:v>
                </c:pt>
                <c:pt idx="7952">
                  <c:v>2.8999999999999998E-2</c:v>
                </c:pt>
                <c:pt idx="7953">
                  <c:v>2.9600000000000001E-2</c:v>
                </c:pt>
                <c:pt idx="7954">
                  <c:v>2.9500000000000002E-2</c:v>
                </c:pt>
                <c:pt idx="7955">
                  <c:v>2.9700000000000001E-2</c:v>
                </c:pt>
                <c:pt idx="7956">
                  <c:v>3.0499999999999999E-2</c:v>
                </c:pt>
                <c:pt idx="7957">
                  <c:v>2.9900000000000003E-2</c:v>
                </c:pt>
                <c:pt idx="7958">
                  <c:v>3.4000000000000002E-2</c:v>
                </c:pt>
                <c:pt idx="7959">
                  <c:v>3.9599999999999996E-2</c:v>
                </c:pt>
                <c:pt idx="7960">
                  <c:v>3.5299999999999998E-2</c:v>
                </c:pt>
                <c:pt idx="7961">
                  <c:v>2.9700000000000001E-2</c:v>
                </c:pt>
                <c:pt idx="7962">
                  <c:v>2.9700000000000001E-2</c:v>
                </c:pt>
                <c:pt idx="7963">
                  <c:v>3.04E-2</c:v>
                </c:pt>
                <c:pt idx="7964">
                  <c:v>3.0600000000000002E-2</c:v>
                </c:pt>
                <c:pt idx="7965">
                  <c:v>3.1E-2</c:v>
                </c:pt>
                <c:pt idx="7966">
                  <c:v>3.2199999999999999E-2</c:v>
                </c:pt>
                <c:pt idx="7967">
                  <c:v>3.15E-2</c:v>
                </c:pt>
                <c:pt idx="7968">
                  <c:v>3.5799999999999998E-2</c:v>
                </c:pt>
                <c:pt idx="7969">
                  <c:v>4.4699999999999997E-2</c:v>
                </c:pt>
                <c:pt idx="7970">
                  <c:v>3.2599999999999997E-2</c:v>
                </c:pt>
                <c:pt idx="7971">
                  <c:v>3.4500000000000003E-2</c:v>
                </c:pt>
                <c:pt idx="7972">
                  <c:v>3.1899999999999998E-2</c:v>
                </c:pt>
                <c:pt idx="7973">
                  <c:v>3.15E-2</c:v>
                </c:pt>
                <c:pt idx="7974">
                  <c:v>3.0600000000000002E-2</c:v>
                </c:pt>
                <c:pt idx="7975">
                  <c:v>3.04E-2</c:v>
                </c:pt>
                <c:pt idx="7976">
                  <c:v>3.1E-2</c:v>
                </c:pt>
                <c:pt idx="7977">
                  <c:v>3.0200000000000001E-2</c:v>
                </c:pt>
                <c:pt idx="7978">
                  <c:v>3.2199999999999999E-2</c:v>
                </c:pt>
                <c:pt idx="7979">
                  <c:v>4.4800000000000006E-2</c:v>
                </c:pt>
                <c:pt idx="7980">
                  <c:v>3.2000000000000001E-2</c:v>
                </c:pt>
                <c:pt idx="7981">
                  <c:v>3.2199999999999999E-2</c:v>
                </c:pt>
                <c:pt idx="7982">
                  <c:v>3.0099999999999998E-2</c:v>
                </c:pt>
                <c:pt idx="7983">
                  <c:v>3.0600000000000002E-2</c:v>
                </c:pt>
                <c:pt idx="7984">
                  <c:v>3.0800000000000001E-2</c:v>
                </c:pt>
                <c:pt idx="7985">
                  <c:v>3.1300000000000001E-2</c:v>
                </c:pt>
                <c:pt idx="7986">
                  <c:v>3.0200000000000001E-2</c:v>
                </c:pt>
                <c:pt idx="7987">
                  <c:v>3.0200000000000001E-2</c:v>
                </c:pt>
                <c:pt idx="7988">
                  <c:v>3.3300000000000003E-2</c:v>
                </c:pt>
                <c:pt idx="7989">
                  <c:v>3.2099999999999997E-2</c:v>
                </c:pt>
                <c:pt idx="7990">
                  <c:v>3.39E-2</c:v>
                </c:pt>
                <c:pt idx="7991">
                  <c:v>3.5099999999999999E-2</c:v>
                </c:pt>
                <c:pt idx="7992">
                  <c:v>3.2799999999999996E-2</c:v>
                </c:pt>
                <c:pt idx="7993">
                  <c:v>3.3599999999999998E-2</c:v>
                </c:pt>
                <c:pt idx="7994">
                  <c:v>3.3099999999999997E-2</c:v>
                </c:pt>
                <c:pt idx="7995">
                  <c:v>3.2899999999999999E-2</c:v>
                </c:pt>
                <c:pt idx="7996">
                  <c:v>3.3500000000000002E-2</c:v>
                </c:pt>
                <c:pt idx="7997">
                  <c:v>3.2000000000000001E-2</c:v>
                </c:pt>
                <c:pt idx="7998">
                  <c:v>3.3700000000000001E-2</c:v>
                </c:pt>
                <c:pt idx="7999">
                  <c:v>3.56E-2</c:v>
                </c:pt>
                <c:pt idx="8000">
                  <c:v>3.2599999999999997E-2</c:v>
                </c:pt>
                <c:pt idx="8001">
                  <c:v>3.5400000000000001E-2</c:v>
                </c:pt>
                <c:pt idx="8002">
                  <c:v>3.2199999999999999E-2</c:v>
                </c:pt>
                <c:pt idx="8003">
                  <c:v>3.3000000000000002E-2</c:v>
                </c:pt>
                <c:pt idx="8004">
                  <c:v>3.2199999999999999E-2</c:v>
                </c:pt>
                <c:pt idx="8005">
                  <c:v>3.2300000000000002E-2</c:v>
                </c:pt>
                <c:pt idx="8006">
                  <c:v>3.32E-2</c:v>
                </c:pt>
                <c:pt idx="8007">
                  <c:v>3.2000000000000001E-2</c:v>
                </c:pt>
                <c:pt idx="8008">
                  <c:v>3.3399999999999999E-2</c:v>
                </c:pt>
                <c:pt idx="8009">
                  <c:v>3.3500000000000002E-2</c:v>
                </c:pt>
                <c:pt idx="8010">
                  <c:v>3.2799999999999996E-2</c:v>
                </c:pt>
                <c:pt idx="8011">
                  <c:v>3.3700000000000001E-2</c:v>
                </c:pt>
                <c:pt idx="8012">
                  <c:v>3.3700000000000001E-2</c:v>
                </c:pt>
                <c:pt idx="8013">
                  <c:v>3.1699999999999999E-2</c:v>
                </c:pt>
                <c:pt idx="8014">
                  <c:v>3.15E-2</c:v>
                </c:pt>
                <c:pt idx="8015">
                  <c:v>3.27E-2</c:v>
                </c:pt>
                <c:pt idx="8016">
                  <c:v>3.2899999999999999E-2</c:v>
                </c:pt>
                <c:pt idx="8017">
                  <c:v>3.0800000000000001E-2</c:v>
                </c:pt>
                <c:pt idx="8018">
                  <c:v>3.2899999999999999E-2</c:v>
                </c:pt>
                <c:pt idx="8019">
                  <c:v>3.4000000000000002E-2</c:v>
                </c:pt>
                <c:pt idx="8020">
                  <c:v>3.15E-2</c:v>
                </c:pt>
                <c:pt idx="8021">
                  <c:v>3.32E-2</c:v>
                </c:pt>
                <c:pt idx="8022">
                  <c:v>3.1200000000000002E-2</c:v>
                </c:pt>
                <c:pt idx="8023">
                  <c:v>3.32E-2</c:v>
                </c:pt>
                <c:pt idx="8024">
                  <c:v>3.3799999999999997E-2</c:v>
                </c:pt>
                <c:pt idx="8025">
                  <c:v>3.2500000000000001E-2</c:v>
                </c:pt>
                <c:pt idx="8026">
                  <c:v>3.2799999999999996E-2</c:v>
                </c:pt>
                <c:pt idx="8027">
                  <c:v>3.2000000000000001E-2</c:v>
                </c:pt>
                <c:pt idx="8028">
                  <c:v>3.4599999999999999E-2</c:v>
                </c:pt>
                <c:pt idx="8029">
                  <c:v>4.1900000000000007E-2</c:v>
                </c:pt>
                <c:pt idx="8030">
                  <c:v>3.3500000000000002E-2</c:v>
                </c:pt>
                <c:pt idx="8031">
                  <c:v>3.15E-2</c:v>
                </c:pt>
                <c:pt idx="8032">
                  <c:v>2.8399999999999998E-2</c:v>
                </c:pt>
                <c:pt idx="8033">
                  <c:v>3.4599999999999999E-2</c:v>
                </c:pt>
                <c:pt idx="8034">
                  <c:v>3.8900000000000004E-2</c:v>
                </c:pt>
                <c:pt idx="8035">
                  <c:v>4.53E-2</c:v>
                </c:pt>
                <c:pt idx="8036">
                  <c:v>3.7999999999999999E-2</c:v>
                </c:pt>
                <c:pt idx="8037">
                  <c:v>3.6699999999999997E-2</c:v>
                </c:pt>
                <c:pt idx="8038">
                  <c:v>3.8699999999999998E-2</c:v>
                </c:pt>
                <c:pt idx="8039">
                  <c:v>3.8100000000000002E-2</c:v>
                </c:pt>
                <c:pt idx="8040">
                  <c:v>3.7000000000000005E-2</c:v>
                </c:pt>
                <c:pt idx="8041">
                  <c:v>3.85E-2</c:v>
                </c:pt>
                <c:pt idx="8042">
                  <c:v>3.6600000000000001E-2</c:v>
                </c:pt>
                <c:pt idx="8043">
                  <c:v>3.7100000000000001E-2</c:v>
                </c:pt>
                <c:pt idx="8044">
                  <c:v>3.7200000000000004E-2</c:v>
                </c:pt>
                <c:pt idx="8045">
                  <c:v>3.7400000000000003E-2</c:v>
                </c:pt>
                <c:pt idx="8046">
                  <c:v>3.8800000000000001E-2</c:v>
                </c:pt>
                <c:pt idx="8047">
                  <c:v>3.6499999999999998E-2</c:v>
                </c:pt>
                <c:pt idx="8048">
                  <c:v>3.7999999999999999E-2</c:v>
                </c:pt>
                <c:pt idx="8049">
                  <c:v>3.9599999999999996E-2</c:v>
                </c:pt>
                <c:pt idx="8050">
                  <c:v>3.5699999999999996E-2</c:v>
                </c:pt>
                <c:pt idx="8051">
                  <c:v>3.7200000000000004E-2</c:v>
                </c:pt>
                <c:pt idx="8052">
                  <c:v>3.61E-2</c:v>
                </c:pt>
                <c:pt idx="8053">
                  <c:v>3.78E-2</c:v>
                </c:pt>
                <c:pt idx="8054">
                  <c:v>3.8199999999999998E-2</c:v>
                </c:pt>
                <c:pt idx="8055">
                  <c:v>3.8900000000000004E-2</c:v>
                </c:pt>
                <c:pt idx="8056">
                  <c:v>3.9599999999999996E-2</c:v>
                </c:pt>
                <c:pt idx="8057">
                  <c:v>3.7999999999999999E-2</c:v>
                </c:pt>
                <c:pt idx="8058">
                  <c:v>3.8699999999999998E-2</c:v>
                </c:pt>
                <c:pt idx="8059">
                  <c:v>3.78E-2</c:v>
                </c:pt>
                <c:pt idx="8060">
                  <c:v>4.0199999999999993E-2</c:v>
                </c:pt>
                <c:pt idx="8061">
                  <c:v>3.7400000000000003E-2</c:v>
                </c:pt>
                <c:pt idx="8062">
                  <c:v>3.7400000000000003E-2</c:v>
                </c:pt>
                <c:pt idx="8063">
                  <c:v>3.85E-2</c:v>
                </c:pt>
                <c:pt idx="8064">
                  <c:v>3.7499999999999999E-2</c:v>
                </c:pt>
                <c:pt idx="8065">
                  <c:v>3.7999999999999999E-2</c:v>
                </c:pt>
                <c:pt idx="8066">
                  <c:v>3.8800000000000001E-2</c:v>
                </c:pt>
                <c:pt idx="8067">
                  <c:v>3.9599999999999996E-2</c:v>
                </c:pt>
                <c:pt idx="8068">
                  <c:v>3.9300000000000002E-2</c:v>
                </c:pt>
                <c:pt idx="8069">
                  <c:v>4.3700000000000003E-2</c:v>
                </c:pt>
                <c:pt idx="8070">
                  <c:v>3.7499999999999999E-2</c:v>
                </c:pt>
                <c:pt idx="8071">
                  <c:v>3.8800000000000001E-2</c:v>
                </c:pt>
                <c:pt idx="8072">
                  <c:v>3.7100000000000001E-2</c:v>
                </c:pt>
                <c:pt idx="8073">
                  <c:v>3.7400000000000003E-2</c:v>
                </c:pt>
                <c:pt idx="8074">
                  <c:v>3.7100000000000001E-2</c:v>
                </c:pt>
                <c:pt idx="8075">
                  <c:v>3.7699999999999997E-2</c:v>
                </c:pt>
                <c:pt idx="8076">
                  <c:v>3.7999999999999999E-2</c:v>
                </c:pt>
                <c:pt idx="8077">
                  <c:v>3.7499999999999999E-2</c:v>
                </c:pt>
                <c:pt idx="8078">
                  <c:v>3.85E-2</c:v>
                </c:pt>
                <c:pt idx="8079">
                  <c:v>3.6200000000000003E-2</c:v>
                </c:pt>
                <c:pt idx="8080">
                  <c:v>3.5000000000000003E-2</c:v>
                </c:pt>
                <c:pt idx="8081">
                  <c:v>3.8399999999999997E-2</c:v>
                </c:pt>
                <c:pt idx="8082">
                  <c:v>3.6299999999999999E-2</c:v>
                </c:pt>
                <c:pt idx="8083">
                  <c:v>3.6799999999999999E-2</c:v>
                </c:pt>
                <c:pt idx="8084">
                  <c:v>3.7200000000000004E-2</c:v>
                </c:pt>
                <c:pt idx="8085">
                  <c:v>3.8300000000000001E-2</c:v>
                </c:pt>
                <c:pt idx="8086">
                  <c:v>3.7499999999999999E-2</c:v>
                </c:pt>
                <c:pt idx="8087">
                  <c:v>3.0800000000000001E-2</c:v>
                </c:pt>
                <c:pt idx="8088">
                  <c:v>3.78E-2</c:v>
                </c:pt>
                <c:pt idx="8089">
                  <c:v>4.0199999999999993E-2</c:v>
                </c:pt>
                <c:pt idx="8090">
                  <c:v>3.6799999999999999E-2</c:v>
                </c:pt>
                <c:pt idx="8091">
                  <c:v>3.7400000000000003E-2</c:v>
                </c:pt>
                <c:pt idx="8092">
                  <c:v>3.44E-2</c:v>
                </c:pt>
                <c:pt idx="8093">
                  <c:v>3.7599999999999995E-2</c:v>
                </c:pt>
                <c:pt idx="8094">
                  <c:v>3.8699999999999998E-2</c:v>
                </c:pt>
                <c:pt idx="8095">
                  <c:v>3.9199999999999999E-2</c:v>
                </c:pt>
                <c:pt idx="8096">
                  <c:v>3.9900000000000005E-2</c:v>
                </c:pt>
                <c:pt idx="8097">
                  <c:v>3.9699999999999999E-2</c:v>
                </c:pt>
                <c:pt idx="8098">
                  <c:v>4.1500000000000002E-2</c:v>
                </c:pt>
                <c:pt idx="8099">
                  <c:v>4.9800000000000004E-2</c:v>
                </c:pt>
                <c:pt idx="8100">
                  <c:v>4.07E-2</c:v>
                </c:pt>
                <c:pt idx="8101">
                  <c:v>3.9399999999999998E-2</c:v>
                </c:pt>
                <c:pt idx="8102">
                  <c:v>3.85E-2</c:v>
                </c:pt>
                <c:pt idx="8103">
                  <c:v>4.07E-2</c:v>
                </c:pt>
                <c:pt idx="8104">
                  <c:v>3.95E-2</c:v>
                </c:pt>
                <c:pt idx="8105">
                  <c:v>3.8599999999999995E-2</c:v>
                </c:pt>
                <c:pt idx="8106">
                  <c:v>3.9800000000000002E-2</c:v>
                </c:pt>
                <c:pt idx="8107">
                  <c:v>3.9E-2</c:v>
                </c:pt>
                <c:pt idx="8108">
                  <c:v>4.0899999999999999E-2</c:v>
                </c:pt>
                <c:pt idx="8109">
                  <c:v>4.4000000000000004E-2</c:v>
                </c:pt>
                <c:pt idx="8110">
                  <c:v>4.1399999999999999E-2</c:v>
                </c:pt>
                <c:pt idx="8111">
                  <c:v>4.2800000000000005E-2</c:v>
                </c:pt>
                <c:pt idx="8112">
                  <c:v>3.85E-2</c:v>
                </c:pt>
                <c:pt idx="8113">
                  <c:v>3.9399999999999998E-2</c:v>
                </c:pt>
                <c:pt idx="8114">
                  <c:v>3.8300000000000001E-2</c:v>
                </c:pt>
                <c:pt idx="8115">
                  <c:v>3.8699999999999998E-2</c:v>
                </c:pt>
                <c:pt idx="8116">
                  <c:v>0.04</c:v>
                </c:pt>
                <c:pt idx="8117">
                  <c:v>3.95E-2</c:v>
                </c:pt>
                <c:pt idx="8118">
                  <c:v>4.0800000000000003E-2</c:v>
                </c:pt>
                <c:pt idx="8119">
                  <c:v>3.8599999999999995E-2</c:v>
                </c:pt>
                <c:pt idx="8120">
                  <c:v>4.0199999999999993E-2</c:v>
                </c:pt>
                <c:pt idx="8121">
                  <c:v>4.3200000000000002E-2</c:v>
                </c:pt>
                <c:pt idx="8122">
                  <c:v>4.1299999999999996E-2</c:v>
                </c:pt>
                <c:pt idx="8123">
                  <c:v>3.9599999999999996E-2</c:v>
                </c:pt>
                <c:pt idx="8124">
                  <c:v>3.9300000000000002E-2</c:v>
                </c:pt>
                <c:pt idx="8125">
                  <c:v>3.9699999999999999E-2</c:v>
                </c:pt>
                <c:pt idx="8126">
                  <c:v>4.0399999999999998E-2</c:v>
                </c:pt>
                <c:pt idx="8127">
                  <c:v>3.9E-2</c:v>
                </c:pt>
                <c:pt idx="8128">
                  <c:v>4.0999999999999995E-2</c:v>
                </c:pt>
                <c:pt idx="8129">
                  <c:v>4.5700000000000005E-2</c:v>
                </c:pt>
                <c:pt idx="8130">
                  <c:v>4.8099999999999997E-2</c:v>
                </c:pt>
                <c:pt idx="8131">
                  <c:v>0.04</c:v>
                </c:pt>
                <c:pt idx="8132">
                  <c:v>0.04</c:v>
                </c:pt>
                <c:pt idx="8133">
                  <c:v>0.04</c:v>
                </c:pt>
                <c:pt idx="8134">
                  <c:v>3.9E-2</c:v>
                </c:pt>
                <c:pt idx="8135">
                  <c:v>3.9100000000000003E-2</c:v>
                </c:pt>
                <c:pt idx="8136">
                  <c:v>3.95E-2</c:v>
                </c:pt>
                <c:pt idx="8137">
                  <c:v>3.8900000000000004E-2</c:v>
                </c:pt>
                <c:pt idx="8138">
                  <c:v>4.0999999999999995E-2</c:v>
                </c:pt>
                <c:pt idx="8139">
                  <c:v>4.1700000000000001E-2</c:v>
                </c:pt>
                <c:pt idx="8140">
                  <c:v>3.8300000000000001E-2</c:v>
                </c:pt>
                <c:pt idx="8141">
                  <c:v>0.04</c:v>
                </c:pt>
                <c:pt idx="8142">
                  <c:v>4.4000000000000004E-2</c:v>
                </c:pt>
                <c:pt idx="8143">
                  <c:v>4.0199999999999993E-2</c:v>
                </c:pt>
                <c:pt idx="8144">
                  <c:v>3.9300000000000002E-2</c:v>
                </c:pt>
                <c:pt idx="8145">
                  <c:v>0.04</c:v>
                </c:pt>
                <c:pt idx="8146">
                  <c:v>4.0800000000000003E-2</c:v>
                </c:pt>
                <c:pt idx="8147">
                  <c:v>3.9599999999999996E-2</c:v>
                </c:pt>
                <c:pt idx="8148">
                  <c:v>4.1500000000000002E-2</c:v>
                </c:pt>
                <c:pt idx="8149">
                  <c:v>4.82E-2</c:v>
                </c:pt>
                <c:pt idx="8150">
                  <c:v>4.1100000000000005E-2</c:v>
                </c:pt>
                <c:pt idx="8151">
                  <c:v>3.56E-2</c:v>
                </c:pt>
                <c:pt idx="8152">
                  <c:v>3.56E-2</c:v>
                </c:pt>
                <c:pt idx="8153">
                  <c:v>3.9399999999999998E-2</c:v>
                </c:pt>
                <c:pt idx="8154">
                  <c:v>4.0399999999999998E-2</c:v>
                </c:pt>
                <c:pt idx="8155">
                  <c:v>3.95E-2</c:v>
                </c:pt>
                <c:pt idx="8156">
                  <c:v>3.9800000000000002E-2</c:v>
                </c:pt>
                <c:pt idx="8157">
                  <c:v>3.9599999999999996E-2</c:v>
                </c:pt>
                <c:pt idx="8158">
                  <c:v>4.2199999999999994E-2</c:v>
                </c:pt>
                <c:pt idx="8159">
                  <c:v>4.8300000000000003E-2</c:v>
                </c:pt>
                <c:pt idx="8160">
                  <c:v>3.6699999999999997E-2</c:v>
                </c:pt>
                <c:pt idx="8161">
                  <c:v>4.0399999999999998E-2</c:v>
                </c:pt>
                <c:pt idx="8162">
                  <c:v>4.0599999999999997E-2</c:v>
                </c:pt>
                <c:pt idx="8163">
                  <c:v>4.6100000000000002E-2</c:v>
                </c:pt>
                <c:pt idx="8164">
                  <c:v>4.0899999999999999E-2</c:v>
                </c:pt>
                <c:pt idx="8165">
                  <c:v>4.0899999999999999E-2</c:v>
                </c:pt>
                <c:pt idx="8166">
                  <c:v>4.1200000000000001E-2</c:v>
                </c:pt>
                <c:pt idx="8167">
                  <c:v>4.1399999999999999E-2</c:v>
                </c:pt>
                <c:pt idx="8168">
                  <c:v>4.5899999999999996E-2</c:v>
                </c:pt>
                <c:pt idx="8169">
                  <c:v>4.1900000000000007E-2</c:v>
                </c:pt>
                <c:pt idx="8170">
                  <c:v>4.1900000000000007E-2</c:v>
                </c:pt>
                <c:pt idx="8171">
                  <c:v>4.2599999999999999E-2</c:v>
                </c:pt>
                <c:pt idx="8172">
                  <c:v>4.1100000000000005E-2</c:v>
                </c:pt>
                <c:pt idx="8173">
                  <c:v>4.5999999999999999E-2</c:v>
                </c:pt>
                <c:pt idx="8174">
                  <c:v>4.4699999999999997E-2</c:v>
                </c:pt>
                <c:pt idx="8175">
                  <c:v>4.4999999999999998E-2</c:v>
                </c:pt>
                <c:pt idx="8176">
                  <c:v>4.6500000000000007E-2</c:v>
                </c:pt>
                <c:pt idx="8177">
                  <c:v>4.4199999999999996E-2</c:v>
                </c:pt>
                <c:pt idx="8178">
                  <c:v>4.5700000000000005E-2</c:v>
                </c:pt>
                <c:pt idx="8179">
                  <c:v>4.5899999999999996E-2</c:v>
                </c:pt>
                <c:pt idx="8180">
                  <c:v>4.4000000000000004E-2</c:v>
                </c:pt>
                <c:pt idx="8181">
                  <c:v>4.5199999999999997E-2</c:v>
                </c:pt>
                <c:pt idx="8182">
                  <c:v>4.5199999999999997E-2</c:v>
                </c:pt>
                <c:pt idx="8183">
                  <c:v>4.7199999999999999E-2</c:v>
                </c:pt>
                <c:pt idx="8184">
                  <c:v>4.7100000000000003E-2</c:v>
                </c:pt>
                <c:pt idx="8185">
                  <c:v>4.8600000000000004E-2</c:v>
                </c:pt>
                <c:pt idx="8186">
                  <c:v>0.05</c:v>
                </c:pt>
                <c:pt idx="8187">
                  <c:v>4.8600000000000004E-2</c:v>
                </c:pt>
                <c:pt idx="8188">
                  <c:v>4.3799999999999999E-2</c:v>
                </c:pt>
                <c:pt idx="8189">
                  <c:v>4.3799999999999999E-2</c:v>
                </c:pt>
                <c:pt idx="8190">
                  <c:v>4.5199999999999997E-2</c:v>
                </c:pt>
                <c:pt idx="8191">
                  <c:v>4.8899999999999999E-2</c:v>
                </c:pt>
                <c:pt idx="8192">
                  <c:v>4.7500000000000001E-2</c:v>
                </c:pt>
                <c:pt idx="8193">
                  <c:v>4.7400000000000005E-2</c:v>
                </c:pt>
                <c:pt idx="8194">
                  <c:v>4.7400000000000005E-2</c:v>
                </c:pt>
                <c:pt idx="8195">
                  <c:v>4.7800000000000002E-2</c:v>
                </c:pt>
                <c:pt idx="8196">
                  <c:v>4.8799999999999996E-2</c:v>
                </c:pt>
                <c:pt idx="8197">
                  <c:v>4.9800000000000004E-2</c:v>
                </c:pt>
                <c:pt idx="8198">
                  <c:v>4.8600000000000004E-2</c:v>
                </c:pt>
                <c:pt idx="8199">
                  <c:v>4.6199999999999998E-2</c:v>
                </c:pt>
                <c:pt idx="8200">
                  <c:v>4.8899999999999999E-2</c:v>
                </c:pt>
                <c:pt idx="8201">
                  <c:v>4.7100000000000003E-2</c:v>
                </c:pt>
                <c:pt idx="8202">
                  <c:v>4.7100000000000003E-2</c:v>
                </c:pt>
                <c:pt idx="8203">
                  <c:v>4.8000000000000001E-2</c:v>
                </c:pt>
                <c:pt idx="8204">
                  <c:v>4.87E-2</c:v>
                </c:pt>
                <c:pt idx="8205">
                  <c:v>5.0599999999999999E-2</c:v>
                </c:pt>
                <c:pt idx="8206">
                  <c:v>5.0900000000000001E-2</c:v>
                </c:pt>
                <c:pt idx="8207">
                  <c:v>5.0300000000000004E-2</c:v>
                </c:pt>
                <c:pt idx="8208">
                  <c:v>5.2300000000000006E-2</c:v>
                </c:pt>
                <c:pt idx="8209">
                  <c:v>4.4400000000000002E-2</c:v>
                </c:pt>
                <c:pt idx="8210">
                  <c:v>5.1100000000000007E-2</c:v>
                </c:pt>
                <c:pt idx="8211">
                  <c:v>5.2699999999999997E-2</c:v>
                </c:pt>
                <c:pt idx="8212">
                  <c:v>5.21E-2</c:v>
                </c:pt>
                <c:pt idx="8213">
                  <c:v>5.2199999999999996E-2</c:v>
                </c:pt>
                <c:pt idx="8214">
                  <c:v>5.21E-2</c:v>
                </c:pt>
                <c:pt idx="8215">
                  <c:v>5.2499999999999998E-2</c:v>
                </c:pt>
                <c:pt idx="8216">
                  <c:v>5.2699999999999997E-2</c:v>
                </c:pt>
                <c:pt idx="8217">
                  <c:v>5.2000000000000005E-2</c:v>
                </c:pt>
                <c:pt idx="8218">
                  <c:v>5.33E-2</c:v>
                </c:pt>
                <c:pt idx="8219">
                  <c:v>6.1100000000000002E-2</c:v>
                </c:pt>
                <c:pt idx="8220">
                  <c:v>5.5800000000000002E-2</c:v>
                </c:pt>
                <c:pt idx="8221">
                  <c:v>5.0300000000000004E-2</c:v>
                </c:pt>
                <c:pt idx="8222">
                  <c:v>5.0300000000000004E-2</c:v>
                </c:pt>
                <c:pt idx="8223">
                  <c:v>5.1699999999999996E-2</c:v>
                </c:pt>
                <c:pt idx="8224">
                  <c:v>5.1500000000000004E-2</c:v>
                </c:pt>
                <c:pt idx="8225">
                  <c:v>5.1799999999999999E-2</c:v>
                </c:pt>
                <c:pt idx="8226">
                  <c:v>5.2199999999999996E-2</c:v>
                </c:pt>
                <c:pt idx="8227">
                  <c:v>5.16E-2</c:v>
                </c:pt>
                <c:pt idx="8228">
                  <c:v>5.33E-2</c:v>
                </c:pt>
                <c:pt idx="8229">
                  <c:v>5.2000000000000005E-2</c:v>
                </c:pt>
                <c:pt idx="8230">
                  <c:v>5.4000000000000006E-2</c:v>
                </c:pt>
                <c:pt idx="8231">
                  <c:v>5.5999999999999994E-2</c:v>
                </c:pt>
                <c:pt idx="8232">
                  <c:v>5.2400000000000002E-2</c:v>
                </c:pt>
                <c:pt idx="8233">
                  <c:v>5.4000000000000006E-2</c:v>
                </c:pt>
                <c:pt idx="8234">
                  <c:v>5.3200000000000004E-2</c:v>
                </c:pt>
                <c:pt idx="8235">
                  <c:v>5.3200000000000004E-2</c:v>
                </c:pt>
                <c:pt idx="8236">
                  <c:v>5.3200000000000004E-2</c:v>
                </c:pt>
                <c:pt idx="8237">
                  <c:v>5.2400000000000002E-2</c:v>
                </c:pt>
                <c:pt idx="8238">
                  <c:v>5.3699999999999998E-2</c:v>
                </c:pt>
                <c:pt idx="8239">
                  <c:v>5.4299999999999994E-2</c:v>
                </c:pt>
                <c:pt idx="8240">
                  <c:v>5.6100000000000004E-2</c:v>
                </c:pt>
                <c:pt idx="8241">
                  <c:v>5.5599999999999997E-2</c:v>
                </c:pt>
                <c:pt idx="8242">
                  <c:v>5.3099999999999994E-2</c:v>
                </c:pt>
                <c:pt idx="8243">
                  <c:v>5.5300000000000002E-2</c:v>
                </c:pt>
                <c:pt idx="8244">
                  <c:v>5.5099999999999996E-2</c:v>
                </c:pt>
                <c:pt idx="8245">
                  <c:v>5.5300000000000002E-2</c:v>
                </c:pt>
                <c:pt idx="8246">
                  <c:v>5.5899999999999998E-2</c:v>
                </c:pt>
                <c:pt idx="8247">
                  <c:v>5.5300000000000002E-2</c:v>
                </c:pt>
                <c:pt idx="8248">
                  <c:v>5.67E-2</c:v>
                </c:pt>
                <c:pt idx="8249">
                  <c:v>5.8700000000000002E-2</c:v>
                </c:pt>
                <c:pt idx="8250">
                  <c:v>5.8200000000000002E-2</c:v>
                </c:pt>
                <c:pt idx="8251">
                  <c:v>5.5E-2</c:v>
                </c:pt>
                <c:pt idx="8252">
                  <c:v>5.5E-2</c:v>
                </c:pt>
                <c:pt idx="8253">
                  <c:v>5.4900000000000004E-2</c:v>
                </c:pt>
                <c:pt idx="8254">
                  <c:v>5.5199999999999999E-2</c:v>
                </c:pt>
                <c:pt idx="8255">
                  <c:v>5.5899999999999998E-2</c:v>
                </c:pt>
                <c:pt idx="8256">
                  <c:v>5.6299999999999996E-2</c:v>
                </c:pt>
                <c:pt idx="8257">
                  <c:v>5.5500000000000001E-2</c:v>
                </c:pt>
                <c:pt idx="8258">
                  <c:v>5.6900000000000006E-2</c:v>
                </c:pt>
                <c:pt idx="8259">
                  <c:v>6.2400000000000004E-2</c:v>
                </c:pt>
                <c:pt idx="8260">
                  <c:v>5.57E-2</c:v>
                </c:pt>
                <c:pt idx="8261">
                  <c:v>5.5399999999999998E-2</c:v>
                </c:pt>
                <c:pt idx="8262">
                  <c:v>5.5500000000000001E-2</c:v>
                </c:pt>
                <c:pt idx="8263">
                  <c:v>5.7699999999999994E-2</c:v>
                </c:pt>
                <c:pt idx="8264">
                  <c:v>5.5800000000000002E-2</c:v>
                </c:pt>
                <c:pt idx="8265">
                  <c:v>5.6399999999999999E-2</c:v>
                </c:pt>
                <c:pt idx="8266">
                  <c:v>5.6600000000000004E-2</c:v>
                </c:pt>
                <c:pt idx="8267">
                  <c:v>5.5899999999999998E-2</c:v>
                </c:pt>
                <c:pt idx="8268">
                  <c:v>5.7099999999999998E-2</c:v>
                </c:pt>
                <c:pt idx="8269">
                  <c:v>6.2899999999999998E-2</c:v>
                </c:pt>
                <c:pt idx="8270">
                  <c:v>5.7000000000000002E-2</c:v>
                </c:pt>
                <c:pt idx="8271">
                  <c:v>5.79E-2</c:v>
                </c:pt>
                <c:pt idx="8272">
                  <c:v>5.7200000000000001E-2</c:v>
                </c:pt>
                <c:pt idx="8273">
                  <c:v>5.8600000000000006E-2</c:v>
                </c:pt>
                <c:pt idx="8274">
                  <c:v>5.8499999999999996E-2</c:v>
                </c:pt>
                <c:pt idx="8275">
                  <c:v>5.7500000000000002E-2</c:v>
                </c:pt>
                <c:pt idx="8276">
                  <c:v>5.7999999999999996E-2</c:v>
                </c:pt>
                <c:pt idx="8277">
                  <c:v>5.7599999999999998E-2</c:v>
                </c:pt>
                <c:pt idx="8278">
                  <c:v>5.8200000000000002E-2</c:v>
                </c:pt>
                <c:pt idx="8279">
                  <c:v>5.6299999999999996E-2</c:v>
                </c:pt>
                <c:pt idx="8280">
                  <c:v>5.74E-2</c:v>
                </c:pt>
                <c:pt idx="8281">
                  <c:v>5.8099999999999999E-2</c:v>
                </c:pt>
                <c:pt idx="8282">
                  <c:v>5.7500000000000002E-2</c:v>
                </c:pt>
                <c:pt idx="8283">
                  <c:v>5.8299999999999998E-2</c:v>
                </c:pt>
                <c:pt idx="8284">
                  <c:v>5.8200000000000002E-2</c:v>
                </c:pt>
                <c:pt idx="8285">
                  <c:v>5.91E-2</c:v>
                </c:pt>
                <c:pt idx="8286">
                  <c:v>5.96E-2</c:v>
                </c:pt>
                <c:pt idx="8287">
                  <c:v>5.7999999999999996E-2</c:v>
                </c:pt>
                <c:pt idx="8288">
                  <c:v>5.8600000000000006E-2</c:v>
                </c:pt>
                <c:pt idx="8289">
                  <c:v>5.7200000000000001E-2</c:v>
                </c:pt>
                <c:pt idx="8290">
                  <c:v>5.8200000000000002E-2</c:v>
                </c:pt>
                <c:pt idx="8291">
                  <c:v>5.91E-2</c:v>
                </c:pt>
                <c:pt idx="8292">
                  <c:v>5.7599999999999998E-2</c:v>
                </c:pt>
                <c:pt idx="8293">
                  <c:v>5.7699999999999994E-2</c:v>
                </c:pt>
                <c:pt idx="8294">
                  <c:v>5.7699999999999994E-2</c:v>
                </c:pt>
                <c:pt idx="8295">
                  <c:v>6.0899999999999996E-2</c:v>
                </c:pt>
                <c:pt idx="8296">
                  <c:v>6.3799999999999996E-2</c:v>
                </c:pt>
                <c:pt idx="8297">
                  <c:v>6.7400000000000002E-2</c:v>
                </c:pt>
                <c:pt idx="8298">
                  <c:v>5.91E-2</c:v>
                </c:pt>
                <c:pt idx="8299">
                  <c:v>5.7300000000000004E-2</c:v>
                </c:pt>
                <c:pt idx="8300">
                  <c:v>5.9000000000000004E-2</c:v>
                </c:pt>
                <c:pt idx="8301">
                  <c:v>5.8299999999999998E-2</c:v>
                </c:pt>
                <c:pt idx="8302">
                  <c:v>5.7500000000000002E-2</c:v>
                </c:pt>
                <c:pt idx="8303">
                  <c:v>5.79E-2</c:v>
                </c:pt>
                <c:pt idx="8304">
                  <c:v>5.7999999999999996E-2</c:v>
                </c:pt>
                <c:pt idx="8305">
                  <c:v>5.8200000000000002E-2</c:v>
                </c:pt>
                <c:pt idx="8306">
                  <c:v>5.9400000000000001E-2</c:v>
                </c:pt>
                <c:pt idx="8307">
                  <c:v>5.7099999999999998E-2</c:v>
                </c:pt>
                <c:pt idx="8308">
                  <c:v>5.79E-2</c:v>
                </c:pt>
                <c:pt idx="8309">
                  <c:v>5.67E-2</c:v>
                </c:pt>
                <c:pt idx="8310">
                  <c:v>5.79E-2</c:v>
                </c:pt>
                <c:pt idx="8311">
                  <c:v>5.8299999999999998E-2</c:v>
                </c:pt>
                <c:pt idx="8312">
                  <c:v>5.7099999999999998E-2</c:v>
                </c:pt>
                <c:pt idx="8313">
                  <c:v>5.8200000000000002E-2</c:v>
                </c:pt>
                <c:pt idx="8314">
                  <c:v>5.8799999999999998E-2</c:v>
                </c:pt>
                <c:pt idx="8315">
                  <c:v>5.96E-2</c:v>
                </c:pt>
                <c:pt idx="8316">
                  <c:v>5.96E-2</c:v>
                </c:pt>
                <c:pt idx="8317">
                  <c:v>5.9200000000000003E-2</c:v>
                </c:pt>
                <c:pt idx="8318">
                  <c:v>5.8400000000000001E-2</c:v>
                </c:pt>
                <c:pt idx="8319">
                  <c:v>5.79E-2</c:v>
                </c:pt>
                <c:pt idx="8320">
                  <c:v>5.9900000000000002E-2</c:v>
                </c:pt>
                <c:pt idx="8321">
                  <c:v>5.6500000000000002E-2</c:v>
                </c:pt>
                <c:pt idx="8322">
                  <c:v>5.6500000000000002E-2</c:v>
                </c:pt>
                <c:pt idx="8323">
                  <c:v>5.6900000000000006E-2</c:v>
                </c:pt>
                <c:pt idx="8324">
                  <c:v>5.7099999999999998E-2</c:v>
                </c:pt>
                <c:pt idx="8325">
                  <c:v>5.7599999999999998E-2</c:v>
                </c:pt>
                <c:pt idx="8326">
                  <c:v>5.8200000000000002E-2</c:v>
                </c:pt>
                <c:pt idx="8327">
                  <c:v>5.79E-2</c:v>
                </c:pt>
                <c:pt idx="8328">
                  <c:v>5.8899999999999994E-2</c:v>
                </c:pt>
                <c:pt idx="8329">
                  <c:v>6.0100000000000001E-2</c:v>
                </c:pt>
                <c:pt idx="8330">
                  <c:v>5.8499999999999996E-2</c:v>
                </c:pt>
                <c:pt idx="8331">
                  <c:v>5.7999999999999996E-2</c:v>
                </c:pt>
                <c:pt idx="8332">
                  <c:v>5.6900000000000006E-2</c:v>
                </c:pt>
                <c:pt idx="8333">
                  <c:v>5.7599999999999998E-2</c:v>
                </c:pt>
                <c:pt idx="8334">
                  <c:v>5.7500000000000002E-2</c:v>
                </c:pt>
                <c:pt idx="8335">
                  <c:v>5.79E-2</c:v>
                </c:pt>
                <c:pt idx="8336">
                  <c:v>5.8200000000000002E-2</c:v>
                </c:pt>
                <c:pt idx="8337">
                  <c:v>5.7599999999999998E-2</c:v>
                </c:pt>
                <c:pt idx="8338">
                  <c:v>5.8600000000000006E-2</c:v>
                </c:pt>
                <c:pt idx="8339">
                  <c:v>5.9000000000000004E-2</c:v>
                </c:pt>
                <c:pt idx="8340">
                  <c:v>5.9800000000000006E-2</c:v>
                </c:pt>
                <c:pt idx="8341">
                  <c:v>5.9299999999999999E-2</c:v>
                </c:pt>
                <c:pt idx="8342">
                  <c:v>5.8899999999999994E-2</c:v>
                </c:pt>
                <c:pt idx="8343">
                  <c:v>5.9500000000000004E-2</c:v>
                </c:pt>
                <c:pt idx="8344">
                  <c:v>5.8899999999999994E-2</c:v>
                </c:pt>
                <c:pt idx="8345">
                  <c:v>5.9200000000000003E-2</c:v>
                </c:pt>
                <c:pt idx="8346">
                  <c:v>5.9500000000000004E-2</c:v>
                </c:pt>
                <c:pt idx="8347">
                  <c:v>5.8899999999999994E-2</c:v>
                </c:pt>
                <c:pt idx="8348">
                  <c:v>0.06</c:v>
                </c:pt>
                <c:pt idx="8349">
                  <c:v>5.9500000000000004E-2</c:v>
                </c:pt>
                <c:pt idx="8350">
                  <c:v>6.0499999999999998E-2</c:v>
                </c:pt>
                <c:pt idx="8351">
                  <c:v>6.0400000000000002E-2</c:v>
                </c:pt>
                <c:pt idx="8352">
                  <c:v>5.3600000000000002E-2</c:v>
                </c:pt>
                <c:pt idx="8353">
                  <c:v>5.7099999999999998E-2</c:v>
                </c:pt>
                <c:pt idx="8354">
                  <c:v>5.7500000000000002E-2</c:v>
                </c:pt>
                <c:pt idx="8355">
                  <c:v>5.6600000000000004E-2</c:v>
                </c:pt>
                <c:pt idx="8356">
                  <c:v>5.8899999999999994E-2</c:v>
                </c:pt>
                <c:pt idx="8357">
                  <c:v>5.9200000000000003E-2</c:v>
                </c:pt>
                <c:pt idx="8358">
                  <c:v>6.2199999999999998E-2</c:v>
                </c:pt>
                <c:pt idx="8359">
                  <c:v>6.3600000000000004E-2</c:v>
                </c:pt>
                <c:pt idx="8360">
                  <c:v>6.4600000000000005E-2</c:v>
                </c:pt>
                <c:pt idx="8361">
                  <c:v>6.480000000000001E-2</c:v>
                </c:pt>
                <c:pt idx="8362">
                  <c:v>5.5300000000000002E-2</c:v>
                </c:pt>
                <c:pt idx="8363">
                  <c:v>6.1399999999999996E-2</c:v>
                </c:pt>
                <c:pt idx="8364">
                  <c:v>6.1100000000000002E-2</c:v>
                </c:pt>
                <c:pt idx="8365">
                  <c:v>6.1699999999999998E-2</c:v>
                </c:pt>
                <c:pt idx="8366">
                  <c:v>6.08E-2</c:v>
                </c:pt>
                <c:pt idx="8367">
                  <c:v>6.0499999999999998E-2</c:v>
                </c:pt>
                <c:pt idx="8368">
                  <c:v>6.2199999999999998E-2</c:v>
                </c:pt>
                <c:pt idx="8369">
                  <c:v>6.6699999999999995E-2</c:v>
                </c:pt>
                <c:pt idx="8370">
                  <c:v>6.1600000000000002E-2</c:v>
                </c:pt>
                <c:pt idx="8371">
                  <c:v>6.0299999999999999E-2</c:v>
                </c:pt>
                <c:pt idx="8372">
                  <c:v>5.96E-2</c:v>
                </c:pt>
                <c:pt idx="8373">
                  <c:v>5.9299999999999999E-2</c:v>
                </c:pt>
                <c:pt idx="8374">
                  <c:v>5.9800000000000006E-2</c:v>
                </c:pt>
                <c:pt idx="8375">
                  <c:v>6.0299999999999999E-2</c:v>
                </c:pt>
                <c:pt idx="8376">
                  <c:v>6.0999999999999999E-2</c:v>
                </c:pt>
                <c:pt idx="8377">
                  <c:v>6.2E-2</c:v>
                </c:pt>
                <c:pt idx="8378">
                  <c:v>6.4600000000000005E-2</c:v>
                </c:pt>
                <c:pt idx="8379">
                  <c:v>6.5500000000000003E-2</c:v>
                </c:pt>
                <c:pt idx="8380">
                  <c:v>6.3099999999999989E-2</c:v>
                </c:pt>
                <c:pt idx="8381">
                  <c:v>6.3600000000000004E-2</c:v>
                </c:pt>
                <c:pt idx="8382">
                  <c:v>6.3500000000000001E-2</c:v>
                </c:pt>
                <c:pt idx="8383">
                  <c:v>6.9900000000000004E-2</c:v>
                </c:pt>
                <c:pt idx="8384">
                  <c:v>6.2600000000000003E-2</c:v>
                </c:pt>
                <c:pt idx="8385">
                  <c:v>6.1200000000000004E-2</c:v>
                </c:pt>
                <c:pt idx="8386">
                  <c:v>6.4299999999999996E-2</c:v>
                </c:pt>
                <c:pt idx="8387">
                  <c:v>6.2699999999999992E-2</c:v>
                </c:pt>
                <c:pt idx="8388">
                  <c:v>6.54E-2</c:v>
                </c:pt>
                <c:pt idx="8389">
                  <c:v>7.1099999999999997E-2</c:v>
                </c:pt>
                <c:pt idx="8390">
                  <c:v>6.2400000000000004E-2</c:v>
                </c:pt>
                <c:pt idx="8391">
                  <c:v>6.0199999999999997E-2</c:v>
                </c:pt>
                <c:pt idx="8392">
                  <c:v>6.0199999999999997E-2</c:v>
                </c:pt>
                <c:pt idx="8393">
                  <c:v>6.3700000000000007E-2</c:v>
                </c:pt>
                <c:pt idx="8394">
                  <c:v>6.2400000000000004E-2</c:v>
                </c:pt>
                <c:pt idx="8395">
                  <c:v>6.2600000000000003E-2</c:v>
                </c:pt>
                <c:pt idx="8396">
                  <c:v>6.3700000000000007E-2</c:v>
                </c:pt>
                <c:pt idx="8397">
                  <c:v>6.2699999999999992E-2</c:v>
                </c:pt>
                <c:pt idx="8398">
                  <c:v>6.3799999999999996E-2</c:v>
                </c:pt>
                <c:pt idx="8399">
                  <c:v>5.57E-2</c:v>
                </c:pt>
                <c:pt idx="8400">
                  <c:v>5.4900000000000004E-2</c:v>
                </c:pt>
                <c:pt idx="8401">
                  <c:v>6.0999999999999999E-2</c:v>
                </c:pt>
                <c:pt idx="8402">
                  <c:v>6.3E-2</c:v>
                </c:pt>
                <c:pt idx="8403">
                  <c:v>8.1799999999999998E-2</c:v>
                </c:pt>
                <c:pt idx="8404">
                  <c:v>6.9599999999999995E-2</c:v>
                </c:pt>
                <c:pt idx="8405">
                  <c:v>7.1599999999999997E-2</c:v>
                </c:pt>
                <c:pt idx="8406">
                  <c:v>7.6100000000000001E-2</c:v>
                </c:pt>
                <c:pt idx="8407">
                  <c:v>7.5899999999999995E-2</c:v>
                </c:pt>
                <c:pt idx="8408">
                  <c:v>7.690000000000001E-2</c:v>
                </c:pt>
                <c:pt idx="8409">
                  <c:v>0.10390000000000001</c:v>
                </c:pt>
                <c:pt idx="8410">
                  <c:v>7.5600000000000001E-2</c:v>
                </c:pt>
                <c:pt idx="8411">
                  <c:v>5.9000000000000004E-2</c:v>
                </c:pt>
                <c:pt idx="8412">
                  <c:v>5.9000000000000004E-2</c:v>
                </c:pt>
                <c:pt idx="8413">
                  <c:v>6.6000000000000003E-2</c:v>
                </c:pt>
                <c:pt idx="8414">
                  <c:v>6.8099999999999994E-2</c:v>
                </c:pt>
                <c:pt idx="8415">
                  <c:v>6.8900000000000003E-2</c:v>
                </c:pt>
                <c:pt idx="8416">
                  <c:v>6.83E-2</c:v>
                </c:pt>
                <c:pt idx="8417">
                  <c:v>6.6799999999999998E-2</c:v>
                </c:pt>
                <c:pt idx="8418">
                  <c:v>6.8099999999999994E-2</c:v>
                </c:pt>
                <c:pt idx="8419">
                  <c:v>5.8799999999999998E-2</c:v>
                </c:pt>
                <c:pt idx="8420">
                  <c:v>5.9400000000000001E-2</c:v>
                </c:pt>
                <c:pt idx="8421">
                  <c:v>6.2600000000000003E-2</c:v>
                </c:pt>
                <c:pt idx="8422">
                  <c:v>6.5199999999999994E-2</c:v>
                </c:pt>
                <c:pt idx="8423">
                  <c:v>7.1800000000000003E-2</c:v>
                </c:pt>
                <c:pt idx="8424">
                  <c:v>7.85E-2</c:v>
                </c:pt>
                <c:pt idx="8425">
                  <c:v>5.5300000000000002E-2</c:v>
                </c:pt>
                <c:pt idx="8426">
                  <c:v>5.5300000000000002E-2</c:v>
                </c:pt>
                <c:pt idx="8427">
                  <c:v>7.5399999999999995E-2</c:v>
                </c:pt>
                <c:pt idx="8428">
                  <c:v>8.6500000000000007E-2</c:v>
                </c:pt>
                <c:pt idx="8429">
                  <c:v>8.8599999999999998E-2</c:v>
                </c:pt>
                <c:pt idx="8430">
                  <c:v>6.4500000000000002E-2</c:v>
                </c:pt>
                <c:pt idx="8431">
                  <c:v>6.4500000000000002E-2</c:v>
                </c:pt>
                <c:pt idx="8432">
                  <c:v>7.0599999999999996E-2</c:v>
                </c:pt>
                <c:pt idx="8433">
                  <c:v>7.2000000000000008E-2</c:v>
                </c:pt>
                <c:pt idx="8434">
                  <c:v>7.1300000000000002E-2</c:v>
                </c:pt>
                <c:pt idx="8435">
                  <c:v>7.3700000000000002E-2</c:v>
                </c:pt>
                <c:pt idx="8436">
                  <c:v>7.4400000000000008E-2</c:v>
                </c:pt>
                <c:pt idx="8437">
                  <c:v>7.2900000000000006E-2</c:v>
                </c:pt>
                <c:pt idx="8438">
                  <c:v>7.2499999999999995E-2</c:v>
                </c:pt>
                <c:pt idx="8439">
                  <c:v>7.3599999999999999E-2</c:v>
                </c:pt>
                <c:pt idx="8440">
                  <c:v>7.0499999999999993E-2</c:v>
                </c:pt>
                <c:pt idx="8441">
                  <c:v>7.1800000000000003E-2</c:v>
                </c:pt>
                <c:pt idx="8442">
                  <c:v>7.2499999999999995E-2</c:v>
                </c:pt>
                <c:pt idx="8443">
                  <c:v>7.4400000000000008E-2</c:v>
                </c:pt>
                <c:pt idx="8444">
                  <c:v>7.4700000000000003E-2</c:v>
                </c:pt>
                <c:pt idx="8445">
                  <c:v>7.5800000000000006E-2</c:v>
                </c:pt>
                <c:pt idx="8446">
                  <c:v>7.6499999999999999E-2</c:v>
                </c:pt>
                <c:pt idx="8447">
                  <c:v>7.6100000000000001E-2</c:v>
                </c:pt>
                <c:pt idx="8448">
                  <c:v>7.6499999999999999E-2</c:v>
                </c:pt>
                <c:pt idx="8449">
                  <c:v>7.3899999999999993E-2</c:v>
                </c:pt>
                <c:pt idx="8450">
                  <c:v>7.6200000000000004E-2</c:v>
                </c:pt>
                <c:pt idx="8451">
                  <c:v>7.6499999999999999E-2</c:v>
                </c:pt>
                <c:pt idx="8452">
                  <c:v>7.5600000000000001E-2</c:v>
                </c:pt>
                <c:pt idx="8453">
                  <c:v>7.5899999999999995E-2</c:v>
                </c:pt>
                <c:pt idx="8454">
                  <c:v>7.5899999999999995E-2</c:v>
                </c:pt>
                <c:pt idx="8455">
                  <c:v>7.6499999999999999E-2</c:v>
                </c:pt>
                <c:pt idx="8456">
                  <c:v>7.7199999999999991E-2</c:v>
                </c:pt>
                <c:pt idx="8457">
                  <c:v>7.85E-2</c:v>
                </c:pt>
                <c:pt idx="8458">
                  <c:v>8.1199999999999994E-2</c:v>
                </c:pt>
                <c:pt idx="8459">
                  <c:v>8.9200000000000002E-2</c:v>
                </c:pt>
                <c:pt idx="8460">
                  <c:v>0.08</c:v>
                </c:pt>
                <c:pt idx="8461">
                  <c:v>7.7300000000000008E-2</c:v>
                </c:pt>
                <c:pt idx="8462">
                  <c:v>7.7300000000000008E-2</c:v>
                </c:pt>
                <c:pt idx="8463">
                  <c:v>7.7699999999999991E-2</c:v>
                </c:pt>
                <c:pt idx="8464">
                  <c:v>7.8E-2</c:v>
                </c:pt>
                <c:pt idx="8465">
                  <c:v>7.8899999999999998E-2</c:v>
                </c:pt>
                <c:pt idx="8466">
                  <c:v>7.9600000000000004E-2</c:v>
                </c:pt>
                <c:pt idx="8467">
                  <c:v>8.0199999999999994E-2</c:v>
                </c:pt>
                <c:pt idx="8468">
                  <c:v>8.0600000000000005E-2</c:v>
                </c:pt>
                <c:pt idx="8469">
                  <c:v>9.5199999999999993E-2</c:v>
                </c:pt>
                <c:pt idx="8470">
                  <c:v>7.8399999999999997E-2</c:v>
                </c:pt>
                <c:pt idx="8471">
                  <c:v>7.8700000000000006E-2</c:v>
                </c:pt>
                <c:pt idx="8472">
                  <c:v>7.9699999999999993E-2</c:v>
                </c:pt>
                <c:pt idx="8473">
                  <c:v>8.0199999999999994E-2</c:v>
                </c:pt>
                <c:pt idx="8474">
                  <c:v>7.9399999999999998E-2</c:v>
                </c:pt>
                <c:pt idx="8475">
                  <c:v>7.9299999999999995E-2</c:v>
                </c:pt>
                <c:pt idx="8476">
                  <c:v>7.9899999999999999E-2</c:v>
                </c:pt>
                <c:pt idx="8477">
                  <c:v>8.0100000000000005E-2</c:v>
                </c:pt>
                <c:pt idx="8478">
                  <c:v>8.0399999999999985E-2</c:v>
                </c:pt>
                <c:pt idx="8479">
                  <c:v>7.690000000000001E-2</c:v>
                </c:pt>
                <c:pt idx="8480">
                  <c:v>8.0100000000000005E-2</c:v>
                </c:pt>
                <c:pt idx="8481">
                  <c:v>8.0700000000000008E-2</c:v>
                </c:pt>
                <c:pt idx="8482">
                  <c:v>7.980000000000001E-2</c:v>
                </c:pt>
                <c:pt idx="8483">
                  <c:v>8.0199999999999994E-2</c:v>
                </c:pt>
                <c:pt idx="8484">
                  <c:v>8.1099999999999992E-2</c:v>
                </c:pt>
                <c:pt idx="8485">
                  <c:v>8.2100000000000006E-2</c:v>
                </c:pt>
                <c:pt idx="8486">
                  <c:v>8.1900000000000001E-2</c:v>
                </c:pt>
                <c:pt idx="8487">
                  <c:v>8.1900000000000001E-2</c:v>
                </c:pt>
                <c:pt idx="8488">
                  <c:v>8.3100000000000007E-2</c:v>
                </c:pt>
                <c:pt idx="8489">
                  <c:v>8.7100000000000011E-2</c:v>
                </c:pt>
                <c:pt idx="8490">
                  <c:v>8.3199999999999996E-2</c:v>
                </c:pt>
                <c:pt idx="8491">
                  <c:v>8.2500000000000004E-2</c:v>
                </c:pt>
                <c:pt idx="8492">
                  <c:v>8.0299999999999996E-2</c:v>
                </c:pt>
                <c:pt idx="8493">
                  <c:v>8.2100000000000006E-2</c:v>
                </c:pt>
                <c:pt idx="8494">
                  <c:v>8.2899999999999988E-2</c:v>
                </c:pt>
                <c:pt idx="8495">
                  <c:v>8.3499999999999991E-2</c:v>
                </c:pt>
                <c:pt idx="8496">
                  <c:v>8.3299999999999999E-2</c:v>
                </c:pt>
                <c:pt idx="8497">
                  <c:v>8.2200000000000009E-2</c:v>
                </c:pt>
                <c:pt idx="8498">
                  <c:v>8.1699999999999995E-2</c:v>
                </c:pt>
                <c:pt idx="8499">
                  <c:v>9.5299999999999996E-2</c:v>
                </c:pt>
                <c:pt idx="8500">
                  <c:v>7.8700000000000006E-2</c:v>
                </c:pt>
                <c:pt idx="8501">
                  <c:v>8.0399999999999985E-2</c:v>
                </c:pt>
                <c:pt idx="8502">
                  <c:v>7.9299999999999995E-2</c:v>
                </c:pt>
                <c:pt idx="8503">
                  <c:v>8.0299999999999996E-2</c:v>
                </c:pt>
                <c:pt idx="8504">
                  <c:v>8.0299999999999996E-2</c:v>
                </c:pt>
                <c:pt idx="8505">
                  <c:v>8.0799999999999997E-2</c:v>
                </c:pt>
                <c:pt idx="8506">
                  <c:v>8.1300000000000011E-2</c:v>
                </c:pt>
                <c:pt idx="8507">
                  <c:v>8.1300000000000011E-2</c:v>
                </c:pt>
                <c:pt idx="8508">
                  <c:v>8.199999999999999E-2</c:v>
                </c:pt>
                <c:pt idx="8509">
                  <c:v>9.3100000000000002E-2</c:v>
                </c:pt>
                <c:pt idx="8510">
                  <c:v>8.1699999999999995E-2</c:v>
                </c:pt>
                <c:pt idx="8511">
                  <c:v>8.0600000000000005E-2</c:v>
                </c:pt>
                <c:pt idx="8512">
                  <c:v>8.0600000000000005E-2</c:v>
                </c:pt>
                <c:pt idx="8513">
                  <c:v>8.0600000000000005E-2</c:v>
                </c:pt>
                <c:pt idx="8514">
                  <c:v>8.0399999999999985E-2</c:v>
                </c:pt>
                <c:pt idx="8515">
                  <c:v>8.0700000000000008E-2</c:v>
                </c:pt>
                <c:pt idx="8516">
                  <c:v>8.0799999999999997E-2</c:v>
                </c:pt>
                <c:pt idx="8517">
                  <c:v>8.0700000000000008E-2</c:v>
                </c:pt>
                <c:pt idx="8518">
                  <c:v>8.1300000000000011E-2</c:v>
                </c:pt>
                <c:pt idx="8519">
                  <c:v>8.9600000000000013E-2</c:v>
                </c:pt>
                <c:pt idx="8520">
                  <c:v>0.08</c:v>
                </c:pt>
                <c:pt idx="8521">
                  <c:v>8.0799999999999997E-2</c:v>
                </c:pt>
                <c:pt idx="8522">
                  <c:v>8.199999999999999E-2</c:v>
                </c:pt>
                <c:pt idx="8523">
                  <c:v>8.4399999999999989E-2</c:v>
                </c:pt>
                <c:pt idx="8524">
                  <c:v>8.2799999999999999E-2</c:v>
                </c:pt>
                <c:pt idx="8525">
                  <c:v>8.14E-2</c:v>
                </c:pt>
                <c:pt idx="8526">
                  <c:v>8.2299999999999998E-2</c:v>
                </c:pt>
                <c:pt idx="8527">
                  <c:v>8.0500000000000002E-2</c:v>
                </c:pt>
                <c:pt idx="8528">
                  <c:v>8.1000000000000003E-2</c:v>
                </c:pt>
                <c:pt idx="8529">
                  <c:v>8.1900000000000001E-2</c:v>
                </c:pt>
                <c:pt idx="8530">
                  <c:v>8.0500000000000002E-2</c:v>
                </c:pt>
                <c:pt idx="8531">
                  <c:v>8.0399999999999985E-2</c:v>
                </c:pt>
                <c:pt idx="8532">
                  <c:v>8.0299999999999996E-2</c:v>
                </c:pt>
                <c:pt idx="8533">
                  <c:v>8.09E-2</c:v>
                </c:pt>
                <c:pt idx="8534">
                  <c:v>8.0700000000000008E-2</c:v>
                </c:pt>
                <c:pt idx="8535">
                  <c:v>8.0500000000000002E-2</c:v>
                </c:pt>
                <c:pt idx="8536">
                  <c:v>8.0299999999999996E-2</c:v>
                </c:pt>
                <c:pt idx="8537">
                  <c:v>8.0100000000000005E-2</c:v>
                </c:pt>
                <c:pt idx="8538">
                  <c:v>8.0500000000000002E-2</c:v>
                </c:pt>
                <c:pt idx="8539">
                  <c:v>8.2799999999999999E-2</c:v>
                </c:pt>
                <c:pt idx="8540">
                  <c:v>8.0199999999999994E-2</c:v>
                </c:pt>
                <c:pt idx="8541">
                  <c:v>8.0199999999999994E-2</c:v>
                </c:pt>
                <c:pt idx="8542">
                  <c:v>7.9899999999999999E-2</c:v>
                </c:pt>
                <c:pt idx="8543">
                  <c:v>8.0399999999999985E-2</c:v>
                </c:pt>
                <c:pt idx="8544">
                  <c:v>8.0199999999999994E-2</c:v>
                </c:pt>
                <c:pt idx="8545">
                  <c:v>8.0500000000000002E-2</c:v>
                </c:pt>
                <c:pt idx="8546">
                  <c:v>8.0700000000000008E-2</c:v>
                </c:pt>
                <c:pt idx="8547">
                  <c:v>8.1799999999999998E-2</c:v>
                </c:pt>
                <c:pt idx="8548">
                  <c:v>8.2899999999999988E-2</c:v>
                </c:pt>
                <c:pt idx="8549">
                  <c:v>8.0100000000000005E-2</c:v>
                </c:pt>
                <c:pt idx="8550">
                  <c:v>8.3400000000000002E-2</c:v>
                </c:pt>
                <c:pt idx="8551">
                  <c:v>8.3299999999999999E-2</c:v>
                </c:pt>
                <c:pt idx="8552">
                  <c:v>8.3199999999999996E-2</c:v>
                </c:pt>
                <c:pt idx="8553">
                  <c:v>8.3199999999999996E-2</c:v>
                </c:pt>
                <c:pt idx="8554">
                  <c:v>8.3199999999999996E-2</c:v>
                </c:pt>
                <c:pt idx="8555">
                  <c:v>8.3199999999999996E-2</c:v>
                </c:pt>
                <c:pt idx="8556">
                  <c:v>8.3499999999999991E-2</c:v>
                </c:pt>
                <c:pt idx="8557">
                  <c:v>8.3199999999999996E-2</c:v>
                </c:pt>
                <c:pt idx="8558">
                  <c:v>8.3599999999999994E-2</c:v>
                </c:pt>
                <c:pt idx="8559">
                  <c:v>8.3900000000000002E-2</c:v>
                </c:pt>
                <c:pt idx="8560">
                  <c:v>8.3299999999999999E-2</c:v>
                </c:pt>
                <c:pt idx="8561">
                  <c:v>8.3000000000000004E-2</c:v>
                </c:pt>
                <c:pt idx="8562">
                  <c:v>8.2400000000000001E-2</c:v>
                </c:pt>
                <c:pt idx="8563">
                  <c:v>8.2500000000000004E-2</c:v>
                </c:pt>
                <c:pt idx="8564">
                  <c:v>8.2400000000000001E-2</c:v>
                </c:pt>
                <c:pt idx="8565">
                  <c:v>8.2500000000000004E-2</c:v>
                </c:pt>
                <c:pt idx="8566">
                  <c:v>8.2799999999999999E-2</c:v>
                </c:pt>
                <c:pt idx="8567">
                  <c:v>8.2899999999999988E-2</c:v>
                </c:pt>
                <c:pt idx="8568">
                  <c:v>8.2899999999999988E-2</c:v>
                </c:pt>
                <c:pt idx="8569">
                  <c:v>8.6099999999999996E-2</c:v>
                </c:pt>
                <c:pt idx="8570">
                  <c:v>8.2299999999999998E-2</c:v>
                </c:pt>
                <c:pt idx="8571">
                  <c:v>8.2599999999999993E-2</c:v>
                </c:pt>
                <c:pt idx="8572">
                  <c:v>8.2599999999999993E-2</c:v>
                </c:pt>
                <c:pt idx="8573">
                  <c:v>8.2500000000000004E-2</c:v>
                </c:pt>
                <c:pt idx="8574">
                  <c:v>8.2200000000000009E-2</c:v>
                </c:pt>
                <c:pt idx="8575">
                  <c:v>8.2699999999999996E-2</c:v>
                </c:pt>
                <c:pt idx="8576">
                  <c:v>8.2799999999999999E-2</c:v>
                </c:pt>
                <c:pt idx="8577">
                  <c:v>8.2799999999999999E-2</c:v>
                </c:pt>
                <c:pt idx="8578">
                  <c:v>8.2299999999999998E-2</c:v>
                </c:pt>
                <c:pt idx="8579">
                  <c:v>7.690000000000001E-2</c:v>
                </c:pt>
                <c:pt idx="8580">
                  <c:v>8.2599999999999993E-2</c:v>
                </c:pt>
                <c:pt idx="8581">
                  <c:v>8.2699999999999996E-2</c:v>
                </c:pt>
                <c:pt idx="8582">
                  <c:v>8.2699999999999996E-2</c:v>
                </c:pt>
                <c:pt idx="8583">
                  <c:v>8.2899999999999988E-2</c:v>
                </c:pt>
                <c:pt idx="8584">
                  <c:v>8.2400000000000001E-2</c:v>
                </c:pt>
                <c:pt idx="8585">
                  <c:v>8.2200000000000009E-2</c:v>
                </c:pt>
                <c:pt idx="8586">
                  <c:v>8.2400000000000001E-2</c:v>
                </c:pt>
                <c:pt idx="8587">
                  <c:v>8.2200000000000009E-2</c:v>
                </c:pt>
                <c:pt idx="8588">
                  <c:v>8.199999999999999E-2</c:v>
                </c:pt>
                <c:pt idx="8589">
                  <c:v>7.5300000000000006E-2</c:v>
                </c:pt>
                <c:pt idx="8590">
                  <c:v>8.3400000000000002E-2</c:v>
                </c:pt>
                <c:pt idx="8591">
                  <c:v>8.2699999999999996E-2</c:v>
                </c:pt>
                <c:pt idx="8592">
                  <c:v>8.2400000000000001E-2</c:v>
                </c:pt>
                <c:pt idx="8593">
                  <c:v>8.2299999999999998E-2</c:v>
                </c:pt>
                <c:pt idx="8594">
                  <c:v>8.1799999999999998E-2</c:v>
                </c:pt>
                <c:pt idx="8595">
                  <c:v>8.199999999999999E-2</c:v>
                </c:pt>
                <c:pt idx="8596">
                  <c:v>8.2299999999999998E-2</c:v>
                </c:pt>
                <c:pt idx="8597">
                  <c:v>8.2100000000000006E-2</c:v>
                </c:pt>
                <c:pt idx="8598">
                  <c:v>8.1900000000000001E-2</c:v>
                </c:pt>
                <c:pt idx="8599">
                  <c:v>7.7300000000000008E-2</c:v>
                </c:pt>
                <c:pt idx="8600">
                  <c:v>8.1099999999999992E-2</c:v>
                </c:pt>
                <c:pt idx="8601">
                  <c:v>8.2299999999999998E-2</c:v>
                </c:pt>
                <c:pt idx="8602">
                  <c:v>8.1799999999999998E-2</c:v>
                </c:pt>
                <c:pt idx="8603">
                  <c:v>8.2100000000000006E-2</c:v>
                </c:pt>
                <c:pt idx="8604">
                  <c:v>8.2100000000000006E-2</c:v>
                </c:pt>
                <c:pt idx="8605">
                  <c:v>8.2100000000000006E-2</c:v>
                </c:pt>
                <c:pt idx="8606">
                  <c:v>8.2500000000000004E-2</c:v>
                </c:pt>
                <c:pt idx="8607">
                  <c:v>8.2400000000000001E-2</c:v>
                </c:pt>
                <c:pt idx="8608">
                  <c:v>8.3100000000000007E-2</c:v>
                </c:pt>
                <c:pt idx="8609">
                  <c:v>8.4600000000000009E-2</c:v>
                </c:pt>
                <c:pt idx="8610">
                  <c:v>8.3900000000000002E-2</c:v>
                </c:pt>
                <c:pt idx="8611">
                  <c:v>8.3100000000000007E-2</c:v>
                </c:pt>
                <c:pt idx="8612">
                  <c:v>8.1799999999999998E-2</c:v>
                </c:pt>
                <c:pt idx="8613">
                  <c:v>8.2100000000000006E-2</c:v>
                </c:pt>
                <c:pt idx="8614">
                  <c:v>8.199999999999999E-2</c:v>
                </c:pt>
                <c:pt idx="8615">
                  <c:v>8.2100000000000006E-2</c:v>
                </c:pt>
                <c:pt idx="8616">
                  <c:v>8.2400000000000001E-2</c:v>
                </c:pt>
                <c:pt idx="8617">
                  <c:v>8.2599999999999993E-2</c:v>
                </c:pt>
                <c:pt idx="8618">
                  <c:v>8.3100000000000007E-2</c:v>
                </c:pt>
                <c:pt idx="8619">
                  <c:v>8.3699999999999997E-2</c:v>
                </c:pt>
                <c:pt idx="8620">
                  <c:v>8.3100000000000007E-2</c:v>
                </c:pt>
                <c:pt idx="8621">
                  <c:v>8.3400000000000002E-2</c:v>
                </c:pt>
                <c:pt idx="8622">
                  <c:v>8.3000000000000004E-2</c:v>
                </c:pt>
                <c:pt idx="8623">
                  <c:v>8.3699999999999997E-2</c:v>
                </c:pt>
                <c:pt idx="8624">
                  <c:v>8.3000000000000004E-2</c:v>
                </c:pt>
                <c:pt idx="8625">
                  <c:v>8.2599999999999993E-2</c:v>
                </c:pt>
                <c:pt idx="8626">
                  <c:v>8.2500000000000004E-2</c:v>
                </c:pt>
                <c:pt idx="8627">
                  <c:v>8.2500000000000004E-2</c:v>
                </c:pt>
                <c:pt idx="8628">
                  <c:v>8.2799999999999999E-2</c:v>
                </c:pt>
                <c:pt idx="8629">
                  <c:v>8.4700000000000011E-2</c:v>
                </c:pt>
                <c:pt idx="8630">
                  <c:v>8.2599999999999993E-2</c:v>
                </c:pt>
                <c:pt idx="8631">
                  <c:v>8.2400000000000001E-2</c:v>
                </c:pt>
                <c:pt idx="8632">
                  <c:v>8.2200000000000009E-2</c:v>
                </c:pt>
                <c:pt idx="8633">
                  <c:v>8.2899999999999988E-2</c:v>
                </c:pt>
                <c:pt idx="8634">
                  <c:v>8.2100000000000006E-2</c:v>
                </c:pt>
                <c:pt idx="8635">
                  <c:v>8.2299999999999998E-2</c:v>
                </c:pt>
                <c:pt idx="8636">
                  <c:v>8.2799999999999999E-2</c:v>
                </c:pt>
                <c:pt idx="8637">
                  <c:v>8.2899999999999988E-2</c:v>
                </c:pt>
                <c:pt idx="8638">
                  <c:v>8.3000000000000004E-2</c:v>
                </c:pt>
                <c:pt idx="8639">
                  <c:v>8.4000000000000005E-2</c:v>
                </c:pt>
                <c:pt idx="8640">
                  <c:v>8.2100000000000006E-2</c:v>
                </c:pt>
                <c:pt idx="8641">
                  <c:v>8.2400000000000001E-2</c:v>
                </c:pt>
                <c:pt idx="8642">
                  <c:v>8.2699999999999996E-2</c:v>
                </c:pt>
                <c:pt idx="8643">
                  <c:v>8.3000000000000004E-2</c:v>
                </c:pt>
                <c:pt idx="8644">
                  <c:v>8.2899999999999988E-2</c:v>
                </c:pt>
                <c:pt idx="8645">
                  <c:v>8.2699999999999996E-2</c:v>
                </c:pt>
                <c:pt idx="8646">
                  <c:v>8.2799999999999999E-2</c:v>
                </c:pt>
                <c:pt idx="8647">
                  <c:v>8.2500000000000004E-2</c:v>
                </c:pt>
                <c:pt idx="8648">
                  <c:v>8.2799999999999999E-2</c:v>
                </c:pt>
                <c:pt idx="8649">
                  <c:v>8.4100000000000008E-2</c:v>
                </c:pt>
                <c:pt idx="8650">
                  <c:v>8.2400000000000001E-2</c:v>
                </c:pt>
                <c:pt idx="8651">
                  <c:v>8.1900000000000001E-2</c:v>
                </c:pt>
                <c:pt idx="8652">
                  <c:v>8.1900000000000001E-2</c:v>
                </c:pt>
                <c:pt idx="8653">
                  <c:v>8.3199999999999996E-2</c:v>
                </c:pt>
                <c:pt idx="8654">
                  <c:v>8.2100000000000006E-2</c:v>
                </c:pt>
                <c:pt idx="8655">
                  <c:v>8.2100000000000006E-2</c:v>
                </c:pt>
                <c:pt idx="8656">
                  <c:v>8.2100000000000006E-2</c:v>
                </c:pt>
                <c:pt idx="8657">
                  <c:v>8.2100000000000006E-2</c:v>
                </c:pt>
                <c:pt idx="8658">
                  <c:v>8.2100000000000006E-2</c:v>
                </c:pt>
                <c:pt idx="8659">
                  <c:v>8.2200000000000009E-2</c:v>
                </c:pt>
                <c:pt idx="8660">
                  <c:v>8.1900000000000001E-2</c:v>
                </c:pt>
                <c:pt idx="8661">
                  <c:v>8.2200000000000009E-2</c:v>
                </c:pt>
                <c:pt idx="8662">
                  <c:v>8.2299999999999998E-2</c:v>
                </c:pt>
                <c:pt idx="8663">
                  <c:v>8.2500000000000004E-2</c:v>
                </c:pt>
                <c:pt idx="8664">
                  <c:v>8.2599999999999993E-2</c:v>
                </c:pt>
                <c:pt idx="8665">
                  <c:v>8.2299999999999998E-2</c:v>
                </c:pt>
                <c:pt idx="8666">
                  <c:v>8.2400000000000001E-2</c:v>
                </c:pt>
                <c:pt idx="8667">
                  <c:v>8.2400000000000001E-2</c:v>
                </c:pt>
                <c:pt idx="8668">
                  <c:v>8.2400000000000001E-2</c:v>
                </c:pt>
                <c:pt idx="8669">
                  <c:v>8.4000000000000005E-2</c:v>
                </c:pt>
                <c:pt idx="8670">
                  <c:v>8.1900000000000001E-2</c:v>
                </c:pt>
                <c:pt idx="8671">
                  <c:v>8.1900000000000001E-2</c:v>
                </c:pt>
                <c:pt idx="8672">
                  <c:v>8.1900000000000001E-2</c:v>
                </c:pt>
                <c:pt idx="8673">
                  <c:v>8.2299999999999998E-2</c:v>
                </c:pt>
                <c:pt idx="8674">
                  <c:v>8.2599999999999993E-2</c:v>
                </c:pt>
                <c:pt idx="8675">
                  <c:v>8.3100000000000007E-2</c:v>
                </c:pt>
                <c:pt idx="8676">
                  <c:v>8.1600000000000006E-2</c:v>
                </c:pt>
                <c:pt idx="8677">
                  <c:v>8.1600000000000006E-2</c:v>
                </c:pt>
                <c:pt idx="8678">
                  <c:v>8.2100000000000006E-2</c:v>
                </c:pt>
                <c:pt idx="8679">
                  <c:v>8.1199999999999994E-2</c:v>
                </c:pt>
                <c:pt idx="8680">
                  <c:v>8.2500000000000004E-2</c:v>
                </c:pt>
                <c:pt idx="8681">
                  <c:v>8.2699999999999996E-2</c:v>
                </c:pt>
                <c:pt idx="8682">
                  <c:v>8.199999999999999E-2</c:v>
                </c:pt>
                <c:pt idx="8683">
                  <c:v>8.2899999999999988E-2</c:v>
                </c:pt>
                <c:pt idx="8684">
                  <c:v>8.3699999999999997E-2</c:v>
                </c:pt>
                <c:pt idx="8685">
                  <c:v>8.539999999999999E-2</c:v>
                </c:pt>
                <c:pt idx="8686">
                  <c:v>7.9699999999999993E-2</c:v>
                </c:pt>
                <c:pt idx="8687">
                  <c:v>7.9699999999999993E-2</c:v>
                </c:pt>
                <c:pt idx="8688">
                  <c:v>9.4499999999999987E-2</c:v>
                </c:pt>
                <c:pt idx="8689">
                  <c:v>9.1799999999999993E-2</c:v>
                </c:pt>
                <c:pt idx="8690">
                  <c:v>8.43E-2</c:v>
                </c:pt>
                <c:pt idx="8691">
                  <c:v>8.1900000000000001E-2</c:v>
                </c:pt>
                <c:pt idx="8692">
                  <c:v>8.1900000000000001E-2</c:v>
                </c:pt>
                <c:pt idx="8693">
                  <c:v>8.2699999999999996E-2</c:v>
                </c:pt>
                <c:pt idx="8694">
                  <c:v>8.4199999999999997E-2</c:v>
                </c:pt>
                <c:pt idx="8695">
                  <c:v>8.5000000000000006E-2</c:v>
                </c:pt>
                <c:pt idx="8696">
                  <c:v>8.5600000000000009E-2</c:v>
                </c:pt>
                <c:pt idx="8697">
                  <c:v>8.5600000000000009E-2</c:v>
                </c:pt>
                <c:pt idx="8698">
                  <c:v>8.5099999999999995E-2</c:v>
                </c:pt>
                <c:pt idx="8699">
                  <c:v>8.5800000000000001E-2</c:v>
                </c:pt>
                <c:pt idx="8700">
                  <c:v>8.4399999999999989E-2</c:v>
                </c:pt>
                <c:pt idx="8701">
                  <c:v>8.4399999999999989E-2</c:v>
                </c:pt>
                <c:pt idx="8702">
                  <c:v>8.4600000000000009E-2</c:v>
                </c:pt>
                <c:pt idx="8703">
                  <c:v>8.48E-2</c:v>
                </c:pt>
                <c:pt idx="8704">
                  <c:v>8.4700000000000011E-2</c:v>
                </c:pt>
                <c:pt idx="8705">
                  <c:v>8.5099999999999995E-2</c:v>
                </c:pt>
                <c:pt idx="8706">
                  <c:v>8.5299999999999987E-2</c:v>
                </c:pt>
                <c:pt idx="8707">
                  <c:v>8.5099999999999995E-2</c:v>
                </c:pt>
                <c:pt idx="8708">
                  <c:v>8.5999999999999993E-2</c:v>
                </c:pt>
                <c:pt idx="8709">
                  <c:v>8.9900000000000008E-2</c:v>
                </c:pt>
                <c:pt idx="8710">
                  <c:v>8.7300000000000003E-2</c:v>
                </c:pt>
                <c:pt idx="8711">
                  <c:v>8.5600000000000009E-2</c:v>
                </c:pt>
                <c:pt idx="8712">
                  <c:v>8.3000000000000004E-2</c:v>
                </c:pt>
                <c:pt idx="8713">
                  <c:v>8.3800000000000013E-2</c:v>
                </c:pt>
                <c:pt idx="8714">
                  <c:v>8.3800000000000013E-2</c:v>
                </c:pt>
                <c:pt idx="8715">
                  <c:v>8.5000000000000006E-2</c:v>
                </c:pt>
                <c:pt idx="8716">
                  <c:v>8.4700000000000011E-2</c:v>
                </c:pt>
                <c:pt idx="8717">
                  <c:v>8.4499999999999992E-2</c:v>
                </c:pt>
                <c:pt idx="8718">
                  <c:v>8.5199999999999998E-2</c:v>
                </c:pt>
                <c:pt idx="8719">
                  <c:v>8.7300000000000003E-2</c:v>
                </c:pt>
                <c:pt idx="8720">
                  <c:v>8.4399999999999989E-2</c:v>
                </c:pt>
                <c:pt idx="8721">
                  <c:v>8.4399999999999989E-2</c:v>
                </c:pt>
                <c:pt idx="8722">
                  <c:v>8.4000000000000005E-2</c:v>
                </c:pt>
                <c:pt idx="8723">
                  <c:v>8.4199999999999997E-2</c:v>
                </c:pt>
                <c:pt idx="8724">
                  <c:v>8.48E-2</c:v>
                </c:pt>
                <c:pt idx="8725">
                  <c:v>8.6400000000000005E-2</c:v>
                </c:pt>
                <c:pt idx="8726">
                  <c:v>8.7400000000000005E-2</c:v>
                </c:pt>
                <c:pt idx="8727">
                  <c:v>8.7400000000000005E-2</c:v>
                </c:pt>
                <c:pt idx="8728">
                  <c:v>8.77E-2</c:v>
                </c:pt>
                <c:pt idx="8729">
                  <c:v>8.9800000000000005E-2</c:v>
                </c:pt>
                <c:pt idx="8730">
                  <c:v>8.8900000000000007E-2</c:v>
                </c:pt>
                <c:pt idx="8731">
                  <c:v>8.7499999999999994E-2</c:v>
                </c:pt>
                <c:pt idx="8732">
                  <c:v>8.7400000000000005E-2</c:v>
                </c:pt>
                <c:pt idx="8733">
                  <c:v>8.7499999999999994E-2</c:v>
                </c:pt>
                <c:pt idx="8734">
                  <c:v>8.7300000000000003E-2</c:v>
                </c:pt>
                <c:pt idx="8735">
                  <c:v>8.72E-2</c:v>
                </c:pt>
                <c:pt idx="8736">
                  <c:v>8.7300000000000003E-2</c:v>
                </c:pt>
                <c:pt idx="8737">
                  <c:v>8.7100000000000011E-2</c:v>
                </c:pt>
                <c:pt idx="8738">
                  <c:v>8.7100000000000011E-2</c:v>
                </c:pt>
                <c:pt idx="8739">
                  <c:v>8.7499999999999994E-2</c:v>
                </c:pt>
                <c:pt idx="8740">
                  <c:v>8.6999999999999994E-2</c:v>
                </c:pt>
                <c:pt idx="8741">
                  <c:v>8.6300000000000002E-2</c:v>
                </c:pt>
                <c:pt idx="8742">
                  <c:v>8.8100000000000012E-2</c:v>
                </c:pt>
                <c:pt idx="8743">
                  <c:v>8.8200000000000001E-2</c:v>
                </c:pt>
                <c:pt idx="8744">
                  <c:v>8.8800000000000004E-2</c:v>
                </c:pt>
                <c:pt idx="8745">
                  <c:v>8.9099999999999999E-2</c:v>
                </c:pt>
                <c:pt idx="8746">
                  <c:v>8.9200000000000002E-2</c:v>
                </c:pt>
                <c:pt idx="8747">
                  <c:v>8.9200000000000002E-2</c:v>
                </c:pt>
                <c:pt idx="8748">
                  <c:v>9.0200000000000002E-2</c:v>
                </c:pt>
                <c:pt idx="8749">
                  <c:v>9.1300000000000006E-2</c:v>
                </c:pt>
                <c:pt idx="8750">
                  <c:v>9.0800000000000006E-2</c:v>
                </c:pt>
                <c:pt idx="8751">
                  <c:v>9.1600000000000001E-2</c:v>
                </c:pt>
                <c:pt idx="8752">
                  <c:v>9.2399999999999996E-2</c:v>
                </c:pt>
                <c:pt idx="8753">
                  <c:v>9.1999999999999998E-2</c:v>
                </c:pt>
                <c:pt idx="8754">
                  <c:v>9.0299999999999991E-2</c:v>
                </c:pt>
                <c:pt idx="8755">
                  <c:v>9.0500000000000011E-2</c:v>
                </c:pt>
                <c:pt idx="8756">
                  <c:v>9.0899999999999995E-2</c:v>
                </c:pt>
                <c:pt idx="8757">
                  <c:v>8.9900000000000008E-2</c:v>
                </c:pt>
                <c:pt idx="8758">
                  <c:v>8.9700000000000002E-2</c:v>
                </c:pt>
                <c:pt idx="8759">
                  <c:v>9.4800000000000009E-2</c:v>
                </c:pt>
                <c:pt idx="8760">
                  <c:v>8.9399999999999993E-2</c:v>
                </c:pt>
                <c:pt idx="8761">
                  <c:v>8.9600000000000013E-2</c:v>
                </c:pt>
                <c:pt idx="8762">
                  <c:v>9.0200000000000002E-2</c:v>
                </c:pt>
                <c:pt idx="8763">
                  <c:v>8.900000000000001E-2</c:v>
                </c:pt>
                <c:pt idx="8764">
                  <c:v>8.8900000000000007E-2</c:v>
                </c:pt>
                <c:pt idx="8765">
                  <c:v>8.929999999999999E-2</c:v>
                </c:pt>
                <c:pt idx="8766">
                  <c:v>8.9499999999999996E-2</c:v>
                </c:pt>
                <c:pt idx="8767">
                  <c:v>8.9800000000000005E-2</c:v>
                </c:pt>
                <c:pt idx="8768">
                  <c:v>0.09</c:v>
                </c:pt>
                <c:pt idx="8769">
                  <c:v>9.1400000000000009E-2</c:v>
                </c:pt>
                <c:pt idx="8770">
                  <c:v>8.929999999999999E-2</c:v>
                </c:pt>
                <c:pt idx="8771">
                  <c:v>8.929999999999999E-2</c:v>
                </c:pt>
                <c:pt idx="8772">
                  <c:v>8.929999999999999E-2</c:v>
                </c:pt>
                <c:pt idx="8773">
                  <c:v>8.9200000000000002E-2</c:v>
                </c:pt>
                <c:pt idx="8774">
                  <c:v>8.8900000000000007E-2</c:v>
                </c:pt>
                <c:pt idx="8775">
                  <c:v>8.9200000000000002E-2</c:v>
                </c:pt>
                <c:pt idx="8776">
                  <c:v>8.9499999999999996E-2</c:v>
                </c:pt>
                <c:pt idx="8777">
                  <c:v>8.9800000000000005E-2</c:v>
                </c:pt>
                <c:pt idx="8778">
                  <c:v>9.0500000000000011E-2</c:v>
                </c:pt>
                <c:pt idx="8779">
                  <c:v>9.4399999999999998E-2</c:v>
                </c:pt>
                <c:pt idx="8780">
                  <c:v>8.9200000000000002E-2</c:v>
                </c:pt>
                <c:pt idx="8781">
                  <c:v>8.9399999999999993E-2</c:v>
                </c:pt>
                <c:pt idx="8782">
                  <c:v>8.929999999999999E-2</c:v>
                </c:pt>
                <c:pt idx="8783">
                  <c:v>8.9499999999999996E-2</c:v>
                </c:pt>
                <c:pt idx="8784">
                  <c:v>9.0299999999999991E-2</c:v>
                </c:pt>
                <c:pt idx="8785">
                  <c:v>9.1899999999999996E-2</c:v>
                </c:pt>
                <c:pt idx="8786">
                  <c:v>9.0399999999999994E-2</c:v>
                </c:pt>
                <c:pt idx="8787">
                  <c:v>0.09</c:v>
                </c:pt>
                <c:pt idx="8788">
                  <c:v>9.0200000000000002E-2</c:v>
                </c:pt>
                <c:pt idx="8789">
                  <c:v>9.2399999999999996E-2</c:v>
                </c:pt>
                <c:pt idx="8790">
                  <c:v>8.9499999999999996E-2</c:v>
                </c:pt>
                <c:pt idx="8791">
                  <c:v>8.9499999999999996E-2</c:v>
                </c:pt>
                <c:pt idx="8792">
                  <c:v>8.929999999999999E-2</c:v>
                </c:pt>
                <c:pt idx="8793">
                  <c:v>8.9399999999999993E-2</c:v>
                </c:pt>
                <c:pt idx="8794">
                  <c:v>8.9499999999999996E-2</c:v>
                </c:pt>
                <c:pt idx="8795">
                  <c:v>8.9499999999999996E-2</c:v>
                </c:pt>
                <c:pt idx="8796">
                  <c:v>8.9399999999999993E-2</c:v>
                </c:pt>
                <c:pt idx="8797">
                  <c:v>8.9399999999999993E-2</c:v>
                </c:pt>
                <c:pt idx="8798">
                  <c:v>0.09</c:v>
                </c:pt>
                <c:pt idx="8799">
                  <c:v>8.8599999999999998E-2</c:v>
                </c:pt>
                <c:pt idx="8800">
                  <c:v>9.1400000000000009E-2</c:v>
                </c:pt>
                <c:pt idx="8801">
                  <c:v>9.1700000000000004E-2</c:v>
                </c:pt>
                <c:pt idx="8802">
                  <c:v>9.1999999999999998E-2</c:v>
                </c:pt>
                <c:pt idx="8803">
                  <c:v>9.1899999999999996E-2</c:v>
                </c:pt>
                <c:pt idx="8804">
                  <c:v>9.2100000000000015E-2</c:v>
                </c:pt>
                <c:pt idx="8805">
                  <c:v>9.2399999999999996E-2</c:v>
                </c:pt>
                <c:pt idx="8806">
                  <c:v>9.2799999999999994E-2</c:v>
                </c:pt>
                <c:pt idx="8807">
                  <c:v>9.2200000000000004E-2</c:v>
                </c:pt>
                <c:pt idx="8808">
                  <c:v>9.3100000000000002E-2</c:v>
                </c:pt>
                <c:pt idx="8809">
                  <c:v>9.5399999999999985E-2</c:v>
                </c:pt>
                <c:pt idx="8810">
                  <c:v>9.2499999999999999E-2</c:v>
                </c:pt>
                <c:pt idx="8811">
                  <c:v>9.2200000000000004E-2</c:v>
                </c:pt>
                <c:pt idx="8812">
                  <c:v>9.2300000000000007E-2</c:v>
                </c:pt>
                <c:pt idx="8813">
                  <c:v>9.4600000000000004E-2</c:v>
                </c:pt>
                <c:pt idx="8814">
                  <c:v>9.4800000000000009E-2</c:v>
                </c:pt>
                <c:pt idx="8815">
                  <c:v>9.4899999999999998E-2</c:v>
                </c:pt>
                <c:pt idx="8816">
                  <c:v>9.4899999999999998E-2</c:v>
                </c:pt>
                <c:pt idx="8817">
                  <c:v>9.6300000000000011E-2</c:v>
                </c:pt>
                <c:pt idx="8818">
                  <c:v>9.69E-2</c:v>
                </c:pt>
                <c:pt idx="8819">
                  <c:v>9.64E-2</c:v>
                </c:pt>
                <c:pt idx="8820">
                  <c:v>9.5500000000000002E-2</c:v>
                </c:pt>
                <c:pt idx="8821">
                  <c:v>9.5100000000000004E-2</c:v>
                </c:pt>
                <c:pt idx="8822">
                  <c:v>9.5700000000000007E-2</c:v>
                </c:pt>
                <c:pt idx="8823">
                  <c:v>9.6600000000000005E-2</c:v>
                </c:pt>
                <c:pt idx="8824">
                  <c:v>9.5500000000000002E-2</c:v>
                </c:pt>
                <c:pt idx="8825">
                  <c:v>9.4100000000000003E-2</c:v>
                </c:pt>
                <c:pt idx="8826">
                  <c:v>9.4399999999999998E-2</c:v>
                </c:pt>
                <c:pt idx="8827">
                  <c:v>9.5000000000000001E-2</c:v>
                </c:pt>
                <c:pt idx="8828">
                  <c:v>9.4600000000000004E-2</c:v>
                </c:pt>
                <c:pt idx="8829">
                  <c:v>9.2200000000000004E-2</c:v>
                </c:pt>
                <c:pt idx="8830">
                  <c:v>9.3000000000000013E-2</c:v>
                </c:pt>
                <c:pt idx="8831">
                  <c:v>9.35E-2</c:v>
                </c:pt>
                <c:pt idx="8832">
                  <c:v>9.3599999999999989E-2</c:v>
                </c:pt>
                <c:pt idx="8833">
                  <c:v>9.4700000000000006E-2</c:v>
                </c:pt>
                <c:pt idx="8834">
                  <c:v>9.4800000000000009E-2</c:v>
                </c:pt>
                <c:pt idx="8835">
                  <c:v>9.5799999999999996E-2</c:v>
                </c:pt>
                <c:pt idx="8836">
                  <c:v>9.64E-2</c:v>
                </c:pt>
                <c:pt idx="8837">
                  <c:v>9.7299999999999998E-2</c:v>
                </c:pt>
                <c:pt idx="8838">
                  <c:v>9.8400000000000001E-2</c:v>
                </c:pt>
                <c:pt idx="8839">
                  <c:v>0.1048</c:v>
                </c:pt>
                <c:pt idx="8840">
                  <c:v>9.7699999999999995E-2</c:v>
                </c:pt>
                <c:pt idx="8841">
                  <c:v>9.7100000000000006E-2</c:v>
                </c:pt>
                <c:pt idx="8842">
                  <c:v>9.7100000000000006E-2</c:v>
                </c:pt>
                <c:pt idx="8843">
                  <c:v>9.7599999999999992E-2</c:v>
                </c:pt>
                <c:pt idx="8844">
                  <c:v>9.7500000000000003E-2</c:v>
                </c:pt>
                <c:pt idx="8845">
                  <c:v>9.7299999999999998E-2</c:v>
                </c:pt>
                <c:pt idx="8846">
                  <c:v>9.6999999999999989E-2</c:v>
                </c:pt>
                <c:pt idx="8847">
                  <c:v>9.7299999999999998E-2</c:v>
                </c:pt>
                <c:pt idx="8848">
                  <c:v>9.8000000000000004E-2</c:v>
                </c:pt>
                <c:pt idx="8849">
                  <c:v>9.9199999999999997E-2</c:v>
                </c:pt>
                <c:pt idx="8850">
                  <c:v>9.7599999999999992E-2</c:v>
                </c:pt>
                <c:pt idx="8851">
                  <c:v>9.7899999999999987E-2</c:v>
                </c:pt>
                <c:pt idx="8852">
                  <c:v>9.6699999999999994E-2</c:v>
                </c:pt>
                <c:pt idx="8853">
                  <c:v>9.74E-2</c:v>
                </c:pt>
                <c:pt idx="8854">
                  <c:v>9.7699999999999995E-2</c:v>
                </c:pt>
                <c:pt idx="8855">
                  <c:v>9.7899999999999987E-2</c:v>
                </c:pt>
                <c:pt idx="8856">
                  <c:v>9.8400000000000001E-2</c:v>
                </c:pt>
                <c:pt idx="8857">
                  <c:v>9.9000000000000005E-2</c:v>
                </c:pt>
                <c:pt idx="8858">
                  <c:v>9.9100000000000008E-2</c:v>
                </c:pt>
                <c:pt idx="8859">
                  <c:v>0.10150000000000001</c:v>
                </c:pt>
                <c:pt idx="8860">
                  <c:v>9.8299999999999998E-2</c:v>
                </c:pt>
                <c:pt idx="8861">
                  <c:v>9.849999999999999E-2</c:v>
                </c:pt>
                <c:pt idx="8862">
                  <c:v>9.820000000000001E-2</c:v>
                </c:pt>
                <c:pt idx="8863">
                  <c:v>9.849999999999999E-2</c:v>
                </c:pt>
                <c:pt idx="8864">
                  <c:v>9.820000000000001E-2</c:v>
                </c:pt>
                <c:pt idx="8865">
                  <c:v>9.849999999999999E-2</c:v>
                </c:pt>
                <c:pt idx="8866">
                  <c:v>9.8800000000000013E-2</c:v>
                </c:pt>
                <c:pt idx="8867">
                  <c:v>9.8699999999999996E-2</c:v>
                </c:pt>
                <c:pt idx="8868">
                  <c:v>9.8900000000000002E-2</c:v>
                </c:pt>
                <c:pt idx="8869">
                  <c:v>0.10710000000000001</c:v>
                </c:pt>
                <c:pt idx="8870">
                  <c:v>9.7100000000000006E-2</c:v>
                </c:pt>
                <c:pt idx="8871">
                  <c:v>9.8900000000000002E-2</c:v>
                </c:pt>
                <c:pt idx="8872">
                  <c:v>9.8299999999999998E-2</c:v>
                </c:pt>
                <c:pt idx="8873">
                  <c:v>9.8400000000000001E-2</c:v>
                </c:pt>
                <c:pt idx="8874">
                  <c:v>9.7799999999999998E-2</c:v>
                </c:pt>
                <c:pt idx="8875">
                  <c:v>9.7899999999999987E-2</c:v>
                </c:pt>
                <c:pt idx="8876">
                  <c:v>9.849999999999999E-2</c:v>
                </c:pt>
                <c:pt idx="8877">
                  <c:v>9.8299999999999998E-2</c:v>
                </c:pt>
                <c:pt idx="8878">
                  <c:v>9.849999999999999E-2</c:v>
                </c:pt>
                <c:pt idx="8879">
                  <c:v>9.2799999999999994E-2</c:v>
                </c:pt>
                <c:pt idx="8880">
                  <c:v>9.5199999999999993E-2</c:v>
                </c:pt>
                <c:pt idx="8881">
                  <c:v>9.9199999999999997E-2</c:v>
                </c:pt>
                <c:pt idx="8882">
                  <c:v>9.7899999999999987E-2</c:v>
                </c:pt>
                <c:pt idx="8883">
                  <c:v>9.8900000000000002E-2</c:v>
                </c:pt>
                <c:pt idx="8884">
                  <c:v>9.8400000000000001E-2</c:v>
                </c:pt>
                <c:pt idx="8885">
                  <c:v>9.8800000000000013E-2</c:v>
                </c:pt>
                <c:pt idx="8886">
                  <c:v>9.9000000000000005E-2</c:v>
                </c:pt>
                <c:pt idx="8887">
                  <c:v>9.8800000000000013E-2</c:v>
                </c:pt>
                <c:pt idx="8888">
                  <c:v>9.9199999999999997E-2</c:v>
                </c:pt>
                <c:pt idx="8889">
                  <c:v>0.1018</c:v>
                </c:pt>
                <c:pt idx="8890">
                  <c:v>9.8000000000000004E-2</c:v>
                </c:pt>
                <c:pt idx="8891">
                  <c:v>9.849999999999999E-2</c:v>
                </c:pt>
                <c:pt idx="8892">
                  <c:v>9.8100000000000007E-2</c:v>
                </c:pt>
                <c:pt idx="8893">
                  <c:v>9.7899999999999987E-2</c:v>
                </c:pt>
                <c:pt idx="8894">
                  <c:v>9.8400000000000001E-2</c:v>
                </c:pt>
                <c:pt idx="8895">
                  <c:v>9.7799999999999998E-2</c:v>
                </c:pt>
                <c:pt idx="8896">
                  <c:v>9.820000000000001E-2</c:v>
                </c:pt>
                <c:pt idx="8897">
                  <c:v>9.820000000000001E-2</c:v>
                </c:pt>
                <c:pt idx="8898">
                  <c:v>9.8900000000000002E-2</c:v>
                </c:pt>
                <c:pt idx="8899">
                  <c:v>0.105</c:v>
                </c:pt>
                <c:pt idx="8900">
                  <c:v>9.5899999999999999E-2</c:v>
                </c:pt>
                <c:pt idx="8901">
                  <c:v>9.7699999999999995E-2</c:v>
                </c:pt>
                <c:pt idx="8902">
                  <c:v>9.6999999999999989E-2</c:v>
                </c:pt>
                <c:pt idx="8903">
                  <c:v>9.8299999999999998E-2</c:v>
                </c:pt>
                <c:pt idx="8904">
                  <c:v>9.820000000000001E-2</c:v>
                </c:pt>
                <c:pt idx="8905">
                  <c:v>9.8699999999999996E-2</c:v>
                </c:pt>
                <c:pt idx="8906">
                  <c:v>9.9199999999999997E-2</c:v>
                </c:pt>
                <c:pt idx="8907">
                  <c:v>9.7899999999999987E-2</c:v>
                </c:pt>
                <c:pt idx="8908">
                  <c:v>9.6000000000000002E-2</c:v>
                </c:pt>
                <c:pt idx="8909">
                  <c:v>9.8100000000000007E-2</c:v>
                </c:pt>
                <c:pt idx="8910">
                  <c:v>9.3299999999999994E-2</c:v>
                </c:pt>
                <c:pt idx="8911">
                  <c:v>9.3100000000000002E-2</c:v>
                </c:pt>
                <c:pt idx="8912">
                  <c:v>9.3100000000000002E-2</c:v>
                </c:pt>
                <c:pt idx="8913">
                  <c:v>9.35E-2</c:v>
                </c:pt>
                <c:pt idx="8914">
                  <c:v>9.4E-2</c:v>
                </c:pt>
                <c:pt idx="8915">
                  <c:v>9.2899999999999996E-2</c:v>
                </c:pt>
                <c:pt idx="8916">
                  <c:v>9.3000000000000013E-2</c:v>
                </c:pt>
                <c:pt idx="8917">
                  <c:v>9.1899999999999996E-2</c:v>
                </c:pt>
                <c:pt idx="8918">
                  <c:v>9.3100000000000002E-2</c:v>
                </c:pt>
                <c:pt idx="8919">
                  <c:v>9.3800000000000008E-2</c:v>
                </c:pt>
                <c:pt idx="8920">
                  <c:v>0.09</c:v>
                </c:pt>
                <c:pt idx="8921">
                  <c:v>9.0800000000000006E-2</c:v>
                </c:pt>
                <c:pt idx="8922">
                  <c:v>9.0800000000000006E-2</c:v>
                </c:pt>
                <c:pt idx="8923">
                  <c:v>9.0299999999999991E-2</c:v>
                </c:pt>
                <c:pt idx="8924">
                  <c:v>9.0200000000000002E-2</c:v>
                </c:pt>
                <c:pt idx="8925">
                  <c:v>9.1400000000000009E-2</c:v>
                </c:pt>
                <c:pt idx="8926">
                  <c:v>9.1799999999999993E-2</c:v>
                </c:pt>
                <c:pt idx="8927">
                  <c:v>9.1700000000000004E-2</c:v>
                </c:pt>
                <c:pt idx="8928">
                  <c:v>9.2499999999999999E-2</c:v>
                </c:pt>
                <c:pt idx="8929">
                  <c:v>9.3200000000000005E-2</c:v>
                </c:pt>
                <c:pt idx="8930">
                  <c:v>9.0999999999999998E-2</c:v>
                </c:pt>
                <c:pt idx="8931">
                  <c:v>9.0999999999999998E-2</c:v>
                </c:pt>
                <c:pt idx="8932">
                  <c:v>8.9700000000000002E-2</c:v>
                </c:pt>
                <c:pt idx="8933">
                  <c:v>8.9800000000000005E-2</c:v>
                </c:pt>
                <c:pt idx="8934">
                  <c:v>9.0700000000000003E-2</c:v>
                </c:pt>
                <c:pt idx="8935">
                  <c:v>9.2600000000000002E-2</c:v>
                </c:pt>
                <c:pt idx="8936">
                  <c:v>9.0999999999999998E-2</c:v>
                </c:pt>
                <c:pt idx="8937">
                  <c:v>9.0999999999999998E-2</c:v>
                </c:pt>
                <c:pt idx="8938">
                  <c:v>9.1499999999999998E-2</c:v>
                </c:pt>
                <c:pt idx="8939">
                  <c:v>9.0999999999999998E-2</c:v>
                </c:pt>
                <c:pt idx="8940">
                  <c:v>9.1499999999999998E-2</c:v>
                </c:pt>
                <c:pt idx="8941">
                  <c:v>9.1899999999999996E-2</c:v>
                </c:pt>
                <c:pt idx="8942">
                  <c:v>9.0399999999999994E-2</c:v>
                </c:pt>
                <c:pt idx="8943">
                  <c:v>0.09</c:v>
                </c:pt>
                <c:pt idx="8944">
                  <c:v>9.35E-2</c:v>
                </c:pt>
                <c:pt idx="8945">
                  <c:v>9.4E-2</c:v>
                </c:pt>
                <c:pt idx="8946">
                  <c:v>9.0399999999999994E-2</c:v>
                </c:pt>
                <c:pt idx="8947">
                  <c:v>9.0399999999999994E-2</c:v>
                </c:pt>
                <c:pt idx="8948">
                  <c:v>9.64E-2</c:v>
                </c:pt>
                <c:pt idx="8949">
                  <c:v>9.3900000000000011E-2</c:v>
                </c:pt>
                <c:pt idx="8950">
                  <c:v>8.8399999999999992E-2</c:v>
                </c:pt>
                <c:pt idx="8951">
                  <c:v>8.7400000000000005E-2</c:v>
                </c:pt>
                <c:pt idx="8952">
                  <c:v>8.7400000000000005E-2</c:v>
                </c:pt>
                <c:pt idx="8953">
                  <c:v>8.8499999999999995E-2</c:v>
                </c:pt>
                <c:pt idx="8954">
                  <c:v>8.7899999999999992E-2</c:v>
                </c:pt>
                <c:pt idx="8955">
                  <c:v>8.8499999999999995E-2</c:v>
                </c:pt>
                <c:pt idx="8956">
                  <c:v>8.9600000000000013E-2</c:v>
                </c:pt>
                <c:pt idx="8957">
                  <c:v>8.900000000000001E-2</c:v>
                </c:pt>
                <c:pt idx="8958">
                  <c:v>8.8100000000000012E-2</c:v>
                </c:pt>
                <c:pt idx="8959">
                  <c:v>8.5099999999999995E-2</c:v>
                </c:pt>
                <c:pt idx="8960">
                  <c:v>8.3900000000000002E-2</c:v>
                </c:pt>
                <c:pt idx="8961">
                  <c:v>8.5800000000000001E-2</c:v>
                </c:pt>
                <c:pt idx="8962">
                  <c:v>8.5199999999999998E-2</c:v>
                </c:pt>
                <c:pt idx="8963">
                  <c:v>8.5000000000000006E-2</c:v>
                </c:pt>
                <c:pt idx="8964">
                  <c:v>8.4900000000000003E-2</c:v>
                </c:pt>
                <c:pt idx="8965">
                  <c:v>8.5900000000000004E-2</c:v>
                </c:pt>
                <c:pt idx="8966">
                  <c:v>8.6500000000000007E-2</c:v>
                </c:pt>
                <c:pt idx="8967">
                  <c:v>8.6300000000000002E-2</c:v>
                </c:pt>
                <c:pt idx="8968">
                  <c:v>8.539999999999999E-2</c:v>
                </c:pt>
                <c:pt idx="8969">
                  <c:v>8.5000000000000006E-2</c:v>
                </c:pt>
                <c:pt idx="8970">
                  <c:v>8.3900000000000002E-2</c:v>
                </c:pt>
                <c:pt idx="8971">
                  <c:v>8.5500000000000007E-2</c:v>
                </c:pt>
                <c:pt idx="8972">
                  <c:v>8.43E-2</c:v>
                </c:pt>
                <c:pt idx="8973">
                  <c:v>8.3400000000000002E-2</c:v>
                </c:pt>
                <c:pt idx="8974">
                  <c:v>8.3400000000000002E-2</c:v>
                </c:pt>
                <c:pt idx="8975">
                  <c:v>8.4000000000000005E-2</c:v>
                </c:pt>
                <c:pt idx="8976">
                  <c:v>8.3699999999999997E-2</c:v>
                </c:pt>
                <c:pt idx="8977">
                  <c:v>8.2899999999999988E-2</c:v>
                </c:pt>
                <c:pt idx="8978">
                  <c:v>8.3299999999999999E-2</c:v>
                </c:pt>
                <c:pt idx="8979">
                  <c:v>7.3700000000000002E-2</c:v>
                </c:pt>
                <c:pt idx="8980">
                  <c:v>8.4399999999999989E-2</c:v>
                </c:pt>
                <c:pt idx="8981">
                  <c:v>8.9499999999999996E-2</c:v>
                </c:pt>
                <c:pt idx="8982">
                  <c:v>8.2699999999999996E-2</c:v>
                </c:pt>
                <c:pt idx="8983">
                  <c:v>8.2699999999999996E-2</c:v>
                </c:pt>
                <c:pt idx="8984">
                  <c:v>8.2899999999999988E-2</c:v>
                </c:pt>
                <c:pt idx="8985">
                  <c:v>8.3299999999999999E-2</c:v>
                </c:pt>
                <c:pt idx="8986">
                  <c:v>8.3499999999999991E-2</c:v>
                </c:pt>
                <c:pt idx="8987">
                  <c:v>8.2699999999999996E-2</c:v>
                </c:pt>
                <c:pt idx="8988">
                  <c:v>8.3699999999999997E-2</c:v>
                </c:pt>
                <c:pt idx="8989">
                  <c:v>8.6300000000000002E-2</c:v>
                </c:pt>
                <c:pt idx="8990">
                  <c:v>8.3499999999999991E-2</c:v>
                </c:pt>
                <c:pt idx="8991">
                  <c:v>8.3900000000000002E-2</c:v>
                </c:pt>
                <c:pt idx="8992">
                  <c:v>8.3000000000000004E-2</c:v>
                </c:pt>
                <c:pt idx="8993">
                  <c:v>8.2699999999999996E-2</c:v>
                </c:pt>
                <c:pt idx="8994">
                  <c:v>8.2400000000000001E-2</c:v>
                </c:pt>
                <c:pt idx="8995">
                  <c:v>8.2599999999999993E-2</c:v>
                </c:pt>
                <c:pt idx="8996">
                  <c:v>8.3100000000000007E-2</c:v>
                </c:pt>
                <c:pt idx="8997">
                  <c:v>8.2899999999999988E-2</c:v>
                </c:pt>
                <c:pt idx="8998">
                  <c:v>8.3800000000000013E-2</c:v>
                </c:pt>
                <c:pt idx="8999">
                  <c:v>8.6400000000000005E-2</c:v>
                </c:pt>
                <c:pt idx="9000">
                  <c:v>8.3299999999999999E-2</c:v>
                </c:pt>
                <c:pt idx="9001">
                  <c:v>8.3699999999999997E-2</c:v>
                </c:pt>
                <c:pt idx="9002">
                  <c:v>8.14E-2</c:v>
                </c:pt>
                <c:pt idx="9003">
                  <c:v>8.1500000000000003E-2</c:v>
                </c:pt>
                <c:pt idx="9004">
                  <c:v>8.2200000000000009E-2</c:v>
                </c:pt>
                <c:pt idx="9005">
                  <c:v>8.2899999999999988E-2</c:v>
                </c:pt>
                <c:pt idx="9006">
                  <c:v>8.2699999999999996E-2</c:v>
                </c:pt>
                <c:pt idx="9007">
                  <c:v>8.2699999999999996E-2</c:v>
                </c:pt>
                <c:pt idx="9008">
                  <c:v>8.3100000000000007E-2</c:v>
                </c:pt>
                <c:pt idx="9009">
                  <c:v>8.3900000000000002E-2</c:v>
                </c:pt>
                <c:pt idx="9010">
                  <c:v>8.1000000000000003E-2</c:v>
                </c:pt>
                <c:pt idx="9011">
                  <c:v>8.1799999999999998E-2</c:v>
                </c:pt>
                <c:pt idx="9012">
                  <c:v>8.539999999999999E-2</c:v>
                </c:pt>
                <c:pt idx="9013">
                  <c:v>8.3900000000000002E-2</c:v>
                </c:pt>
                <c:pt idx="9014">
                  <c:v>8.2500000000000004E-2</c:v>
                </c:pt>
                <c:pt idx="9015">
                  <c:v>8.2599999999999993E-2</c:v>
                </c:pt>
                <c:pt idx="9016">
                  <c:v>8.2699999999999996E-2</c:v>
                </c:pt>
                <c:pt idx="9017">
                  <c:v>8.2100000000000006E-2</c:v>
                </c:pt>
                <c:pt idx="9018">
                  <c:v>8.2799999999999999E-2</c:v>
                </c:pt>
                <c:pt idx="9019">
                  <c:v>8.6300000000000002E-2</c:v>
                </c:pt>
                <c:pt idx="9020">
                  <c:v>8.0600000000000005E-2</c:v>
                </c:pt>
                <c:pt idx="9021">
                  <c:v>8.0500000000000002E-2</c:v>
                </c:pt>
                <c:pt idx="9022">
                  <c:v>8.0799999999999997E-2</c:v>
                </c:pt>
                <c:pt idx="9023">
                  <c:v>8.2400000000000001E-2</c:v>
                </c:pt>
                <c:pt idx="9024">
                  <c:v>8.09E-2</c:v>
                </c:pt>
                <c:pt idx="9025">
                  <c:v>8.1099999999999992E-2</c:v>
                </c:pt>
                <c:pt idx="9026">
                  <c:v>8.1699999999999995E-2</c:v>
                </c:pt>
                <c:pt idx="9027">
                  <c:v>8.1300000000000011E-2</c:v>
                </c:pt>
                <c:pt idx="9028">
                  <c:v>8.1300000000000011E-2</c:v>
                </c:pt>
                <c:pt idx="9029">
                  <c:v>7.7399999999999997E-2</c:v>
                </c:pt>
                <c:pt idx="9030">
                  <c:v>7.980000000000001E-2</c:v>
                </c:pt>
                <c:pt idx="9031">
                  <c:v>8.2699999999999996E-2</c:v>
                </c:pt>
                <c:pt idx="9032">
                  <c:v>8.2699999999999996E-2</c:v>
                </c:pt>
                <c:pt idx="9033">
                  <c:v>8.2699999999999996E-2</c:v>
                </c:pt>
                <c:pt idx="9034">
                  <c:v>8.14E-2</c:v>
                </c:pt>
                <c:pt idx="9035">
                  <c:v>8.0799999999999997E-2</c:v>
                </c:pt>
                <c:pt idx="9036">
                  <c:v>8.1600000000000006E-2</c:v>
                </c:pt>
                <c:pt idx="9037">
                  <c:v>8.1600000000000006E-2</c:v>
                </c:pt>
                <c:pt idx="9038">
                  <c:v>8.2100000000000006E-2</c:v>
                </c:pt>
                <c:pt idx="9039">
                  <c:v>7.8200000000000006E-2</c:v>
                </c:pt>
                <c:pt idx="9040">
                  <c:v>7.8899999999999998E-2</c:v>
                </c:pt>
                <c:pt idx="9041">
                  <c:v>8.0500000000000002E-2</c:v>
                </c:pt>
                <c:pt idx="9042">
                  <c:v>8.09E-2</c:v>
                </c:pt>
                <c:pt idx="9043">
                  <c:v>8.14E-2</c:v>
                </c:pt>
                <c:pt idx="9044">
                  <c:v>8.1099999999999992E-2</c:v>
                </c:pt>
                <c:pt idx="9045">
                  <c:v>8.2200000000000009E-2</c:v>
                </c:pt>
                <c:pt idx="9046">
                  <c:v>8.4100000000000008E-2</c:v>
                </c:pt>
                <c:pt idx="9047">
                  <c:v>8.14E-2</c:v>
                </c:pt>
                <c:pt idx="9048">
                  <c:v>8.1500000000000003E-2</c:v>
                </c:pt>
                <c:pt idx="9049">
                  <c:v>7.8E-2</c:v>
                </c:pt>
                <c:pt idx="9050">
                  <c:v>7.7300000000000008E-2</c:v>
                </c:pt>
                <c:pt idx="9051">
                  <c:v>7.7800000000000008E-2</c:v>
                </c:pt>
                <c:pt idx="9052">
                  <c:v>7.7399999999999997E-2</c:v>
                </c:pt>
                <c:pt idx="9053">
                  <c:v>7.7499999999999999E-2</c:v>
                </c:pt>
                <c:pt idx="9054">
                  <c:v>7.7300000000000008E-2</c:v>
                </c:pt>
                <c:pt idx="9055">
                  <c:v>7.8100000000000003E-2</c:v>
                </c:pt>
                <c:pt idx="9056">
                  <c:v>7.9100000000000004E-2</c:v>
                </c:pt>
                <c:pt idx="9057">
                  <c:v>7.8399999999999997E-2</c:v>
                </c:pt>
                <c:pt idx="9058">
                  <c:v>7.8799999999999995E-2</c:v>
                </c:pt>
                <c:pt idx="9059">
                  <c:v>7.4200000000000002E-2</c:v>
                </c:pt>
                <c:pt idx="9060">
                  <c:v>7.8200000000000006E-2</c:v>
                </c:pt>
                <c:pt idx="9061">
                  <c:v>7.8899999999999998E-2</c:v>
                </c:pt>
                <c:pt idx="9062">
                  <c:v>7.8700000000000006E-2</c:v>
                </c:pt>
                <c:pt idx="9063">
                  <c:v>7.85E-2</c:v>
                </c:pt>
                <c:pt idx="9064">
                  <c:v>7.7399999999999997E-2</c:v>
                </c:pt>
                <c:pt idx="9065">
                  <c:v>7.7899999999999997E-2</c:v>
                </c:pt>
                <c:pt idx="9066">
                  <c:v>7.8899999999999998E-2</c:v>
                </c:pt>
                <c:pt idx="9067">
                  <c:v>7.8700000000000006E-2</c:v>
                </c:pt>
                <c:pt idx="9068">
                  <c:v>7.8E-2</c:v>
                </c:pt>
                <c:pt idx="9069">
                  <c:v>7.7800000000000008E-2</c:v>
                </c:pt>
                <c:pt idx="9070">
                  <c:v>7.51E-2</c:v>
                </c:pt>
                <c:pt idx="9071">
                  <c:v>7.5899999999999995E-2</c:v>
                </c:pt>
                <c:pt idx="9072">
                  <c:v>7.5399999999999995E-2</c:v>
                </c:pt>
                <c:pt idx="9073">
                  <c:v>7.6600000000000001E-2</c:v>
                </c:pt>
                <c:pt idx="9074">
                  <c:v>7.6700000000000004E-2</c:v>
                </c:pt>
                <c:pt idx="9075">
                  <c:v>7.7499999999999999E-2</c:v>
                </c:pt>
                <c:pt idx="9076">
                  <c:v>7.7499999999999999E-2</c:v>
                </c:pt>
                <c:pt idx="9077">
                  <c:v>7.7499999999999999E-2</c:v>
                </c:pt>
                <c:pt idx="9078">
                  <c:v>8.2699999999999996E-2</c:v>
                </c:pt>
                <c:pt idx="9079">
                  <c:v>7.8700000000000006E-2</c:v>
                </c:pt>
                <c:pt idx="9080">
                  <c:v>7.6799999999999993E-2</c:v>
                </c:pt>
                <c:pt idx="9081">
                  <c:v>7.6100000000000001E-2</c:v>
                </c:pt>
                <c:pt idx="9082">
                  <c:v>7.5600000000000001E-2</c:v>
                </c:pt>
                <c:pt idx="9083">
                  <c:v>7.5499999999999998E-2</c:v>
                </c:pt>
                <c:pt idx="9084">
                  <c:v>7.46E-2</c:v>
                </c:pt>
                <c:pt idx="9085">
                  <c:v>7.5700000000000003E-2</c:v>
                </c:pt>
                <c:pt idx="9086">
                  <c:v>7.6200000000000004E-2</c:v>
                </c:pt>
                <c:pt idx="9087">
                  <c:v>7.5399999999999995E-2</c:v>
                </c:pt>
                <c:pt idx="9088">
                  <c:v>7.51E-2</c:v>
                </c:pt>
                <c:pt idx="9089">
                  <c:v>7.7499999999999999E-2</c:v>
                </c:pt>
                <c:pt idx="9090">
                  <c:v>7.3899999999999993E-2</c:v>
                </c:pt>
                <c:pt idx="9091">
                  <c:v>7.5199999999999989E-2</c:v>
                </c:pt>
                <c:pt idx="9092">
                  <c:v>7.3399999999999993E-2</c:v>
                </c:pt>
                <c:pt idx="9093">
                  <c:v>7.3200000000000001E-2</c:v>
                </c:pt>
                <c:pt idx="9094">
                  <c:v>7.3700000000000002E-2</c:v>
                </c:pt>
                <c:pt idx="9095">
                  <c:v>7.3800000000000004E-2</c:v>
                </c:pt>
                <c:pt idx="9096">
                  <c:v>7.4499999999999997E-2</c:v>
                </c:pt>
                <c:pt idx="9097">
                  <c:v>7.3399999999999993E-2</c:v>
                </c:pt>
                <c:pt idx="9098">
                  <c:v>7.3700000000000002E-2</c:v>
                </c:pt>
                <c:pt idx="9099">
                  <c:v>7.2400000000000006E-2</c:v>
                </c:pt>
                <c:pt idx="9100">
                  <c:v>7.4800000000000005E-2</c:v>
                </c:pt>
                <c:pt idx="9101">
                  <c:v>7.4200000000000002E-2</c:v>
                </c:pt>
                <c:pt idx="9102">
                  <c:v>7.4200000000000002E-2</c:v>
                </c:pt>
                <c:pt idx="9103">
                  <c:v>7.4900000000000008E-2</c:v>
                </c:pt>
                <c:pt idx="9104">
                  <c:v>7.1900000000000006E-2</c:v>
                </c:pt>
                <c:pt idx="9105">
                  <c:v>7.0699999999999999E-2</c:v>
                </c:pt>
                <c:pt idx="9106">
                  <c:v>7.2099999999999997E-2</c:v>
                </c:pt>
                <c:pt idx="9107">
                  <c:v>7.1500000000000008E-2</c:v>
                </c:pt>
                <c:pt idx="9108">
                  <c:v>7.0400000000000004E-2</c:v>
                </c:pt>
                <c:pt idx="9109">
                  <c:v>6.4500000000000002E-2</c:v>
                </c:pt>
                <c:pt idx="9110">
                  <c:v>6.9800000000000001E-2</c:v>
                </c:pt>
                <c:pt idx="9111">
                  <c:v>7.2999999999999995E-2</c:v>
                </c:pt>
                <c:pt idx="9112">
                  <c:v>7.1399999999999991E-2</c:v>
                </c:pt>
                <c:pt idx="9113">
                  <c:v>7.0999999999999994E-2</c:v>
                </c:pt>
                <c:pt idx="9114">
                  <c:v>7.2000000000000008E-2</c:v>
                </c:pt>
                <c:pt idx="9115">
                  <c:v>7.3200000000000001E-2</c:v>
                </c:pt>
                <c:pt idx="9116">
                  <c:v>7.1199999999999999E-2</c:v>
                </c:pt>
                <c:pt idx="9117">
                  <c:v>6.88E-2</c:v>
                </c:pt>
                <c:pt idx="9118">
                  <c:v>6.8600000000000008E-2</c:v>
                </c:pt>
                <c:pt idx="9119">
                  <c:v>6.2400000000000004E-2</c:v>
                </c:pt>
                <c:pt idx="9120">
                  <c:v>6.6000000000000003E-2</c:v>
                </c:pt>
                <c:pt idx="9121">
                  <c:v>6.8600000000000008E-2</c:v>
                </c:pt>
                <c:pt idx="9122">
                  <c:v>6.9800000000000001E-2</c:v>
                </c:pt>
                <c:pt idx="9123">
                  <c:v>7.0999999999999994E-2</c:v>
                </c:pt>
                <c:pt idx="9124">
                  <c:v>6.83E-2</c:v>
                </c:pt>
                <c:pt idx="9125">
                  <c:v>6.8099999999999994E-2</c:v>
                </c:pt>
                <c:pt idx="9126">
                  <c:v>6.9000000000000006E-2</c:v>
                </c:pt>
                <c:pt idx="9127">
                  <c:v>6.8099999999999994E-2</c:v>
                </c:pt>
                <c:pt idx="9128">
                  <c:v>6.9500000000000006E-2</c:v>
                </c:pt>
                <c:pt idx="9129">
                  <c:v>7.4900000000000008E-2</c:v>
                </c:pt>
                <c:pt idx="9130">
                  <c:v>6.8499999999999991E-2</c:v>
                </c:pt>
                <c:pt idx="9131">
                  <c:v>6.8400000000000002E-2</c:v>
                </c:pt>
                <c:pt idx="9132">
                  <c:v>6.8699999999999997E-2</c:v>
                </c:pt>
                <c:pt idx="9133">
                  <c:v>6.7400000000000002E-2</c:v>
                </c:pt>
                <c:pt idx="9134">
                  <c:v>6.6699999999999995E-2</c:v>
                </c:pt>
                <c:pt idx="9135">
                  <c:v>6.7500000000000004E-2</c:v>
                </c:pt>
                <c:pt idx="9136">
                  <c:v>6.83E-2</c:v>
                </c:pt>
                <c:pt idx="9137">
                  <c:v>6.8400000000000002E-2</c:v>
                </c:pt>
                <c:pt idx="9138">
                  <c:v>6.93E-2</c:v>
                </c:pt>
                <c:pt idx="9139">
                  <c:v>7.2999999999999995E-2</c:v>
                </c:pt>
                <c:pt idx="9140">
                  <c:v>6.83E-2</c:v>
                </c:pt>
                <c:pt idx="9141">
                  <c:v>6.7099999999999993E-2</c:v>
                </c:pt>
                <c:pt idx="9142">
                  <c:v>6.7000000000000004E-2</c:v>
                </c:pt>
                <c:pt idx="9143">
                  <c:v>6.83E-2</c:v>
                </c:pt>
                <c:pt idx="9144">
                  <c:v>6.6600000000000006E-2</c:v>
                </c:pt>
                <c:pt idx="9145">
                  <c:v>6.5700000000000008E-2</c:v>
                </c:pt>
                <c:pt idx="9146">
                  <c:v>6.6400000000000001E-2</c:v>
                </c:pt>
                <c:pt idx="9147">
                  <c:v>6.6000000000000003E-2</c:v>
                </c:pt>
                <c:pt idx="9148">
                  <c:v>6.6600000000000006E-2</c:v>
                </c:pt>
                <c:pt idx="9149">
                  <c:v>6.83E-2</c:v>
                </c:pt>
                <c:pt idx="9150">
                  <c:v>6.4600000000000005E-2</c:v>
                </c:pt>
                <c:pt idx="9151">
                  <c:v>6.4500000000000002E-2</c:v>
                </c:pt>
                <c:pt idx="9152">
                  <c:v>6.4500000000000002E-2</c:v>
                </c:pt>
                <c:pt idx="9153">
                  <c:v>6.4699999999999994E-2</c:v>
                </c:pt>
                <c:pt idx="9154">
                  <c:v>6.480000000000001E-2</c:v>
                </c:pt>
                <c:pt idx="9155">
                  <c:v>6.6000000000000003E-2</c:v>
                </c:pt>
                <c:pt idx="9156">
                  <c:v>6.7000000000000004E-2</c:v>
                </c:pt>
                <c:pt idx="9157">
                  <c:v>6.6000000000000003E-2</c:v>
                </c:pt>
                <c:pt idx="9158">
                  <c:v>6.7000000000000004E-2</c:v>
                </c:pt>
                <c:pt idx="9159">
                  <c:v>6.59E-2</c:v>
                </c:pt>
                <c:pt idx="9160">
                  <c:v>6.3600000000000004E-2</c:v>
                </c:pt>
                <c:pt idx="9161">
                  <c:v>6.5099999999999991E-2</c:v>
                </c:pt>
                <c:pt idx="9162">
                  <c:v>6.5099999999999991E-2</c:v>
                </c:pt>
                <c:pt idx="9163">
                  <c:v>6.5799999999999997E-2</c:v>
                </c:pt>
                <c:pt idx="9164">
                  <c:v>6.6199999999999995E-2</c:v>
                </c:pt>
                <c:pt idx="9165">
                  <c:v>6.6600000000000006E-2</c:v>
                </c:pt>
                <c:pt idx="9166">
                  <c:v>6.6699999999999995E-2</c:v>
                </c:pt>
                <c:pt idx="9167">
                  <c:v>6.5599999999999992E-2</c:v>
                </c:pt>
                <c:pt idx="9168">
                  <c:v>6.6000000000000003E-2</c:v>
                </c:pt>
                <c:pt idx="9169">
                  <c:v>6.4299999999999996E-2</c:v>
                </c:pt>
                <c:pt idx="9170">
                  <c:v>6.6299999999999998E-2</c:v>
                </c:pt>
                <c:pt idx="9171">
                  <c:v>6.7699999999999996E-2</c:v>
                </c:pt>
                <c:pt idx="9172">
                  <c:v>6.6600000000000006E-2</c:v>
                </c:pt>
                <c:pt idx="9173">
                  <c:v>6.6500000000000004E-2</c:v>
                </c:pt>
                <c:pt idx="9174">
                  <c:v>6.7900000000000002E-2</c:v>
                </c:pt>
                <c:pt idx="9175">
                  <c:v>6.9000000000000006E-2</c:v>
                </c:pt>
                <c:pt idx="9176">
                  <c:v>6.59E-2</c:v>
                </c:pt>
                <c:pt idx="9177">
                  <c:v>6.59E-2</c:v>
                </c:pt>
                <c:pt idx="9178">
                  <c:v>6.5000000000000002E-2</c:v>
                </c:pt>
                <c:pt idx="9179">
                  <c:v>5.7200000000000001E-2</c:v>
                </c:pt>
                <c:pt idx="9180">
                  <c:v>6.0400000000000002E-2</c:v>
                </c:pt>
                <c:pt idx="9181">
                  <c:v>6.5799999999999997E-2</c:v>
                </c:pt>
                <c:pt idx="9182">
                  <c:v>6.5799999999999997E-2</c:v>
                </c:pt>
                <c:pt idx="9183">
                  <c:v>6.5700000000000008E-2</c:v>
                </c:pt>
                <c:pt idx="9184">
                  <c:v>6.5500000000000003E-2</c:v>
                </c:pt>
                <c:pt idx="9185">
                  <c:v>6.7799999999999999E-2</c:v>
                </c:pt>
                <c:pt idx="9186">
                  <c:v>6.9599999999999995E-2</c:v>
                </c:pt>
                <c:pt idx="9187">
                  <c:v>6.7900000000000002E-2</c:v>
                </c:pt>
                <c:pt idx="9188">
                  <c:v>6.7299999999999999E-2</c:v>
                </c:pt>
                <c:pt idx="9189">
                  <c:v>6.5700000000000008E-2</c:v>
                </c:pt>
                <c:pt idx="9190">
                  <c:v>6.7799999999999999E-2</c:v>
                </c:pt>
                <c:pt idx="9191">
                  <c:v>6.8600000000000008E-2</c:v>
                </c:pt>
                <c:pt idx="9192">
                  <c:v>6.5700000000000008E-2</c:v>
                </c:pt>
                <c:pt idx="9193">
                  <c:v>6.6699999999999995E-2</c:v>
                </c:pt>
                <c:pt idx="9194">
                  <c:v>6.8600000000000008E-2</c:v>
                </c:pt>
                <c:pt idx="9195">
                  <c:v>6.9599999999999995E-2</c:v>
                </c:pt>
                <c:pt idx="9196">
                  <c:v>6.8900000000000003E-2</c:v>
                </c:pt>
                <c:pt idx="9197">
                  <c:v>6.8900000000000003E-2</c:v>
                </c:pt>
                <c:pt idx="9198">
                  <c:v>6.8600000000000008E-2</c:v>
                </c:pt>
                <c:pt idx="9199">
                  <c:v>6.7199999999999996E-2</c:v>
                </c:pt>
                <c:pt idx="9200">
                  <c:v>6.7500000000000004E-2</c:v>
                </c:pt>
                <c:pt idx="9201">
                  <c:v>6.8900000000000003E-2</c:v>
                </c:pt>
                <c:pt idx="9202">
                  <c:v>6.8000000000000005E-2</c:v>
                </c:pt>
                <c:pt idx="9203">
                  <c:v>6.9099999999999995E-2</c:v>
                </c:pt>
                <c:pt idx="9204">
                  <c:v>6.9400000000000003E-2</c:v>
                </c:pt>
                <c:pt idx="9205">
                  <c:v>7.3399999999999993E-2</c:v>
                </c:pt>
                <c:pt idx="9206">
                  <c:v>7.2999999999999995E-2</c:v>
                </c:pt>
                <c:pt idx="9207">
                  <c:v>6.8900000000000003E-2</c:v>
                </c:pt>
                <c:pt idx="9208">
                  <c:v>6.8900000000000003E-2</c:v>
                </c:pt>
                <c:pt idx="9209">
                  <c:v>6.7699999999999996E-2</c:v>
                </c:pt>
                <c:pt idx="9210">
                  <c:v>7.2099999999999997E-2</c:v>
                </c:pt>
                <c:pt idx="9211">
                  <c:v>6.9099999999999995E-2</c:v>
                </c:pt>
                <c:pt idx="9212">
                  <c:v>6.7000000000000004E-2</c:v>
                </c:pt>
                <c:pt idx="9213">
                  <c:v>6.7000000000000004E-2</c:v>
                </c:pt>
                <c:pt idx="9214">
                  <c:v>6.7400000000000002E-2</c:v>
                </c:pt>
                <c:pt idx="9215">
                  <c:v>6.7699999999999996E-2</c:v>
                </c:pt>
                <c:pt idx="9216">
                  <c:v>6.8499999999999991E-2</c:v>
                </c:pt>
                <c:pt idx="9217">
                  <c:v>6.7500000000000004E-2</c:v>
                </c:pt>
                <c:pt idx="9218">
                  <c:v>6.6699999999999995E-2</c:v>
                </c:pt>
                <c:pt idx="9219">
                  <c:v>5.5199999999999999E-2</c:v>
                </c:pt>
                <c:pt idx="9220">
                  <c:v>6.5099999999999991E-2</c:v>
                </c:pt>
                <c:pt idx="9221">
                  <c:v>6.7799999999999999E-2</c:v>
                </c:pt>
                <c:pt idx="9222">
                  <c:v>6.8099999999999994E-2</c:v>
                </c:pt>
                <c:pt idx="9223">
                  <c:v>6.83E-2</c:v>
                </c:pt>
                <c:pt idx="9224">
                  <c:v>6.7199999999999996E-2</c:v>
                </c:pt>
                <c:pt idx="9225">
                  <c:v>6.7900000000000002E-2</c:v>
                </c:pt>
                <c:pt idx="9226">
                  <c:v>6.93E-2</c:v>
                </c:pt>
                <c:pt idx="9227">
                  <c:v>6.8199999999999997E-2</c:v>
                </c:pt>
                <c:pt idx="9228">
                  <c:v>6.9900000000000004E-2</c:v>
                </c:pt>
                <c:pt idx="9229">
                  <c:v>7.0000000000000007E-2</c:v>
                </c:pt>
                <c:pt idx="9230">
                  <c:v>7.0400000000000004E-2</c:v>
                </c:pt>
                <c:pt idx="9231">
                  <c:v>7.1900000000000006E-2</c:v>
                </c:pt>
                <c:pt idx="9232">
                  <c:v>6.7599999999999993E-2</c:v>
                </c:pt>
                <c:pt idx="9233">
                  <c:v>6.7299999999999999E-2</c:v>
                </c:pt>
                <c:pt idx="9234">
                  <c:v>6.7299999999999999E-2</c:v>
                </c:pt>
                <c:pt idx="9235">
                  <c:v>6.7699999999999996E-2</c:v>
                </c:pt>
                <c:pt idx="9236">
                  <c:v>6.8900000000000003E-2</c:v>
                </c:pt>
                <c:pt idx="9237">
                  <c:v>6.7400000000000002E-2</c:v>
                </c:pt>
                <c:pt idx="9238">
                  <c:v>6.8199999999999997E-2</c:v>
                </c:pt>
                <c:pt idx="9239">
                  <c:v>6.4600000000000005E-2</c:v>
                </c:pt>
                <c:pt idx="9240">
                  <c:v>6.7199999999999996E-2</c:v>
                </c:pt>
                <c:pt idx="9241">
                  <c:v>7.1099999999999997E-2</c:v>
                </c:pt>
                <c:pt idx="9242">
                  <c:v>6.8000000000000005E-2</c:v>
                </c:pt>
                <c:pt idx="9243">
                  <c:v>6.7199999999999996E-2</c:v>
                </c:pt>
                <c:pt idx="9244">
                  <c:v>6.6299999999999998E-2</c:v>
                </c:pt>
                <c:pt idx="9245">
                  <c:v>6.6299999999999998E-2</c:v>
                </c:pt>
                <c:pt idx="9246">
                  <c:v>6.8199999999999997E-2</c:v>
                </c:pt>
                <c:pt idx="9247">
                  <c:v>6.7000000000000004E-2</c:v>
                </c:pt>
                <c:pt idx="9248">
                  <c:v>6.5700000000000008E-2</c:v>
                </c:pt>
                <c:pt idx="9249">
                  <c:v>5.6900000000000006E-2</c:v>
                </c:pt>
                <c:pt idx="9250">
                  <c:v>6.0599999999999994E-2</c:v>
                </c:pt>
                <c:pt idx="9251">
                  <c:v>6.6400000000000001E-2</c:v>
                </c:pt>
                <c:pt idx="9252">
                  <c:v>6.6199999999999995E-2</c:v>
                </c:pt>
                <c:pt idx="9253">
                  <c:v>6.7599999999999993E-2</c:v>
                </c:pt>
                <c:pt idx="9254">
                  <c:v>6.7199999999999996E-2</c:v>
                </c:pt>
                <c:pt idx="9255">
                  <c:v>7.1399999999999991E-2</c:v>
                </c:pt>
                <c:pt idx="9256">
                  <c:v>7.2400000000000006E-2</c:v>
                </c:pt>
                <c:pt idx="9257">
                  <c:v>7.0000000000000007E-2</c:v>
                </c:pt>
                <c:pt idx="9258">
                  <c:v>7.1399999999999991E-2</c:v>
                </c:pt>
                <c:pt idx="9259">
                  <c:v>6.4699999999999994E-2</c:v>
                </c:pt>
                <c:pt idx="9260">
                  <c:v>7.0699999999999999E-2</c:v>
                </c:pt>
                <c:pt idx="9261">
                  <c:v>7.6100000000000001E-2</c:v>
                </c:pt>
                <c:pt idx="9262">
                  <c:v>7.5499999999999998E-2</c:v>
                </c:pt>
                <c:pt idx="9263">
                  <c:v>7.7600000000000002E-2</c:v>
                </c:pt>
                <c:pt idx="9264">
                  <c:v>7.5899999999999995E-2</c:v>
                </c:pt>
                <c:pt idx="9265">
                  <c:v>7.6499999999999999E-2</c:v>
                </c:pt>
                <c:pt idx="9266">
                  <c:v>7.5800000000000006E-2</c:v>
                </c:pt>
                <c:pt idx="9267">
                  <c:v>7.5800000000000006E-2</c:v>
                </c:pt>
                <c:pt idx="9268">
                  <c:v>7.5499999999999998E-2</c:v>
                </c:pt>
                <c:pt idx="9269">
                  <c:v>7.2999999999999995E-2</c:v>
                </c:pt>
                <c:pt idx="9270">
                  <c:v>7.3200000000000001E-2</c:v>
                </c:pt>
                <c:pt idx="9271">
                  <c:v>7.4499999999999997E-2</c:v>
                </c:pt>
                <c:pt idx="9272">
                  <c:v>7.4200000000000002E-2</c:v>
                </c:pt>
                <c:pt idx="9273">
                  <c:v>7.7100000000000002E-2</c:v>
                </c:pt>
                <c:pt idx="9274">
                  <c:v>8.3800000000000013E-2</c:v>
                </c:pt>
                <c:pt idx="9275">
                  <c:v>7.9000000000000001E-2</c:v>
                </c:pt>
                <c:pt idx="9276">
                  <c:v>7.4800000000000005E-2</c:v>
                </c:pt>
                <c:pt idx="9277">
                  <c:v>7.2700000000000001E-2</c:v>
                </c:pt>
                <c:pt idx="9278">
                  <c:v>7.3499999999999996E-2</c:v>
                </c:pt>
                <c:pt idx="9279">
                  <c:v>7.7399999999999997E-2</c:v>
                </c:pt>
                <c:pt idx="9280">
                  <c:v>7.5399999999999995E-2</c:v>
                </c:pt>
                <c:pt idx="9281">
                  <c:v>7.3200000000000001E-2</c:v>
                </c:pt>
                <c:pt idx="9282">
                  <c:v>7.0499999999999993E-2</c:v>
                </c:pt>
                <c:pt idx="9283">
                  <c:v>7.0900000000000005E-2</c:v>
                </c:pt>
                <c:pt idx="9284">
                  <c:v>7.2599999999999998E-2</c:v>
                </c:pt>
                <c:pt idx="9285">
                  <c:v>7.4200000000000002E-2</c:v>
                </c:pt>
                <c:pt idx="9286">
                  <c:v>7.2400000000000006E-2</c:v>
                </c:pt>
                <c:pt idx="9287">
                  <c:v>7.1300000000000002E-2</c:v>
                </c:pt>
                <c:pt idx="9288">
                  <c:v>7.1900000000000006E-2</c:v>
                </c:pt>
                <c:pt idx="9289">
                  <c:v>7.2300000000000003E-2</c:v>
                </c:pt>
                <c:pt idx="9290">
                  <c:v>7.1500000000000008E-2</c:v>
                </c:pt>
                <c:pt idx="9291">
                  <c:v>6.8499999999999991E-2</c:v>
                </c:pt>
                <c:pt idx="9292">
                  <c:v>6.8499999999999991E-2</c:v>
                </c:pt>
                <c:pt idx="9293">
                  <c:v>6.8400000000000002E-2</c:v>
                </c:pt>
                <c:pt idx="9294">
                  <c:v>6.7699999999999996E-2</c:v>
                </c:pt>
                <c:pt idx="9295">
                  <c:v>6.8400000000000002E-2</c:v>
                </c:pt>
                <c:pt idx="9296">
                  <c:v>6.9500000000000006E-2</c:v>
                </c:pt>
                <c:pt idx="9297">
                  <c:v>6.8400000000000002E-2</c:v>
                </c:pt>
                <c:pt idx="9298">
                  <c:v>6.9000000000000006E-2</c:v>
                </c:pt>
                <c:pt idx="9299">
                  <c:v>7.2400000000000006E-2</c:v>
                </c:pt>
                <c:pt idx="9300">
                  <c:v>6.8499999999999991E-2</c:v>
                </c:pt>
                <c:pt idx="9301">
                  <c:v>6.7699999999999996E-2</c:v>
                </c:pt>
                <c:pt idx="9302">
                  <c:v>6.6199999999999995E-2</c:v>
                </c:pt>
                <c:pt idx="9303">
                  <c:v>6.6299999999999998E-2</c:v>
                </c:pt>
                <c:pt idx="9304">
                  <c:v>6.6600000000000006E-2</c:v>
                </c:pt>
                <c:pt idx="9305">
                  <c:v>6.7000000000000004E-2</c:v>
                </c:pt>
                <c:pt idx="9306">
                  <c:v>6.9099999999999995E-2</c:v>
                </c:pt>
                <c:pt idx="9307">
                  <c:v>6.7500000000000004E-2</c:v>
                </c:pt>
                <c:pt idx="9308">
                  <c:v>6.6699999999999995E-2</c:v>
                </c:pt>
                <c:pt idx="9309">
                  <c:v>6.6500000000000004E-2</c:v>
                </c:pt>
                <c:pt idx="9310">
                  <c:v>6.4699999999999994E-2</c:v>
                </c:pt>
                <c:pt idx="9311">
                  <c:v>6.5799999999999997E-2</c:v>
                </c:pt>
                <c:pt idx="9312">
                  <c:v>6.5700000000000008E-2</c:v>
                </c:pt>
                <c:pt idx="9313">
                  <c:v>6.6199999999999995E-2</c:v>
                </c:pt>
                <c:pt idx="9314">
                  <c:v>6.6799999999999998E-2</c:v>
                </c:pt>
                <c:pt idx="9315">
                  <c:v>6.7599999999999993E-2</c:v>
                </c:pt>
                <c:pt idx="9316">
                  <c:v>6.8199999999999997E-2</c:v>
                </c:pt>
                <c:pt idx="9317">
                  <c:v>6.7500000000000004E-2</c:v>
                </c:pt>
                <c:pt idx="9318">
                  <c:v>6.7199999999999996E-2</c:v>
                </c:pt>
                <c:pt idx="9319">
                  <c:v>6.7000000000000004E-2</c:v>
                </c:pt>
                <c:pt idx="9320">
                  <c:v>6.5799999999999997E-2</c:v>
                </c:pt>
                <c:pt idx="9321">
                  <c:v>6.6400000000000001E-2</c:v>
                </c:pt>
                <c:pt idx="9322">
                  <c:v>6.6199999999999995E-2</c:v>
                </c:pt>
                <c:pt idx="9323">
                  <c:v>6.6000000000000003E-2</c:v>
                </c:pt>
                <c:pt idx="9324">
                  <c:v>6.5199999999999994E-2</c:v>
                </c:pt>
                <c:pt idx="9325">
                  <c:v>6.5799999999999997E-2</c:v>
                </c:pt>
                <c:pt idx="9326">
                  <c:v>6.6600000000000006E-2</c:v>
                </c:pt>
                <c:pt idx="9327">
                  <c:v>6.5599999999999992E-2</c:v>
                </c:pt>
                <c:pt idx="9328">
                  <c:v>6.5599999999999992E-2</c:v>
                </c:pt>
                <c:pt idx="9329">
                  <c:v>6.3799999999999996E-2</c:v>
                </c:pt>
                <c:pt idx="9330">
                  <c:v>6.4000000000000001E-2</c:v>
                </c:pt>
                <c:pt idx="9331">
                  <c:v>6.6199999999999995E-2</c:v>
                </c:pt>
                <c:pt idx="9332">
                  <c:v>6.54E-2</c:v>
                </c:pt>
                <c:pt idx="9333">
                  <c:v>6.6199999999999995E-2</c:v>
                </c:pt>
                <c:pt idx="9334">
                  <c:v>6.59E-2</c:v>
                </c:pt>
                <c:pt idx="9335">
                  <c:v>6.7199999999999996E-2</c:v>
                </c:pt>
                <c:pt idx="9336">
                  <c:v>6.7299999999999999E-2</c:v>
                </c:pt>
                <c:pt idx="9337">
                  <c:v>6.59E-2</c:v>
                </c:pt>
                <c:pt idx="9338">
                  <c:v>6.6799999999999998E-2</c:v>
                </c:pt>
                <c:pt idx="9339">
                  <c:v>6.0700000000000004E-2</c:v>
                </c:pt>
                <c:pt idx="9340">
                  <c:v>6.5599999999999992E-2</c:v>
                </c:pt>
                <c:pt idx="9341">
                  <c:v>6.6799999999999998E-2</c:v>
                </c:pt>
                <c:pt idx="9342">
                  <c:v>6.7199999999999996E-2</c:v>
                </c:pt>
                <c:pt idx="9343">
                  <c:v>6.8099999999999994E-2</c:v>
                </c:pt>
                <c:pt idx="9344">
                  <c:v>6.7500000000000004E-2</c:v>
                </c:pt>
                <c:pt idx="9345">
                  <c:v>6.8400000000000002E-2</c:v>
                </c:pt>
                <c:pt idx="9346">
                  <c:v>6.83E-2</c:v>
                </c:pt>
                <c:pt idx="9347">
                  <c:v>6.7599999999999993E-2</c:v>
                </c:pt>
                <c:pt idx="9348">
                  <c:v>6.8099999999999994E-2</c:v>
                </c:pt>
                <c:pt idx="9349">
                  <c:v>6.8000000000000005E-2</c:v>
                </c:pt>
                <c:pt idx="9350">
                  <c:v>6.7400000000000002E-2</c:v>
                </c:pt>
                <c:pt idx="9351">
                  <c:v>6.8499999999999991E-2</c:v>
                </c:pt>
                <c:pt idx="9352">
                  <c:v>6.7099999999999993E-2</c:v>
                </c:pt>
                <c:pt idx="9353">
                  <c:v>6.7299999999999999E-2</c:v>
                </c:pt>
                <c:pt idx="9354">
                  <c:v>6.6299999999999998E-2</c:v>
                </c:pt>
                <c:pt idx="9355">
                  <c:v>6.6799999999999998E-2</c:v>
                </c:pt>
                <c:pt idx="9356">
                  <c:v>6.7500000000000004E-2</c:v>
                </c:pt>
                <c:pt idx="9357">
                  <c:v>6.7000000000000004E-2</c:v>
                </c:pt>
                <c:pt idx="9358">
                  <c:v>6.7400000000000002E-2</c:v>
                </c:pt>
                <c:pt idx="9359">
                  <c:v>6.5799999999999997E-2</c:v>
                </c:pt>
                <c:pt idx="9360">
                  <c:v>6.5599999999999992E-2</c:v>
                </c:pt>
                <c:pt idx="9361">
                  <c:v>6.7400000000000002E-2</c:v>
                </c:pt>
                <c:pt idx="9362">
                  <c:v>6.6299999999999998E-2</c:v>
                </c:pt>
                <c:pt idx="9363">
                  <c:v>6.8000000000000005E-2</c:v>
                </c:pt>
                <c:pt idx="9364">
                  <c:v>6.9699999999999998E-2</c:v>
                </c:pt>
                <c:pt idx="9365">
                  <c:v>6.9699999999999998E-2</c:v>
                </c:pt>
                <c:pt idx="9366">
                  <c:v>6.7199999999999996E-2</c:v>
                </c:pt>
                <c:pt idx="9367">
                  <c:v>6.7199999999999996E-2</c:v>
                </c:pt>
                <c:pt idx="9368">
                  <c:v>6.7699999999999996E-2</c:v>
                </c:pt>
                <c:pt idx="9369">
                  <c:v>6.6000000000000003E-2</c:v>
                </c:pt>
                <c:pt idx="9370">
                  <c:v>6.6699999999999995E-2</c:v>
                </c:pt>
                <c:pt idx="9371">
                  <c:v>6.88E-2</c:v>
                </c:pt>
                <c:pt idx="9372">
                  <c:v>6.8400000000000002E-2</c:v>
                </c:pt>
                <c:pt idx="9373">
                  <c:v>6.7500000000000004E-2</c:v>
                </c:pt>
                <c:pt idx="9374">
                  <c:v>6.6699999999999995E-2</c:v>
                </c:pt>
                <c:pt idx="9375">
                  <c:v>6.7500000000000004E-2</c:v>
                </c:pt>
                <c:pt idx="9376">
                  <c:v>6.8400000000000002E-2</c:v>
                </c:pt>
                <c:pt idx="9377">
                  <c:v>6.7199999999999996E-2</c:v>
                </c:pt>
                <c:pt idx="9378">
                  <c:v>6.8400000000000002E-2</c:v>
                </c:pt>
                <c:pt idx="9379">
                  <c:v>6.6100000000000006E-2</c:v>
                </c:pt>
                <c:pt idx="9380">
                  <c:v>6.8600000000000008E-2</c:v>
                </c:pt>
                <c:pt idx="9381">
                  <c:v>7.0000000000000007E-2</c:v>
                </c:pt>
                <c:pt idx="9382">
                  <c:v>7.6700000000000004E-2</c:v>
                </c:pt>
                <c:pt idx="9383">
                  <c:v>7.6299999999999993E-2</c:v>
                </c:pt>
                <c:pt idx="9384">
                  <c:v>6.8699999999999997E-2</c:v>
                </c:pt>
                <c:pt idx="9385">
                  <c:v>6.7500000000000004E-2</c:v>
                </c:pt>
                <c:pt idx="9386">
                  <c:v>6.5700000000000008E-2</c:v>
                </c:pt>
                <c:pt idx="9387">
                  <c:v>6.2899999999999998E-2</c:v>
                </c:pt>
                <c:pt idx="9388">
                  <c:v>6.4199999999999993E-2</c:v>
                </c:pt>
                <c:pt idx="9389">
                  <c:v>6.7799999999999999E-2</c:v>
                </c:pt>
                <c:pt idx="9390">
                  <c:v>6.4199999999999993E-2</c:v>
                </c:pt>
                <c:pt idx="9391">
                  <c:v>6.2100000000000002E-2</c:v>
                </c:pt>
                <c:pt idx="9392">
                  <c:v>6.0499999999999998E-2</c:v>
                </c:pt>
                <c:pt idx="9393">
                  <c:v>6.2600000000000003E-2</c:v>
                </c:pt>
                <c:pt idx="9394">
                  <c:v>6.4500000000000002E-2</c:v>
                </c:pt>
                <c:pt idx="9395">
                  <c:v>6.5500000000000003E-2</c:v>
                </c:pt>
                <c:pt idx="9396">
                  <c:v>6.5599999999999992E-2</c:v>
                </c:pt>
                <c:pt idx="9397">
                  <c:v>6.3500000000000001E-2</c:v>
                </c:pt>
                <c:pt idx="9398">
                  <c:v>6.2699999999999992E-2</c:v>
                </c:pt>
                <c:pt idx="9399">
                  <c:v>6.4500000000000002E-2</c:v>
                </c:pt>
                <c:pt idx="9400">
                  <c:v>6.1699999999999998E-2</c:v>
                </c:pt>
                <c:pt idx="9401">
                  <c:v>6.2E-2</c:v>
                </c:pt>
                <c:pt idx="9402">
                  <c:v>5.9900000000000002E-2</c:v>
                </c:pt>
                <c:pt idx="9403">
                  <c:v>6.1399999999999996E-2</c:v>
                </c:pt>
                <c:pt idx="9404">
                  <c:v>6.2199999999999998E-2</c:v>
                </c:pt>
                <c:pt idx="9405">
                  <c:v>6.2300000000000001E-2</c:v>
                </c:pt>
                <c:pt idx="9406">
                  <c:v>6.3299999999999995E-2</c:v>
                </c:pt>
                <c:pt idx="9407">
                  <c:v>6.1500000000000006E-2</c:v>
                </c:pt>
                <c:pt idx="9408">
                  <c:v>6.2100000000000002E-2</c:v>
                </c:pt>
                <c:pt idx="9409">
                  <c:v>6.2800000000000009E-2</c:v>
                </c:pt>
                <c:pt idx="9410">
                  <c:v>6.1399999999999996E-2</c:v>
                </c:pt>
                <c:pt idx="9411">
                  <c:v>6.2100000000000002E-2</c:v>
                </c:pt>
                <c:pt idx="9412">
                  <c:v>6.0899999999999996E-2</c:v>
                </c:pt>
                <c:pt idx="9413">
                  <c:v>6.0599999999999994E-2</c:v>
                </c:pt>
                <c:pt idx="9414">
                  <c:v>5.9699999999999996E-2</c:v>
                </c:pt>
                <c:pt idx="9415">
                  <c:v>6.0499999999999998E-2</c:v>
                </c:pt>
                <c:pt idx="9416">
                  <c:v>6.25E-2</c:v>
                </c:pt>
                <c:pt idx="9417">
                  <c:v>6.0499999999999998E-2</c:v>
                </c:pt>
                <c:pt idx="9418">
                  <c:v>6.1399999999999996E-2</c:v>
                </c:pt>
                <c:pt idx="9419">
                  <c:v>6.3200000000000006E-2</c:v>
                </c:pt>
                <c:pt idx="9420">
                  <c:v>6.2899999999999998E-2</c:v>
                </c:pt>
                <c:pt idx="9421">
                  <c:v>6.2100000000000002E-2</c:v>
                </c:pt>
                <c:pt idx="9422">
                  <c:v>0.06</c:v>
                </c:pt>
                <c:pt idx="9423">
                  <c:v>5.9900000000000002E-2</c:v>
                </c:pt>
                <c:pt idx="9424">
                  <c:v>6.0100000000000001E-2</c:v>
                </c:pt>
                <c:pt idx="9425">
                  <c:v>6.2199999999999998E-2</c:v>
                </c:pt>
                <c:pt idx="9426">
                  <c:v>6.1799999999999994E-2</c:v>
                </c:pt>
                <c:pt idx="9427">
                  <c:v>6.0199999999999997E-2</c:v>
                </c:pt>
                <c:pt idx="9428">
                  <c:v>5.9699999999999996E-2</c:v>
                </c:pt>
                <c:pt idx="9429">
                  <c:v>5.8899999999999994E-2</c:v>
                </c:pt>
                <c:pt idx="9430">
                  <c:v>5.9500000000000004E-2</c:v>
                </c:pt>
                <c:pt idx="9431">
                  <c:v>6.0599999999999994E-2</c:v>
                </c:pt>
                <c:pt idx="9432">
                  <c:v>5.9200000000000003E-2</c:v>
                </c:pt>
                <c:pt idx="9433">
                  <c:v>0.06</c:v>
                </c:pt>
                <c:pt idx="9434">
                  <c:v>6.25E-2</c:v>
                </c:pt>
                <c:pt idx="9435">
                  <c:v>6.59E-2</c:v>
                </c:pt>
                <c:pt idx="9436">
                  <c:v>6.0999999999999999E-2</c:v>
                </c:pt>
                <c:pt idx="9437">
                  <c:v>6.0999999999999999E-2</c:v>
                </c:pt>
                <c:pt idx="9438">
                  <c:v>6.2199999999999998E-2</c:v>
                </c:pt>
                <c:pt idx="9439">
                  <c:v>6.1699999999999998E-2</c:v>
                </c:pt>
                <c:pt idx="9440">
                  <c:v>6.3299999999999995E-2</c:v>
                </c:pt>
                <c:pt idx="9441">
                  <c:v>6.2899999999999998E-2</c:v>
                </c:pt>
                <c:pt idx="9442">
                  <c:v>6.0700000000000004E-2</c:v>
                </c:pt>
                <c:pt idx="9443">
                  <c:v>5.9500000000000004E-2</c:v>
                </c:pt>
                <c:pt idx="9444">
                  <c:v>5.9699999999999996E-2</c:v>
                </c:pt>
                <c:pt idx="9445">
                  <c:v>6.2E-2</c:v>
                </c:pt>
                <c:pt idx="9446">
                  <c:v>6.3E-2</c:v>
                </c:pt>
                <c:pt idx="9447">
                  <c:v>6.2800000000000009E-2</c:v>
                </c:pt>
                <c:pt idx="9448">
                  <c:v>6.2199999999999998E-2</c:v>
                </c:pt>
                <c:pt idx="9449">
                  <c:v>6.5000000000000002E-2</c:v>
                </c:pt>
                <c:pt idx="9450">
                  <c:v>6.1500000000000006E-2</c:v>
                </c:pt>
                <c:pt idx="9451">
                  <c:v>6.1399999999999996E-2</c:v>
                </c:pt>
                <c:pt idx="9452">
                  <c:v>6.0199999999999997E-2</c:v>
                </c:pt>
                <c:pt idx="9453">
                  <c:v>6.08E-2</c:v>
                </c:pt>
                <c:pt idx="9454">
                  <c:v>6.0700000000000004E-2</c:v>
                </c:pt>
                <c:pt idx="9455">
                  <c:v>6.13E-2</c:v>
                </c:pt>
                <c:pt idx="9456">
                  <c:v>5.9699999999999996E-2</c:v>
                </c:pt>
                <c:pt idx="9457">
                  <c:v>5.9699999999999996E-2</c:v>
                </c:pt>
                <c:pt idx="9458">
                  <c:v>6.0100000000000001E-2</c:v>
                </c:pt>
                <c:pt idx="9459">
                  <c:v>5.8899999999999994E-2</c:v>
                </c:pt>
                <c:pt idx="9460">
                  <c:v>6.1900000000000004E-2</c:v>
                </c:pt>
                <c:pt idx="9461">
                  <c:v>6.2199999999999998E-2</c:v>
                </c:pt>
                <c:pt idx="9462">
                  <c:v>5.9299999999999999E-2</c:v>
                </c:pt>
                <c:pt idx="9463">
                  <c:v>5.9800000000000006E-2</c:v>
                </c:pt>
                <c:pt idx="9464">
                  <c:v>6.2E-2</c:v>
                </c:pt>
                <c:pt idx="9465">
                  <c:v>6.5599999999999992E-2</c:v>
                </c:pt>
                <c:pt idx="9466">
                  <c:v>6.8600000000000008E-2</c:v>
                </c:pt>
                <c:pt idx="9467">
                  <c:v>6.4600000000000005E-2</c:v>
                </c:pt>
                <c:pt idx="9468">
                  <c:v>0.14349999999999999</c:v>
                </c:pt>
                <c:pt idx="9469">
                  <c:v>0.14349999999999999</c:v>
                </c:pt>
                <c:pt idx="9470">
                  <c:v>0.16170000000000001</c:v>
                </c:pt>
                <c:pt idx="9471">
                  <c:v>8.3800000000000013E-2</c:v>
                </c:pt>
                <c:pt idx="9472">
                  <c:v>6.4199999999999993E-2</c:v>
                </c:pt>
                <c:pt idx="9473">
                  <c:v>6.2300000000000001E-2</c:v>
                </c:pt>
                <c:pt idx="9474">
                  <c:v>6.2300000000000001E-2</c:v>
                </c:pt>
                <c:pt idx="9475">
                  <c:v>6.3899999999999998E-2</c:v>
                </c:pt>
                <c:pt idx="9476">
                  <c:v>6.480000000000001E-2</c:v>
                </c:pt>
                <c:pt idx="9477">
                  <c:v>6.2199999999999998E-2</c:v>
                </c:pt>
                <c:pt idx="9478">
                  <c:v>6.4399999999999999E-2</c:v>
                </c:pt>
                <c:pt idx="9479">
                  <c:v>7.46E-2</c:v>
                </c:pt>
                <c:pt idx="9480">
                  <c:v>6.480000000000001E-2</c:v>
                </c:pt>
                <c:pt idx="9481">
                  <c:v>6.5299999999999997E-2</c:v>
                </c:pt>
                <c:pt idx="9482">
                  <c:v>5.9299999999999999E-2</c:v>
                </c:pt>
                <c:pt idx="9483">
                  <c:v>5.8600000000000006E-2</c:v>
                </c:pt>
                <c:pt idx="9484">
                  <c:v>5.8600000000000006E-2</c:v>
                </c:pt>
                <c:pt idx="9485">
                  <c:v>5.9500000000000004E-2</c:v>
                </c:pt>
                <c:pt idx="9486">
                  <c:v>6.0199999999999997E-2</c:v>
                </c:pt>
                <c:pt idx="9487">
                  <c:v>5.9400000000000001E-2</c:v>
                </c:pt>
                <c:pt idx="9488">
                  <c:v>6.1399999999999996E-2</c:v>
                </c:pt>
                <c:pt idx="9489">
                  <c:v>6.7199999999999996E-2</c:v>
                </c:pt>
                <c:pt idx="9490">
                  <c:v>6.54E-2</c:v>
                </c:pt>
                <c:pt idx="9491">
                  <c:v>6.3799999999999996E-2</c:v>
                </c:pt>
                <c:pt idx="9492">
                  <c:v>6.0299999999999999E-2</c:v>
                </c:pt>
                <c:pt idx="9493">
                  <c:v>5.9900000000000002E-2</c:v>
                </c:pt>
                <c:pt idx="9494">
                  <c:v>5.9900000000000002E-2</c:v>
                </c:pt>
                <c:pt idx="9495">
                  <c:v>5.9800000000000006E-2</c:v>
                </c:pt>
                <c:pt idx="9496">
                  <c:v>5.9800000000000006E-2</c:v>
                </c:pt>
                <c:pt idx="9497">
                  <c:v>5.96E-2</c:v>
                </c:pt>
                <c:pt idx="9498">
                  <c:v>6.1600000000000002E-2</c:v>
                </c:pt>
                <c:pt idx="9499">
                  <c:v>7.1300000000000002E-2</c:v>
                </c:pt>
                <c:pt idx="9500">
                  <c:v>6.0199999999999997E-2</c:v>
                </c:pt>
                <c:pt idx="9501">
                  <c:v>6.1399999999999996E-2</c:v>
                </c:pt>
                <c:pt idx="9502">
                  <c:v>5.8899999999999994E-2</c:v>
                </c:pt>
                <c:pt idx="9503">
                  <c:v>5.9400000000000001E-2</c:v>
                </c:pt>
                <c:pt idx="9504">
                  <c:v>5.9900000000000002E-2</c:v>
                </c:pt>
                <c:pt idx="9505">
                  <c:v>5.9900000000000002E-2</c:v>
                </c:pt>
                <c:pt idx="9506">
                  <c:v>5.9900000000000002E-2</c:v>
                </c:pt>
                <c:pt idx="9507">
                  <c:v>5.9400000000000001E-2</c:v>
                </c:pt>
                <c:pt idx="9508">
                  <c:v>6.0700000000000004E-2</c:v>
                </c:pt>
                <c:pt idx="9509">
                  <c:v>6.5500000000000003E-2</c:v>
                </c:pt>
                <c:pt idx="9510">
                  <c:v>5.9400000000000001E-2</c:v>
                </c:pt>
                <c:pt idx="9511">
                  <c:v>0.06</c:v>
                </c:pt>
                <c:pt idx="9512">
                  <c:v>5.9299999999999999E-2</c:v>
                </c:pt>
                <c:pt idx="9513">
                  <c:v>5.8799999999999998E-2</c:v>
                </c:pt>
                <c:pt idx="9514">
                  <c:v>5.8299999999999998E-2</c:v>
                </c:pt>
                <c:pt idx="9515">
                  <c:v>5.8499999999999996E-2</c:v>
                </c:pt>
                <c:pt idx="9516">
                  <c:v>5.9000000000000004E-2</c:v>
                </c:pt>
                <c:pt idx="9517">
                  <c:v>5.8299999999999998E-2</c:v>
                </c:pt>
                <c:pt idx="9518">
                  <c:v>5.9400000000000001E-2</c:v>
                </c:pt>
                <c:pt idx="9519">
                  <c:v>6.1699999999999998E-2</c:v>
                </c:pt>
                <c:pt idx="9520">
                  <c:v>5.8600000000000006E-2</c:v>
                </c:pt>
                <c:pt idx="9521">
                  <c:v>5.91E-2</c:v>
                </c:pt>
                <c:pt idx="9522">
                  <c:v>5.8400000000000001E-2</c:v>
                </c:pt>
                <c:pt idx="9523">
                  <c:v>5.8899999999999994E-2</c:v>
                </c:pt>
                <c:pt idx="9524">
                  <c:v>5.9299999999999999E-2</c:v>
                </c:pt>
                <c:pt idx="9525">
                  <c:v>5.9500000000000004E-2</c:v>
                </c:pt>
                <c:pt idx="9526">
                  <c:v>5.7800000000000004E-2</c:v>
                </c:pt>
                <c:pt idx="9527">
                  <c:v>5.7800000000000004E-2</c:v>
                </c:pt>
                <c:pt idx="9528">
                  <c:v>5.8400000000000001E-2</c:v>
                </c:pt>
                <c:pt idx="9529">
                  <c:v>5.57E-2</c:v>
                </c:pt>
                <c:pt idx="9530">
                  <c:v>5.5599999999999997E-2</c:v>
                </c:pt>
                <c:pt idx="9531">
                  <c:v>5.7800000000000004E-2</c:v>
                </c:pt>
                <c:pt idx="9532">
                  <c:v>5.79E-2</c:v>
                </c:pt>
                <c:pt idx="9533">
                  <c:v>5.9400000000000001E-2</c:v>
                </c:pt>
                <c:pt idx="9534">
                  <c:v>5.9900000000000002E-2</c:v>
                </c:pt>
                <c:pt idx="9535">
                  <c:v>6.9000000000000006E-2</c:v>
                </c:pt>
                <c:pt idx="9536">
                  <c:v>6.0299999999999999E-2</c:v>
                </c:pt>
                <c:pt idx="9537">
                  <c:v>5.9000000000000004E-2</c:v>
                </c:pt>
                <c:pt idx="9538">
                  <c:v>5.91E-2</c:v>
                </c:pt>
                <c:pt idx="9539">
                  <c:v>5.7599999999999998E-2</c:v>
                </c:pt>
                <c:pt idx="9540">
                  <c:v>5.7500000000000002E-2</c:v>
                </c:pt>
                <c:pt idx="9541">
                  <c:v>5.8899999999999994E-2</c:v>
                </c:pt>
                <c:pt idx="9542">
                  <c:v>5.7999999999999996E-2</c:v>
                </c:pt>
                <c:pt idx="9543">
                  <c:v>5.8400000000000001E-2</c:v>
                </c:pt>
                <c:pt idx="9544">
                  <c:v>5.8200000000000002E-2</c:v>
                </c:pt>
                <c:pt idx="9545">
                  <c:v>5.8799999999999998E-2</c:v>
                </c:pt>
                <c:pt idx="9546">
                  <c:v>5.9699999999999996E-2</c:v>
                </c:pt>
                <c:pt idx="9547">
                  <c:v>5.8600000000000006E-2</c:v>
                </c:pt>
                <c:pt idx="9548">
                  <c:v>5.8799999999999998E-2</c:v>
                </c:pt>
                <c:pt idx="9549">
                  <c:v>0.06</c:v>
                </c:pt>
                <c:pt idx="9550">
                  <c:v>5.8299999999999998E-2</c:v>
                </c:pt>
                <c:pt idx="9551">
                  <c:v>5.8600000000000006E-2</c:v>
                </c:pt>
                <c:pt idx="9552">
                  <c:v>5.7500000000000002E-2</c:v>
                </c:pt>
                <c:pt idx="9553">
                  <c:v>5.8299999999999998E-2</c:v>
                </c:pt>
                <c:pt idx="9554">
                  <c:v>5.9200000000000003E-2</c:v>
                </c:pt>
                <c:pt idx="9555">
                  <c:v>5.9400000000000001E-2</c:v>
                </c:pt>
                <c:pt idx="9556">
                  <c:v>5.7699999999999994E-2</c:v>
                </c:pt>
                <c:pt idx="9557">
                  <c:v>5.7699999999999994E-2</c:v>
                </c:pt>
                <c:pt idx="9558">
                  <c:v>5.8700000000000002E-2</c:v>
                </c:pt>
                <c:pt idx="9559">
                  <c:v>5.8600000000000006E-2</c:v>
                </c:pt>
                <c:pt idx="9560">
                  <c:v>5.8299999999999998E-2</c:v>
                </c:pt>
                <c:pt idx="9561">
                  <c:v>5.9000000000000004E-2</c:v>
                </c:pt>
                <c:pt idx="9562">
                  <c:v>5.8600000000000006E-2</c:v>
                </c:pt>
                <c:pt idx="9563">
                  <c:v>5.9400000000000001E-2</c:v>
                </c:pt>
                <c:pt idx="9564">
                  <c:v>6.2400000000000004E-2</c:v>
                </c:pt>
                <c:pt idx="9565">
                  <c:v>6.3200000000000006E-2</c:v>
                </c:pt>
                <c:pt idx="9566">
                  <c:v>6.4100000000000004E-2</c:v>
                </c:pt>
                <c:pt idx="9567">
                  <c:v>6.4699999999999994E-2</c:v>
                </c:pt>
                <c:pt idx="9568">
                  <c:v>6.2899999999999998E-2</c:v>
                </c:pt>
                <c:pt idx="9569">
                  <c:v>6.0899999999999996E-2</c:v>
                </c:pt>
                <c:pt idx="9570">
                  <c:v>6.2800000000000009E-2</c:v>
                </c:pt>
                <c:pt idx="9571">
                  <c:v>6.4000000000000001E-2</c:v>
                </c:pt>
                <c:pt idx="9572">
                  <c:v>6.3600000000000004E-2</c:v>
                </c:pt>
                <c:pt idx="9573">
                  <c:v>6.3299999999999995E-2</c:v>
                </c:pt>
                <c:pt idx="9574">
                  <c:v>6.2800000000000009E-2</c:v>
                </c:pt>
                <c:pt idx="9575">
                  <c:v>6.3500000000000001E-2</c:v>
                </c:pt>
                <c:pt idx="9576">
                  <c:v>6.3799999999999996E-2</c:v>
                </c:pt>
                <c:pt idx="9577">
                  <c:v>6.3799999999999996E-2</c:v>
                </c:pt>
                <c:pt idx="9578">
                  <c:v>6.3500000000000001E-2</c:v>
                </c:pt>
                <c:pt idx="9579">
                  <c:v>6.2600000000000003E-2</c:v>
                </c:pt>
                <c:pt idx="9580">
                  <c:v>6.3099999999999989E-2</c:v>
                </c:pt>
                <c:pt idx="9581">
                  <c:v>6.4199999999999993E-2</c:v>
                </c:pt>
                <c:pt idx="9582">
                  <c:v>6.3E-2</c:v>
                </c:pt>
                <c:pt idx="9583">
                  <c:v>6.3299999999999995E-2</c:v>
                </c:pt>
                <c:pt idx="9584">
                  <c:v>6.4100000000000004E-2</c:v>
                </c:pt>
                <c:pt idx="9585">
                  <c:v>6.3899999999999998E-2</c:v>
                </c:pt>
                <c:pt idx="9586">
                  <c:v>6.480000000000001E-2</c:v>
                </c:pt>
                <c:pt idx="9587">
                  <c:v>6.3799999999999996E-2</c:v>
                </c:pt>
                <c:pt idx="9588">
                  <c:v>6.5000000000000002E-2</c:v>
                </c:pt>
                <c:pt idx="9589">
                  <c:v>6.54E-2</c:v>
                </c:pt>
                <c:pt idx="9590">
                  <c:v>6.3899999999999998E-2</c:v>
                </c:pt>
                <c:pt idx="9591">
                  <c:v>6.480000000000001E-2</c:v>
                </c:pt>
                <c:pt idx="9592">
                  <c:v>6.4699999999999994E-2</c:v>
                </c:pt>
                <c:pt idx="9593">
                  <c:v>6.7799999999999999E-2</c:v>
                </c:pt>
                <c:pt idx="9594">
                  <c:v>6.8000000000000005E-2</c:v>
                </c:pt>
                <c:pt idx="9595">
                  <c:v>6.88E-2</c:v>
                </c:pt>
                <c:pt idx="9596">
                  <c:v>6.93E-2</c:v>
                </c:pt>
                <c:pt idx="9597">
                  <c:v>6.8699999999999997E-2</c:v>
                </c:pt>
                <c:pt idx="9598">
                  <c:v>6.8699999999999997E-2</c:v>
                </c:pt>
                <c:pt idx="9599">
                  <c:v>7.1199999999999999E-2</c:v>
                </c:pt>
                <c:pt idx="9600">
                  <c:v>6.9699999999999998E-2</c:v>
                </c:pt>
                <c:pt idx="9601">
                  <c:v>7.7199999999999991E-2</c:v>
                </c:pt>
                <c:pt idx="9602">
                  <c:v>6.8199999999999997E-2</c:v>
                </c:pt>
                <c:pt idx="9603">
                  <c:v>6.8499999999999991E-2</c:v>
                </c:pt>
                <c:pt idx="9604">
                  <c:v>6.8400000000000002E-2</c:v>
                </c:pt>
                <c:pt idx="9605">
                  <c:v>6.88E-2</c:v>
                </c:pt>
                <c:pt idx="9606">
                  <c:v>6.9099999999999995E-2</c:v>
                </c:pt>
                <c:pt idx="9607">
                  <c:v>6.83E-2</c:v>
                </c:pt>
                <c:pt idx="9608">
                  <c:v>6.88E-2</c:v>
                </c:pt>
                <c:pt idx="9609">
                  <c:v>6.8699999999999997E-2</c:v>
                </c:pt>
                <c:pt idx="9610">
                  <c:v>6.83E-2</c:v>
                </c:pt>
                <c:pt idx="9611">
                  <c:v>6.9500000000000006E-2</c:v>
                </c:pt>
                <c:pt idx="9612">
                  <c:v>6.8400000000000002E-2</c:v>
                </c:pt>
                <c:pt idx="9613">
                  <c:v>6.9000000000000006E-2</c:v>
                </c:pt>
                <c:pt idx="9614">
                  <c:v>6.8400000000000002E-2</c:v>
                </c:pt>
                <c:pt idx="9615">
                  <c:v>6.8699999999999997E-2</c:v>
                </c:pt>
                <c:pt idx="9616">
                  <c:v>7.0000000000000007E-2</c:v>
                </c:pt>
                <c:pt idx="9617">
                  <c:v>6.8499999999999991E-2</c:v>
                </c:pt>
                <c:pt idx="9618">
                  <c:v>6.9900000000000004E-2</c:v>
                </c:pt>
                <c:pt idx="9619">
                  <c:v>7.1599999999999997E-2</c:v>
                </c:pt>
                <c:pt idx="9620">
                  <c:v>7.0999999999999994E-2</c:v>
                </c:pt>
                <c:pt idx="9621">
                  <c:v>7.0499999999999993E-2</c:v>
                </c:pt>
                <c:pt idx="9622">
                  <c:v>6.8400000000000002E-2</c:v>
                </c:pt>
                <c:pt idx="9623">
                  <c:v>6.8400000000000002E-2</c:v>
                </c:pt>
                <c:pt idx="9624">
                  <c:v>6.9699999999999998E-2</c:v>
                </c:pt>
                <c:pt idx="9625">
                  <c:v>6.9800000000000001E-2</c:v>
                </c:pt>
                <c:pt idx="9626">
                  <c:v>6.7900000000000002E-2</c:v>
                </c:pt>
                <c:pt idx="9627">
                  <c:v>6.7900000000000002E-2</c:v>
                </c:pt>
                <c:pt idx="9628">
                  <c:v>6.8699999999999997E-2</c:v>
                </c:pt>
                <c:pt idx="9629">
                  <c:v>6.9599999999999995E-2</c:v>
                </c:pt>
                <c:pt idx="9630">
                  <c:v>6.8600000000000008E-2</c:v>
                </c:pt>
                <c:pt idx="9631">
                  <c:v>6.8900000000000003E-2</c:v>
                </c:pt>
                <c:pt idx="9632">
                  <c:v>6.8000000000000005E-2</c:v>
                </c:pt>
                <c:pt idx="9633">
                  <c:v>7.0000000000000007E-2</c:v>
                </c:pt>
                <c:pt idx="9634">
                  <c:v>6.8199999999999997E-2</c:v>
                </c:pt>
                <c:pt idx="9635">
                  <c:v>6.8499999999999991E-2</c:v>
                </c:pt>
                <c:pt idx="9636">
                  <c:v>6.9199999999999998E-2</c:v>
                </c:pt>
                <c:pt idx="9637">
                  <c:v>6.7799999999999999E-2</c:v>
                </c:pt>
                <c:pt idx="9638">
                  <c:v>6.8400000000000002E-2</c:v>
                </c:pt>
                <c:pt idx="9639">
                  <c:v>6.7400000000000002E-2</c:v>
                </c:pt>
                <c:pt idx="9640">
                  <c:v>6.7299999999999999E-2</c:v>
                </c:pt>
                <c:pt idx="9641">
                  <c:v>6.88E-2</c:v>
                </c:pt>
                <c:pt idx="9642">
                  <c:v>6.8600000000000008E-2</c:v>
                </c:pt>
                <c:pt idx="9643">
                  <c:v>7.1300000000000002E-2</c:v>
                </c:pt>
                <c:pt idx="9644">
                  <c:v>7.0499999999999993E-2</c:v>
                </c:pt>
                <c:pt idx="9645">
                  <c:v>6.8699999999999997E-2</c:v>
                </c:pt>
                <c:pt idx="9646">
                  <c:v>6.9000000000000006E-2</c:v>
                </c:pt>
                <c:pt idx="9647">
                  <c:v>6.7799999999999999E-2</c:v>
                </c:pt>
                <c:pt idx="9648">
                  <c:v>6.9900000000000004E-2</c:v>
                </c:pt>
                <c:pt idx="9649">
                  <c:v>7.3700000000000002E-2</c:v>
                </c:pt>
                <c:pt idx="9650">
                  <c:v>7.1399999999999991E-2</c:v>
                </c:pt>
                <c:pt idx="9651">
                  <c:v>7.0000000000000007E-2</c:v>
                </c:pt>
                <c:pt idx="9652">
                  <c:v>6.7099999999999993E-2</c:v>
                </c:pt>
                <c:pt idx="9653">
                  <c:v>6.7900000000000002E-2</c:v>
                </c:pt>
                <c:pt idx="9654">
                  <c:v>7.0199999999999999E-2</c:v>
                </c:pt>
                <c:pt idx="9655">
                  <c:v>7.0699999999999999E-2</c:v>
                </c:pt>
                <c:pt idx="9656">
                  <c:v>6.9900000000000004E-2</c:v>
                </c:pt>
                <c:pt idx="9657">
                  <c:v>6.8699999999999997E-2</c:v>
                </c:pt>
                <c:pt idx="9658">
                  <c:v>7.1099999999999997E-2</c:v>
                </c:pt>
                <c:pt idx="9659">
                  <c:v>6.9199999999999998E-2</c:v>
                </c:pt>
                <c:pt idx="9660">
                  <c:v>6.9599999999999995E-2</c:v>
                </c:pt>
                <c:pt idx="9661">
                  <c:v>7.0900000000000005E-2</c:v>
                </c:pt>
                <c:pt idx="9662">
                  <c:v>6.9699999999999998E-2</c:v>
                </c:pt>
                <c:pt idx="9663">
                  <c:v>7.4400000000000008E-2</c:v>
                </c:pt>
                <c:pt idx="9664">
                  <c:v>7.4499999999999997E-2</c:v>
                </c:pt>
                <c:pt idx="9665">
                  <c:v>7.4900000000000008E-2</c:v>
                </c:pt>
                <c:pt idx="9666">
                  <c:v>8.0600000000000005E-2</c:v>
                </c:pt>
                <c:pt idx="9667">
                  <c:v>7.1099999999999997E-2</c:v>
                </c:pt>
                <c:pt idx="9668">
                  <c:v>7.4200000000000002E-2</c:v>
                </c:pt>
                <c:pt idx="9669">
                  <c:v>7.4099999999999999E-2</c:v>
                </c:pt>
                <c:pt idx="9670">
                  <c:v>7.3499999999999996E-2</c:v>
                </c:pt>
                <c:pt idx="9671">
                  <c:v>7.2400000000000006E-2</c:v>
                </c:pt>
                <c:pt idx="9672">
                  <c:v>7.17E-2</c:v>
                </c:pt>
                <c:pt idx="9673">
                  <c:v>7.2499999999999995E-2</c:v>
                </c:pt>
                <c:pt idx="9674">
                  <c:v>7.3800000000000004E-2</c:v>
                </c:pt>
                <c:pt idx="9675">
                  <c:v>7.5499999999999998E-2</c:v>
                </c:pt>
                <c:pt idx="9676">
                  <c:v>7.5999999999999998E-2</c:v>
                </c:pt>
                <c:pt idx="9677">
                  <c:v>7.3899999999999993E-2</c:v>
                </c:pt>
                <c:pt idx="9678">
                  <c:v>7.5600000000000001E-2</c:v>
                </c:pt>
                <c:pt idx="9679">
                  <c:v>7.8799999999999995E-2</c:v>
                </c:pt>
                <c:pt idx="9680">
                  <c:v>7.5300000000000006E-2</c:v>
                </c:pt>
                <c:pt idx="9681">
                  <c:v>7.4200000000000002E-2</c:v>
                </c:pt>
                <c:pt idx="9682">
                  <c:v>7.3899999999999993E-2</c:v>
                </c:pt>
                <c:pt idx="9683">
                  <c:v>7.6600000000000001E-2</c:v>
                </c:pt>
                <c:pt idx="9684">
                  <c:v>7.7699999999999991E-2</c:v>
                </c:pt>
                <c:pt idx="9685">
                  <c:v>7.7600000000000002E-2</c:v>
                </c:pt>
                <c:pt idx="9686">
                  <c:v>7.9299999999999995E-2</c:v>
                </c:pt>
                <c:pt idx="9687">
                  <c:v>7.9500000000000001E-2</c:v>
                </c:pt>
                <c:pt idx="9688">
                  <c:v>7.9100000000000004E-2</c:v>
                </c:pt>
                <c:pt idx="9689">
                  <c:v>7.9500000000000001E-2</c:v>
                </c:pt>
                <c:pt idx="9690">
                  <c:v>7.8799999999999995E-2</c:v>
                </c:pt>
                <c:pt idx="9691">
                  <c:v>7.8899999999999998E-2</c:v>
                </c:pt>
                <c:pt idx="9692">
                  <c:v>7.7300000000000008E-2</c:v>
                </c:pt>
                <c:pt idx="9693">
                  <c:v>7.8200000000000006E-2</c:v>
                </c:pt>
                <c:pt idx="9694">
                  <c:v>7.9100000000000004E-2</c:v>
                </c:pt>
                <c:pt idx="9695">
                  <c:v>8.09E-2</c:v>
                </c:pt>
                <c:pt idx="9696">
                  <c:v>7.7499999999999999E-2</c:v>
                </c:pt>
                <c:pt idx="9697">
                  <c:v>7.7499999999999999E-2</c:v>
                </c:pt>
                <c:pt idx="9698">
                  <c:v>7.8899999999999998E-2</c:v>
                </c:pt>
                <c:pt idx="9699">
                  <c:v>8.0299999999999996E-2</c:v>
                </c:pt>
                <c:pt idx="9700">
                  <c:v>7.8399999999999997E-2</c:v>
                </c:pt>
                <c:pt idx="9701">
                  <c:v>7.9199999999999993E-2</c:v>
                </c:pt>
                <c:pt idx="9702">
                  <c:v>7.8E-2</c:v>
                </c:pt>
                <c:pt idx="9703">
                  <c:v>7.7300000000000008E-2</c:v>
                </c:pt>
                <c:pt idx="9704">
                  <c:v>7.690000000000001E-2</c:v>
                </c:pt>
                <c:pt idx="9705">
                  <c:v>7.7899999999999997E-2</c:v>
                </c:pt>
                <c:pt idx="9706">
                  <c:v>8.0199999999999994E-2</c:v>
                </c:pt>
                <c:pt idx="9707">
                  <c:v>8.09E-2</c:v>
                </c:pt>
                <c:pt idx="9708">
                  <c:v>8.0199999999999994E-2</c:v>
                </c:pt>
                <c:pt idx="9709">
                  <c:v>7.7800000000000008E-2</c:v>
                </c:pt>
                <c:pt idx="9710">
                  <c:v>7.85E-2</c:v>
                </c:pt>
                <c:pt idx="9711">
                  <c:v>7.9500000000000001E-2</c:v>
                </c:pt>
                <c:pt idx="9712">
                  <c:v>7.7899999999999997E-2</c:v>
                </c:pt>
                <c:pt idx="9713">
                  <c:v>7.8899999999999998E-2</c:v>
                </c:pt>
                <c:pt idx="9714">
                  <c:v>8.0100000000000005E-2</c:v>
                </c:pt>
                <c:pt idx="9715">
                  <c:v>7.9600000000000004E-2</c:v>
                </c:pt>
                <c:pt idx="9716">
                  <c:v>7.8E-2</c:v>
                </c:pt>
                <c:pt idx="9717">
                  <c:v>7.8E-2</c:v>
                </c:pt>
                <c:pt idx="9718">
                  <c:v>7.9199999999999993E-2</c:v>
                </c:pt>
                <c:pt idx="9719">
                  <c:v>8.0399999999999985E-2</c:v>
                </c:pt>
                <c:pt idx="9720">
                  <c:v>7.9399999999999998E-2</c:v>
                </c:pt>
                <c:pt idx="9721">
                  <c:v>8.0799999999999997E-2</c:v>
                </c:pt>
                <c:pt idx="9722">
                  <c:v>7.8700000000000006E-2</c:v>
                </c:pt>
                <c:pt idx="9723">
                  <c:v>7.9299999999999995E-2</c:v>
                </c:pt>
                <c:pt idx="9724">
                  <c:v>7.7899999999999997E-2</c:v>
                </c:pt>
                <c:pt idx="9725">
                  <c:v>7.8200000000000006E-2</c:v>
                </c:pt>
                <c:pt idx="9726">
                  <c:v>0.08</c:v>
                </c:pt>
                <c:pt idx="9727">
                  <c:v>8.3400000000000002E-2</c:v>
                </c:pt>
                <c:pt idx="9728">
                  <c:v>8.7599999999999997E-2</c:v>
                </c:pt>
                <c:pt idx="9729">
                  <c:v>0.1346</c:v>
                </c:pt>
                <c:pt idx="9730">
                  <c:v>0.1346</c:v>
                </c:pt>
                <c:pt idx="9731">
                  <c:v>9.0800000000000006E-2</c:v>
                </c:pt>
                <c:pt idx="9732">
                  <c:v>7.6200000000000004E-2</c:v>
                </c:pt>
                <c:pt idx="9733">
                  <c:v>0.08</c:v>
                </c:pt>
                <c:pt idx="9734">
                  <c:v>7.9699999999999993E-2</c:v>
                </c:pt>
                <c:pt idx="9735">
                  <c:v>7.9699999999999993E-2</c:v>
                </c:pt>
                <c:pt idx="9736">
                  <c:v>8.0299999999999996E-2</c:v>
                </c:pt>
                <c:pt idx="9737">
                  <c:v>7.9899999999999999E-2</c:v>
                </c:pt>
                <c:pt idx="9738">
                  <c:v>8.1699999999999995E-2</c:v>
                </c:pt>
                <c:pt idx="9739">
                  <c:v>8.9800000000000005E-2</c:v>
                </c:pt>
                <c:pt idx="9740">
                  <c:v>7.9299999999999995E-2</c:v>
                </c:pt>
                <c:pt idx="9741">
                  <c:v>0.08</c:v>
                </c:pt>
                <c:pt idx="9742">
                  <c:v>7.8399999999999997E-2</c:v>
                </c:pt>
                <c:pt idx="9743">
                  <c:v>7.9000000000000001E-2</c:v>
                </c:pt>
                <c:pt idx="9744">
                  <c:v>7.9899999999999999E-2</c:v>
                </c:pt>
                <c:pt idx="9745">
                  <c:v>7.9299999999999995E-2</c:v>
                </c:pt>
                <c:pt idx="9746">
                  <c:v>8.0199999999999994E-2</c:v>
                </c:pt>
                <c:pt idx="9747">
                  <c:v>7.9899999999999999E-2</c:v>
                </c:pt>
                <c:pt idx="9748">
                  <c:v>8.2899999999999988E-2</c:v>
                </c:pt>
                <c:pt idx="9749">
                  <c:v>8.6899999999999991E-2</c:v>
                </c:pt>
                <c:pt idx="9750">
                  <c:v>8.6800000000000002E-2</c:v>
                </c:pt>
                <c:pt idx="9751">
                  <c:v>8.5600000000000009E-2</c:v>
                </c:pt>
                <c:pt idx="9752">
                  <c:v>8.539999999999999E-2</c:v>
                </c:pt>
                <c:pt idx="9753">
                  <c:v>7.8799999999999995E-2</c:v>
                </c:pt>
                <c:pt idx="9754">
                  <c:v>7.8799999999999995E-2</c:v>
                </c:pt>
                <c:pt idx="9755">
                  <c:v>7.9000000000000001E-2</c:v>
                </c:pt>
                <c:pt idx="9756">
                  <c:v>7.9399999999999998E-2</c:v>
                </c:pt>
                <c:pt idx="9757">
                  <c:v>7.4099999999999999E-2</c:v>
                </c:pt>
                <c:pt idx="9758">
                  <c:v>8.0399999999999985E-2</c:v>
                </c:pt>
                <c:pt idx="9759">
                  <c:v>8.1199999999999994E-2</c:v>
                </c:pt>
                <c:pt idx="9760">
                  <c:v>7.2900000000000006E-2</c:v>
                </c:pt>
                <c:pt idx="9761">
                  <c:v>7.8100000000000003E-2</c:v>
                </c:pt>
                <c:pt idx="9762">
                  <c:v>8.5800000000000001E-2</c:v>
                </c:pt>
                <c:pt idx="9763">
                  <c:v>7.9500000000000001E-2</c:v>
                </c:pt>
                <c:pt idx="9764">
                  <c:v>7.9699999999999993E-2</c:v>
                </c:pt>
                <c:pt idx="9765">
                  <c:v>8.0299999999999996E-2</c:v>
                </c:pt>
                <c:pt idx="9766">
                  <c:v>7.8700000000000006E-2</c:v>
                </c:pt>
                <c:pt idx="9767">
                  <c:v>7.8700000000000006E-2</c:v>
                </c:pt>
                <c:pt idx="9768">
                  <c:v>8.1799999999999998E-2</c:v>
                </c:pt>
                <c:pt idx="9769">
                  <c:v>8.4199999999999997E-2</c:v>
                </c:pt>
                <c:pt idx="9770">
                  <c:v>8.2899999999999988E-2</c:v>
                </c:pt>
                <c:pt idx="9771">
                  <c:v>8.3299999999999999E-2</c:v>
                </c:pt>
                <c:pt idx="9772">
                  <c:v>8.3199999999999996E-2</c:v>
                </c:pt>
                <c:pt idx="9773">
                  <c:v>8.0799999999999997E-2</c:v>
                </c:pt>
                <c:pt idx="9774">
                  <c:v>7.8E-2</c:v>
                </c:pt>
                <c:pt idx="9775">
                  <c:v>7.7300000000000008E-2</c:v>
                </c:pt>
                <c:pt idx="9776">
                  <c:v>7.8600000000000003E-2</c:v>
                </c:pt>
                <c:pt idx="9777">
                  <c:v>7.8700000000000006E-2</c:v>
                </c:pt>
                <c:pt idx="9778">
                  <c:v>8.2200000000000009E-2</c:v>
                </c:pt>
                <c:pt idx="9779">
                  <c:v>8.7100000000000011E-2</c:v>
                </c:pt>
                <c:pt idx="9780">
                  <c:v>8.1099999999999992E-2</c:v>
                </c:pt>
                <c:pt idx="9781">
                  <c:v>8.1500000000000003E-2</c:v>
                </c:pt>
                <c:pt idx="9782">
                  <c:v>0.08</c:v>
                </c:pt>
                <c:pt idx="9783">
                  <c:v>7.9899999999999999E-2</c:v>
                </c:pt>
                <c:pt idx="9784">
                  <c:v>7.980000000000001E-2</c:v>
                </c:pt>
                <c:pt idx="9785">
                  <c:v>8.1600000000000006E-2</c:v>
                </c:pt>
                <c:pt idx="9786">
                  <c:v>7.9399999999999998E-2</c:v>
                </c:pt>
                <c:pt idx="9787">
                  <c:v>7.9399999999999998E-2</c:v>
                </c:pt>
                <c:pt idx="9788">
                  <c:v>8.2799999999999999E-2</c:v>
                </c:pt>
                <c:pt idx="9789">
                  <c:v>8.3199999999999996E-2</c:v>
                </c:pt>
                <c:pt idx="9790">
                  <c:v>7.6999999999999999E-2</c:v>
                </c:pt>
                <c:pt idx="9791">
                  <c:v>7.8E-2</c:v>
                </c:pt>
                <c:pt idx="9792">
                  <c:v>7.7300000000000008E-2</c:v>
                </c:pt>
                <c:pt idx="9793">
                  <c:v>7.9000000000000001E-2</c:v>
                </c:pt>
                <c:pt idx="9794">
                  <c:v>7.9699999999999993E-2</c:v>
                </c:pt>
                <c:pt idx="9795">
                  <c:v>8.2599999999999993E-2</c:v>
                </c:pt>
                <c:pt idx="9796">
                  <c:v>8.8399999999999992E-2</c:v>
                </c:pt>
                <c:pt idx="9797">
                  <c:v>7.9699999999999993E-2</c:v>
                </c:pt>
                <c:pt idx="9798">
                  <c:v>7.8700000000000006E-2</c:v>
                </c:pt>
                <c:pt idx="9799">
                  <c:v>8.1500000000000003E-2</c:v>
                </c:pt>
                <c:pt idx="9800">
                  <c:v>7.85E-2</c:v>
                </c:pt>
                <c:pt idx="9801">
                  <c:v>7.9199999999999993E-2</c:v>
                </c:pt>
                <c:pt idx="9802">
                  <c:v>7.9299999999999995E-2</c:v>
                </c:pt>
                <c:pt idx="9803">
                  <c:v>8.0299999999999996E-2</c:v>
                </c:pt>
                <c:pt idx="9804">
                  <c:v>7.8200000000000006E-2</c:v>
                </c:pt>
                <c:pt idx="9805">
                  <c:v>7.8200000000000006E-2</c:v>
                </c:pt>
                <c:pt idx="9806">
                  <c:v>8.0600000000000005E-2</c:v>
                </c:pt>
                <c:pt idx="9807">
                  <c:v>7.7699999999999991E-2</c:v>
                </c:pt>
                <c:pt idx="9808">
                  <c:v>7.9500000000000001E-2</c:v>
                </c:pt>
                <c:pt idx="9809">
                  <c:v>8.0299999999999996E-2</c:v>
                </c:pt>
                <c:pt idx="9810">
                  <c:v>7.8299999999999995E-2</c:v>
                </c:pt>
                <c:pt idx="9811">
                  <c:v>7.9500000000000001E-2</c:v>
                </c:pt>
                <c:pt idx="9812">
                  <c:v>7.6799999999999993E-2</c:v>
                </c:pt>
                <c:pt idx="9813">
                  <c:v>7.7199999999999991E-2</c:v>
                </c:pt>
                <c:pt idx="9814">
                  <c:v>7.9100000000000004E-2</c:v>
                </c:pt>
                <c:pt idx="9815">
                  <c:v>8.2400000000000001E-2</c:v>
                </c:pt>
                <c:pt idx="9816">
                  <c:v>7.8E-2</c:v>
                </c:pt>
                <c:pt idx="9817">
                  <c:v>7.8E-2</c:v>
                </c:pt>
                <c:pt idx="9818">
                  <c:v>7.8100000000000003E-2</c:v>
                </c:pt>
                <c:pt idx="9819">
                  <c:v>7.8200000000000006E-2</c:v>
                </c:pt>
                <c:pt idx="9820">
                  <c:v>7.9299999999999995E-2</c:v>
                </c:pt>
                <c:pt idx="9821">
                  <c:v>7.8600000000000003E-2</c:v>
                </c:pt>
                <c:pt idx="9822">
                  <c:v>7.690000000000001E-2</c:v>
                </c:pt>
                <c:pt idx="9823">
                  <c:v>7.7899999999999997E-2</c:v>
                </c:pt>
                <c:pt idx="9824">
                  <c:v>7.5700000000000003E-2</c:v>
                </c:pt>
                <c:pt idx="9825">
                  <c:v>7.6700000000000004E-2</c:v>
                </c:pt>
                <c:pt idx="9826">
                  <c:v>7.9899999999999999E-2</c:v>
                </c:pt>
                <c:pt idx="9827">
                  <c:v>8.2200000000000009E-2</c:v>
                </c:pt>
                <c:pt idx="9828">
                  <c:v>8.5299999999999987E-2</c:v>
                </c:pt>
                <c:pt idx="9829">
                  <c:v>8.7499999999999994E-2</c:v>
                </c:pt>
                <c:pt idx="9830">
                  <c:v>8.0199999999999994E-2</c:v>
                </c:pt>
                <c:pt idx="9831">
                  <c:v>7.85E-2</c:v>
                </c:pt>
                <c:pt idx="9832">
                  <c:v>7.6100000000000001E-2</c:v>
                </c:pt>
                <c:pt idx="9833">
                  <c:v>7.6799999999999993E-2</c:v>
                </c:pt>
                <c:pt idx="9834">
                  <c:v>7.7300000000000008E-2</c:v>
                </c:pt>
                <c:pt idx="9835">
                  <c:v>7.7600000000000002E-2</c:v>
                </c:pt>
                <c:pt idx="9836">
                  <c:v>7.85E-2</c:v>
                </c:pt>
                <c:pt idx="9837">
                  <c:v>7.9399999999999998E-2</c:v>
                </c:pt>
                <c:pt idx="9838">
                  <c:v>8.2599999999999993E-2</c:v>
                </c:pt>
                <c:pt idx="9839">
                  <c:v>8.6099999999999996E-2</c:v>
                </c:pt>
                <c:pt idx="9840">
                  <c:v>7.5700000000000003E-2</c:v>
                </c:pt>
                <c:pt idx="9841">
                  <c:v>7.5999999999999998E-2</c:v>
                </c:pt>
                <c:pt idx="9842">
                  <c:v>7.4099999999999999E-2</c:v>
                </c:pt>
                <c:pt idx="9843">
                  <c:v>7.4900000000000008E-2</c:v>
                </c:pt>
                <c:pt idx="9844">
                  <c:v>7.5499999999999998E-2</c:v>
                </c:pt>
                <c:pt idx="9845">
                  <c:v>7.8299999999999995E-2</c:v>
                </c:pt>
                <c:pt idx="9846">
                  <c:v>8.0700000000000008E-2</c:v>
                </c:pt>
                <c:pt idx="9847">
                  <c:v>7.9100000000000004E-2</c:v>
                </c:pt>
                <c:pt idx="9848">
                  <c:v>8.0100000000000005E-2</c:v>
                </c:pt>
                <c:pt idx="9849">
                  <c:v>8.2599999999999993E-2</c:v>
                </c:pt>
                <c:pt idx="9850">
                  <c:v>7.5800000000000006E-2</c:v>
                </c:pt>
                <c:pt idx="9851">
                  <c:v>7.7100000000000002E-2</c:v>
                </c:pt>
                <c:pt idx="9852">
                  <c:v>7.6700000000000004E-2</c:v>
                </c:pt>
                <c:pt idx="9853">
                  <c:v>7.8E-2</c:v>
                </c:pt>
                <c:pt idx="9854">
                  <c:v>7.6999999999999999E-2</c:v>
                </c:pt>
                <c:pt idx="9855">
                  <c:v>7.9600000000000004E-2</c:v>
                </c:pt>
                <c:pt idx="9856">
                  <c:v>8.1300000000000011E-2</c:v>
                </c:pt>
                <c:pt idx="9857">
                  <c:v>8.0500000000000002E-2</c:v>
                </c:pt>
                <c:pt idx="9858">
                  <c:v>8.5800000000000001E-2</c:v>
                </c:pt>
                <c:pt idx="9859">
                  <c:v>8.5800000000000001E-2</c:v>
                </c:pt>
                <c:pt idx="9860">
                  <c:v>8.1300000000000011E-2</c:v>
                </c:pt>
                <c:pt idx="9861">
                  <c:v>8.1199999999999994E-2</c:v>
                </c:pt>
                <c:pt idx="9862">
                  <c:v>7.9500000000000001E-2</c:v>
                </c:pt>
                <c:pt idx="9863">
                  <c:v>7.7399999999999997E-2</c:v>
                </c:pt>
                <c:pt idx="9864">
                  <c:v>7.46E-2</c:v>
                </c:pt>
                <c:pt idx="9865">
                  <c:v>7.5999999999999998E-2</c:v>
                </c:pt>
                <c:pt idx="9866">
                  <c:v>7.5899999999999995E-2</c:v>
                </c:pt>
                <c:pt idx="9867">
                  <c:v>7.4099999999999999E-2</c:v>
                </c:pt>
                <c:pt idx="9868">
                  <c:v>7.3399999999999993E-2</c:v>
                </c:pt>
                <c:pt idx="9869">
                  <c:v>6.7299999999999999E-2</c:v>
                </c:pt>
                <c:pt idx="9870">
                  <c:v>6.7699999999999996E-2</c:v>
                </c:pt>
                <c:pt idx="9871">
                  <c:v>7.2499999999999995E-2</c:v>
                </c:pt>
                <c:pt idx="9872">
                  <c:v>7.2700000000000001E-2</c:v>
                </c:pt>
                <c:pt idx="9873">
                  <c:v>7.3800000000000004E-2</c:v>
                </c:pt>
                <c:pt idx="9874">
                  <c:v>7.400000000000001E-2</c:v>
                </c:pt>
                <c:pt idx="9875">
                  <c:v>7.6200000000000004E-2</c:v>
                </c:pt>
                <c:pt idx="9876">
                  <c:v>7.7600000000000002E-2</c:v>
                </c:pt>
                <c:pt idx="9877">
                  <c:v>7.5999999999999998E-2</c:v>
                </c:pt>
                <c:pt idx="9878">
                  <c:v>7.7699999999999991E-2</c:v>
                </c:pt>
                <c:pt idx="9879">
                  <c:v>7.8700000000000006E-2</c:v>
                </c:pt>
                <c:pt idx="9880">
                  <c:v>7.9100000000000004E-2</c:v>
                </c:pt>
                <c:pt idx="9881">
                  <c:v>7.8399999999999997E-2</c:v>
                </c:pt>
                <c:pt idx="9882">
                  <c:v>7.6399999999999996E-2</c:v>
                </c:pt>
                <c:pt idx="9883">
                  <c:v>7.7100000000000002E-2</c:v>
                </c:pt>
                <c:pt idx="9884">
                  <c:v>7.8700000000000006E-2</c:v>
                </c:pt>
                <c:pt idx="9885">
                  <c:v>7.7100000000000002E-2</c:v>
                </c:pt>
                <c:pt idx="9886">
                  <c:v>7.46E-2</c:v>
                </c:pt>
                <c:pt idx="9887">
                  <c:v>7.46E-2</c:v>
                </c:pt>
                <c:pt idx="9888">
                  <c:v>7.8E-2</c:v>
                </c:pt>
                <c:pt idx="9889">
                  <c:v>7.7600000000000002E-2</c:v>
                </c:pt>
                <c:pt idx="9890">
                  <c:v>7.6499999999999999E-2</c:v>
                </c:pt>
                <c:pt idx="9891">
                  <c:v>7.7499999999999999E-2</c:v>
                </c:pt>
                <c:pt idx="9892">
                  <c:v>0.08</c:v>
                </c:pt>
                <c:pt idx="9893">
                  <c:v>8.2400000000000001E-2</c:v>
                </c:pt>
                <c:pt idx="9894">
                  <c:v>8.1699999999999995E-2</c:v>
                </c:pt>
                <c:pt idx="9895">
                  <c:v>8.0199999999999994E-2</c:v>
                </c:pt>
                <c:pt idx="9896">
                  <c:v>8.1600000000000006E-2</c:v>
                </c:pt>
                <c:pt idx="9897">
                  <c:v>8.1799999999999998E-2</c:v>
                </c:pt>
                <c:pt idx="9898">
                  <c:v>8.0799999999999997E-2</c:v>
                </c:pt>
                <c:pt idx="9899">
                  <c:v>7.7100000000000002E-2</c:v>
                </c:pt>
                <c:pt idx="9900">
                  <c:v>7.980000000000001E-2</c:v>
                </c:pt>
                <c:pt idx="9901">
                  <c:v>7.9699999999999993E-2</c:v>
                </c:pt>
                <c:pt idx="9902">
                  <c:v>8.2799999999999999E-2</c:v>
                </c:pt>
                <c:pt idx="9903">
                  <c:v>8.8300000000000003E-2</c:v>
                </c:pt>
                <c:pt idx="9904">
                  <c:v>8.8300000000000003E-2</c:v>
                </c:pt>
                <c:pt idx="9905">
                  <c:v>8.5800000000000001E-2</c:v>
                </c:pt>
                <c:pt idx="9906">
                  <c:v>8.4100000000000008E-2</c:v>
                </c:pt>
                <c:pt idx="9907">
                  <c:v>8.14E-2</c:v>
                </c:pt>
                <c:pt idx="9908">
                  <c:v>8.2299999999999998E-2</c:v>
                </c:pt>
                <c:pt idx="9909">
                  <c:v>7.8100000000000003E-2</c:v>
                </c:pt>
                <c:pt idx="9910">
                  <c:v>7.8799999999999995E-2</c:v>
                </c:pt>
                <c:pt idx="9911">
                  <c:v>7.5199999999999989E-2</c:v>
                </c:pt>
                <c:pt idx="9912">
                  <c:v>7.5999999999999998E-2</c:v>
                </c:pt>
                <c:pt idx="9913">
                  <c:v>7.8399999999999997E-2</c:v>
                </c:pt>
                <c:pt idx="9914">
                  <c:v>8.09E-2</c:v>
                </c:pt>
                <c:pt idx="9915">
                  <c:v>8.3000000000000004E-2</c:v>
                </c:pt>
                <c:pt idx="9916">
                  <c:v>8.5699999999999998E-2</c:v>
                </c:pt>
                <c:pt idx="9917">
                  <c:v>8.4900000000000003E-2</c:v>
                </c:pt>
                <c:pt idx="9918">
                  <c:v>8.8100000000000012E-2</c:v>
                </c:pt>
                <c:pt idx="9919">
                  <c:v>8.9399999999999993E-2</c:v>
                </c:pt>
                <c:pt idx="9920">
                  <c:v>8.6800000000000002E-2</c:v>
                </c:pt>
                <c:pt idx="9921">
                  <c:v>8.5800000000000001E-2</c:v>
                </c:pt>
                <c:pt idx="9922">
                  <c:v>8.14E-2</c:v>
                </c:pt>
                <c:pt idx="9923">
                  <c:v>8.5600000000000009E-2</c:v>
                </c:pt>
                <c:pt idx="9924">
                  <c:v>8.4900000000000003E-2</c:v>
                </c:pt>
                <c:pt idx="9925">
                  <c:v>8.7899999999999992E-2</c:v>
                </c:pt>
                <c:pt idx="9926">
                  <c:v>8.8300000000000003E-2</c:v>
                </c:pt>
                <c:pt idx="9927">
                  <c:v>8.5800000000000001E-2</c:v>
                </c:pt>
                <c:pt idx="9928">
                  <c:v>8.8900000000000007E-2</c:v>
                </c:pt>
                <c:pt idx="9929">
                  <c:v>7.7899999999999997E-2</c:v>
                </c:pt>
                <c:pt idx="9930">
                  <c:v>7.9899999999999999E-2</c:v>
                </c:pt>
                <c:pt idx="9931">
                  <c:v>8.4499999999999992E-2</c:v>
                </c:pt>
                <c:pt idx="9932">
                  <c:v>8.6099999999999996E-2</c:v>
                </c:pt>
                <c:pt idx="9933">
                  <c:v>8.5999999999999993E-2</c:v>
                </c:pt>
                <c:pt idx="9934">
                  <c:v>8.4900000000000003E-2</c:v>
                </c:pt>
                <c:pt idx="9935">
                  <c:v>8.6199999999999999E-2</c:v>
                </c:pt>
                <c:pt idx="9936">
                  <c:v>8.6199999999999999E-2</c:v>
                </c:pt>
                <c:pt idx="9937">
                  <c:v>8.8100000000000012E-2</c:v>
                </c:pt>
                <c:pt idx="9938">
                  <c:v>9.1199999999999989E-2</c:v>
                </c:pt>
                <c:pt idx="9939">
                  <c:v>9.1199999999999989E-2</c:v>
                </c:pt>
                <c:pt idx="9940">
                  <c:v>8.5299999999999987E-2</c:v>
                </c:pt>
                <c:pt idx="9941">
                  <c:v>8.2599999999999993E-2</c:v>
                </c:pt>
                <c:pt idx="9942">
                  <c:v>8.4199999999999997E-2</c:v>
                </c:pt>
                <c:pt idx="9943">
                  <c:v>8.4700000000000011E-2</c:v>
                </c:pt>
                <c:pt idx="9944">
                  <c:v>8.2100000000000006E-2</c:v>
                </c:pt>
                <c:pt idx="9945">
                  <c:v>8.5299999999999987E-2</c:v>
                </c:pt>
                <c:pt idx="9946">
                  <c:v>8.7300000000000003E-2</c:v>
                </c:pt>
                <c:pt idx="9947">
                  <c:v>8.7400000000000005E-2</c:v>
                </c:pt>
                <c:pt idx="9948">
                  <c:v>8.7400000000000005E-2</c:v>
                </c:pt>
                <c:pt idx="9949">
                  <c:v>8.0600000000000005E-2</c:v>
                </c:pt>
                <c:pt idx="9950">
                  <c:v>8.0399999999999985E-2</c:v>
                </c:pt>
                <c:pt idx="9951">
                  <c:v>8.5199999999999998E-2</c:v>
                </c:pt>
                <c:pt idx="9952">
                  <c:v>8.5000000000000006E-2</c:v>
                </c:pt>
                <c:pt idx="9953">
                  <c:v>8.6699999999999999E-2</c:v>
                </c:pt>
                <c:pt idx="9954">
                  <c:v>8.6699999999999999E-2</c:v>
                </c:pt>
                <c:pt idx="9955">
                  <c:v>8.6300000000000002E-2</c:v>
                </c:pt>
                <c:pt idx="9956">
                  <c:v>8.5299999999999987E-2</c:v>
                </c:pt>
                <c:pt idx="9957">
                  <c:v>8.5299999999999987E-2</c:v>
                </c:pt>
                <c:pt idx="9958">
                  <c:v>8.5900000000000004E-2</c:v>
                </c:pt>
                <c:pt idx="9959">
                  <c:v>8.6099999999999996E-2</c:v>
                </c:pt>
                <c:pt idx="9960">
                  <c:v>8.3000000000000004E-2</c:v>
                </c:pt>
                <c:pt idx="9961">
                  <c:v>8.3000000000000004E-2</c:v>
                </c:pt>
                <c:pt idx="9962">
                  <c:v>8.4900000000000003E-2</c:v>
                </c:pt>
                <c:pt idx="9963">
                  <c:v>8.4100000000000008E-2</c:v>
                </c:pt>
                <c:pt idx="9964">
                  <c:v>8.2200000000000009E-2</c:v>
                </c:pt>
                <c:pt idx="9965">
                  <c:v>8.3599999999999994E-2</c:v>
                </c:pt>
                <c:pt idx="9966">
                  <c:v>8.6099999999999996E-2</c:v>
                </c:pt>
                <c:pt idx="9967">
                  <c:v>8.7400000000000005E-2</c:v>
                </c:pt>
                <c:pt idx="9968">
                  <c:v>8.7300000000000003E-2</c:v>
                </c:pt>
                <c:pt idx="9969">
                  <c:v>8.4900000000000003E-2</c:v>
                </c:pt>
                <c:pt idx="9970">
                  <c:v>8.6099999999999996E-2</c:v>
                </c:pt>
                <c:pt idx="9971">
                  <c:v>8.6199999999999999E-2</c:v>
                </c:pt>
                <c:pt idx="9972">
                  <c:v>8.3699999999999997E-2</c:v>
                </c:pt>
                <c:pt idx="9973">
                  <c:v>8.3299999999999999E-2</c:v>
                </c:pt>
                <c:pt idx="9974">
                  <c:v>8.3599999999999994E-2</c:v>
                </c:pt>
                <c:pt idx="9975">
                  <c:v>8.2899999999999988E-2</c:v>
                </c:pt>
                <c:pt idx="9976">
                  <c:v>8.1000000000000003E-2</c:v>
                </c:pt>
                <c:pt idx="9977">
                  <c:v>8.1000000000000003E-2</c:v>
                </c:pt>
                <c:pt idx="9978">
                  <c:v>8.2699999999999996E-2</c:v>
                </c:pt>
                <c:pt idx="9979">
                  <c:v>8.5099999999999995E-2</c:v>
                </c:pt>
                <c:pt idx="9980">
                  <c:v>8.0299999999999996E-2</c:v>
                </c:pt>
                <c:pt idx="9981">
                  <c:v>8.1500000000000003E-2</c:v>
                </c:pt>
                <c:pt idx="9982">
                  <c:v>8.2400000000000001E-2</c:v>
                </c:pt>
                <c:pt idx="9983">
                  <c:v>8.2299999999999998E-2</c:v>
                </c:pt>
                <c:pt idx="9984">
                  <c:v>8.0199999999999994E-2</c:v>
                </c:pt>
                <c:pt idx="9985">
                  <c:v>8.3000000000000004E-2</c:v>
                </c:pt>
                <c:pt idx="9986">
                  <c:v>8.2299999999999998E-2</c:v>
                </c:pt>
                <c:pt idx="9987">
                  <c:v>8.1799999999999998E-2</c:v>
                </c:pt>
                <c:pt idx="9988">
                  <c:v>8.77E-2</c:v>
                </c:pt>
                <c:pt idx="9989">
                  <c:v>9.3699999999999992E-2</c:v>
                </c:pt>
                <c:pt idx="9990">
                  <c:v>8.7400000000000005E-2</c:v>
                </c:pt>
                <c:pt idx="9991">
                  <c:v>8.7400000000000005E-2</c:v>
                </c:pt>
                <c:pt idx="9992">
                  <c:v>8.6199999999999999E-2</c:v>
                </c:pt>
                <c:pt idx="9993">
                  <c:v>8.5099999999999995E-2</c:v>
                </c:pt>
                <c:pt idx="9994">
                  <c:v>8.1199999999999994E-2</c:v>
                </c:pt>
                <c:pt idx="9995">
                  <c:v>7.5300000000000006E-2</c:v>
                </c:pt>
                <c:pt idx="9996">
                  <c:v>7.5300000000000006E-2</c:v>
                </c:pt>
                <c:pt idx="9997">
                  <c:v>8.0600000000000005E-2</c:v>
                </c:pt>
                <c:pt idx="9998">
                  <c:v>8.2899999999999988E-2</c:v>
                </c:pt>
                <c:pt idx="9999">
                  <c:v>7.980000000000001E-2</c:v>
                </c:pt>
                <c:pt idx="10000">
                  <c:v>6.93E-2</c:v>
                </c:pt>
                <c:pt idx="10001">
                  <c:v>7.8299999999999995E-2</c:v>
                </c:pt>
                <c:pt idx="10002">
                  <c:v>8.2599999999999993E-2</c:v>
                </c:pt>
                <c:pt idx="10003">
                  <c:v>8.4199999999999997E-2</c:v>
                </c:pt>
                <c:pt idx="10004">
                  <c:v>8.5800000000000001E-2</c:v>
                </c:pt>
                <c:pt idx="10005">
                  <c:v>8.7499999999999994E-2</c:v>
                </c:pt>
                <c:pt idx="10006">
                  <c:v>8.7499999999999994E-2</c:v>
                </c:pt>
                <c:pt idx="10007">
                  <c:v>8.6199999999999999E-2</c:v>
                </c:pt>
                <c:pt idx="10008">
                  <c:v>8.929999999999999E-2</c:v>
                </c:pt>
                <c:pt idx="10009">
                  <c:v>8.3499999999999991E-2</c:v>
                </c:pt>
                <c:pt idx="10010">
                  <c:v>8.8000000000000009E-2</c:v>
                </c:pt>
                <c:pt idx="10011">
                  <c:v>9.2699999999999991E-2</c:v>
                </c:pt>
                <c:pt idx="10012">
                  <c:v>8.9200000000000002E-2</c:v>
                </c:pt>
                <c:pt idx="10013">
                  <c:v>8.6300000000000002E-2</c:v>
                </c:pt>
                <c:pt idx="10014">
                  <c:v>8.7799999999999989E-2</c:v>
                </c:pt>
                <c:pt idx="10015">
                  <c:v>8.9600000000000013E-2</c:v>
                </c:pt>
                <c:pt idx="10016">
                  <c:v>9.0299999999999991E-2</c:v>
                </c:pt>
                <c:pt idx="10017">
                  <c:v>8.9700000000000002E-2</c:v>
                </c:pt>
                <c:pt idx="10018">
                  <c:v>9.3200000000000005E-2</c:v>
                </c:pt>
                <c:pt idx="10019">
                  <c:v>9.3200000000000005E-2</c:v>
                </c:pt>
                <c:pt idx="10020">
                  <c:v>9.2799999999999994E-2</c:v>
                </c:pt>
                <c:pt idx="10021">
                  <c:v>9.4499999999999987E-2</c:v>
                </c:pt>
                <c:pt idx="10022">
                  <c:v>9.5399999999999985E-2</c:v>
                </c:pt>
                <c:pt idx="10023">
                  <c:v>9.6199999999999994E-2</c:v>
                </c:pt>
                <c:pt idx="10024">
                  <c:v>9.5600000000000004E-2</c:v>
                </c:pt>
                <c:pt idx="10025">
                  <c:v>9.5100000000000004E-2</c:v>
                </c:pt>
                <c:pt idx="10026">
                  <c:v>9.5000000000000001E-2</c:v>
                </c:pt>
                <c:pt idx="10027">
                  <c:v>9.5000000000000001E-2</c:v>
                </c:pt>
                <c:pt idx="10028">
                  <c:v>9.7599999999999992E-2</c:v>
                </c:pt>
                <c:pt idx="10029">
                  <c:v>9.35E-2</c:v>
                </c:pt>
                <c:pt idx="10030">
                  <c:v>9.4700000000000006E-2</c:v>
                </c:pt>
                <c:pt idx="10031">
                  <c:v>9.5700000000000007E-2</c:v>
                </c:pt>
                <c:pt idx="10032">
                  <c:v>0.10150000000000001</c:v>
                </c:pt>
                <c:pt idx="10033">
                  <c:v>0.1026</c:v>
                </c:pt>
                <c:pt idx="10034">
                  <c:v>9.9900000000000003E-2</c:v>
                </c:pt>
                <c:pt idx="10035">
                  <c:v>0.10099999999999999</c:v>
                </c:pt>
                <c:pt idx="10036">
                  <c:v>9.9900000000000003E-2</c:v>
                </c:pt>
                <c:pt idx="10037">
                  <c:v>9.5899999999999999E-2</c:v>
                </c:pt>
                <c:pt idx="10038">
                  <c:v>9.2399999999999996E-2</c:v>
                </c:pt>
                <c:pt idx="10039">
                  <c:v>7.5300000000000006E-2</c:v>
                </c:pt>
                <c:pt idx="10040">
                  <c:v>9.2399999999999996E-2</c:v>
                </c:pt>
                <c:pt idx="10041">
                  <c:v>9.9499999999999991E-2</c:v>
                </c:pt>
                <c:pt idx="10042">
                  <c:v>9.8299999999999998E-2</c:v>
                </c:pt>
                <c:pt idx="10043">
                  <c:v>9.9199999999999997E-2</c:v>
                </c:pt>
                <c:pt idx="10044">
                  <c:v>0.1027</c:v>
                </c:pt>
                <c:pt idx="10045">
                  <c:v>0.1045</c:v>
                </c:pt>
                <c:pt idx="10046">
                  <c:v>0.10539999999999999</c:v>
                </c:pt>
                <c:pt idx="10047">
                  <c:v>0.1002</c:v>
                </c:pt>
                <c:pt idx="10048">
                  <c:v>0.10249999999999999</c:v>
                </c:pt>
                <c:pt idx="10049">
                  <c:v>8.72E-2</c:v>
                </c:pt>
                <c:pt idx="10050">
                  <c:v>9.9100000000000008E-2</c:v>
                </c:pt>
                <c:pt idx="10051">
                  <c:v>0.10210000000000001</c:v>
                </c:pt>
                <c:pt idx="10052">
                  <c:v>0.10210000000000001</c:v>
                </c:pt>
                <c:pt idx="10053">
                  <c:v>0.10580000000000001</c:v>
                </c:pt>
                <c:pt idx="10054">
                  <c:v>0.1091</c:v>
                </c:pt>
                <c:pt idx="10055">
                  <c:v>0.1142</c:v>
                </c:pt>
                <c:pt idx="10056">
                  <c:v>0.11380000000000001</c:v>
                </c:pt>
                <c:pt idx="10057">
                  <c:v>0.11230000000000001</c:v>
                </c:pt>
                <c:pt idx="10058">
                  <c:v>0.11</c:v>
                </c:pt>
                <c:pt idx="10059">
                  <c:v>9.8400000000000001E-2</c:v>
                </c:pt>
                <c:pt idx="10060">
                  <c:v>0.1052</c:v>
                </c:pt>
                <c:pt idx="10061">
                  <c:v>0.1094</c:v>
                </c:pt>
                <c:pt idx="10062">
                  <c:v>0.10890000000000001</c:v>
                </c:pt>
                <c:pt idx="10063">
                  <c:v>0.11119999999999999</c:v>
                </c:pt>
                <c:pt idx="10064">
                  <c:v>0.11349999999999999</c:v>
                </c:pt>
                <c:pt idx="10065">
                  <c:v>0.1153</c:v>
                </c:pt>
                <c:pt idx="10066">
                  <c:v>0.1164</c:v>
                </c:pt>
                <c:pt idx="10067">
                  <c:v>0.11380000000000001</c:v>
                </c:pt>
                <c:pt idx="10068">
                  <c:v>0.11550000000000001</c:v>
                </c:pt>
                <c:pt idx="10069">
                  <c:v>0.1166</c:v>
                </c:pt>
                <c:pt idx="10070">
                  <c:v>0.11230000000000001</c:v>
                </c:pt>
                <c:pt idx="10071">
                  <c:v>0.11359999999999999</c:v>
                </c:pt>
                <c:pt idx="10072">
                  <c:v>0.11560000000000001</c:v>
                </c:pt>
                <c:pt idx="10073">
                  <c:v>0.11710000000000001</c:v>
                </c:pt>
                <c:pt idx="10074">
                  <c:v>0.11720000000000001</c:v>
                </c:pt>
                <c:pt idx="10075">
                  <c:v>0.11810000000000001</c:v>
                </c:pt>
                <c:pt idx="10076">
                  <c:v>0.1164</c:v>
                </c:pt>
                <c:pt idx="10077">
                  <c:v>0.1164</c:v>
                </c:pt>
                <c:pt idx="10078">
                  <c:v>0.11650000000000001</c:v>
                </c:pt>
                <c:pt idx="10079">
                  <c:v>0.11199999999999999</c:v>
                </c:pt>
                <c:pt idx="10080">
                  <c:v>0.11470000000000001</c:v>
                </c:pt>
                <c:pt idx="10081">
                  <c:v>0.1168</c:v>
                </c:pt>
                <c:pt idx="10082">
                  <c:v>0.1153</c:v>
                </c:pt>
                <c:pt idx="10083">
                  <c:v>0.1157</c:v>
                </c:pt>
                <c:pt idx="10084">
                  <c:v>0.11609999999999999</c:v>
                </c:pt>
                <c:pt idx="10085">
                  <c:v>0.1183</c:v>
                </c:pt>
                <c:pt idx="10086">
                  <c:v>0.11869999999999999</c:v>
                </c:pt>
                <c:pt idx="10087">
                  <c:v>0.1177</c:v>
                </c:pt>
                <c:pt idx="10088">
                  <c:v>0.1174</c:v>
                </c:pt>
                <c:pt idx="10089">
                  <c:v>0.1182</c:v>
                </c:pt>
                <c:pt idx="10090">
                  <c:v>0.1152</c:v>
                </c:pt>
                <c:pt idx="10091">
                  <c:v>0.1173</c:v>
                </c:pt>
                <c:pt idx="10092">
                  <c:v>0.1157</c:v>
                </c:pt>
                <c:pt idx="10093">
                  <c:v>0.1162</c:v>
                </c:pt>
                <c:pt idx="10094">
                  <c:v>0.115</c:v>
                </c:pt>
                <c:pt idx="10095">
                  <c:v>0.1174</c:v>
                </c:pt>
                <c:pt idx="10096">
                  <c:v>0.1176</c:v>
                </c:pt>
                <c:pt idx="10097">
                  <c:v>0.115</c:v>
                </c:pt>
                <c:pt idx="10098">
                  <c:v>0.11650000000000001</c:v>
                </c:pt>
                <c:pt idx="10099">
                  <c:v>0.12039999999999999</c:v>
                </c:pt>
                <c:pt idx="10100">
                  <c:v>0.1183</c:v>
                </c:pt>
                <c:pt idx="10101">
                  <c:v>0.1153</c:v>
                </c:pt>
                <c:pt idx="10102">
                  <c:v>0.1133</c:v>
                </c:pt>
                <c:pt idx="10103">
                  <c:v>0.11289999999999999</c:v>
                </c:pt>
                <c:pt idx="10104">
                  <c:v>0.11019999999999999</c:v>
                </c:pt>
                <c:pt idx="10105">
                  <c:v>0.11210000000000001</c:v>
                </c:pt>
                <c:pt idx="10106">
                  <c:v>0.1149</c:v>
                </c:pt>
                <c:pt idx="10107">
                  <c:v>0.1109</c:v>
                </c:pt>
                <c:pt idx="10108">
                  <c:v>0.11359999999999999</c:v>
                </c:pt>
                <c:pt idx="10109">
                  <c:v>0.11599999999999999</c:v>
                </c:pt>
                <c:pt idx="10110">
                  <c:v>0.114</c:v>
                </c:pt>
                <c:pt idx="10111">
                  <c:v>0.11449999999999999</c:v>
                </c:pt>
                <c:pt idx="10112">
                  <c:v>0.11</c:v>
                </c:pt>
                <c:pt idx="10113">
                  <c:v>0.1103</c:v>
                </c:pt>
                <c:pt idx="10114">
                  <c:v>0.11220000000000001</c:v>
                </c:pt>
                <c:pt idx="10115">
                  <c:v>0.1137</c:v>
                </c:pt>
                <c:pt idx="10116">
                  <c:v>0.1152</c:v>
                </c:pt>
                <c:pt idx="10117">
                  <c:v>0.11130000000000001</c:v>
                </c:pt>
                <c:pt idx="10118">
                  <c:v>0.1125</c:v>
                </c:pt>
                <c:pt idx="10119">
                  <c:v>0.10880000000000001</c:v>
                </c:pt>
                <c:pt idx="10120">
                  <c:v>0.10880000000000001</c:v>
                </c:pt>
                <c:pt idx="10121">
                  <c:v>0.1143</c:v>
                </c:pt>
                <c:pt idx="10122">
                  <c:v>0.1085</c:v>
                </c:pt>
                <c:pt idx="10123">
                  <c:v>0.10640000000000001</c:v>
                </c:pt>
                <c:pt idx="10124">
                  <c:v>0.1051</c:v>
                </c:pt>
                <c:pt idx="10125">
                  <c:v>0.1084</c:v>
                </c:pt>
                <c:pt idx="10126">
                  <c:v>0.1108</c:v>
                </c:pt>
                <c:pt idx="10127">
                  <c:v>0.11509999999999999</c:v>
                </c:pt>
                <c:pt idx="10128">
                  <c:v>0.11900000000000001</c:v>
                </c:pt>
                <c:pt idx="10129">
                  <c:v>0.1231</c:v>
                </c:pt>
                <c:pt idx="10130">
                  <c:v>0.11550000000000001</c:v>
                </c:pt>
                <c:pt idx="10131">
                  <c:v>0.11560000000000001</c:v>
                </c:pt>
                <c:pt idx="10132">
                  <c:v>0.1133</c:v>
                </c:pt>
                <c:pt idx="10133">
                  <c:v>0.1104</c:v>
                </c:pt>
                <c:pt idx="10134">
                  <c:v>0.1066</c:v>
                </c:pt>
                <c:pt idx="10135">
                  <c:v>0.10830000000000001</c:v>
                </c:pt>
                <c:pt idx="10136">
                  <c:v>0.1116</c:v>
                </c:pt>
                <c:pt idx="10137">
                  <c:v>0.1076</c:v>
                </c:pt>
                <c:pt idx="10138">
                  <c:v>0.1101</c:v>
                </c:pt>
                <c:pt idx="10139">
                  <c:v>0.1103</c:v>
                </c:pt>
                <c:pt idx="10140">
                  <c:v>0.1065</c:v>
                </c:pt>
                <c:pt idx="10141">
                  <c:v>0.1099</c:v>
                </c:pt>
                <c:pt idx="10142">
                  <c:v>0.10529999999999999</c:v>
                </c:pt>
                <c:pt idx="10143">
                  <c:v>0.1081</c:v>
                </c:pt>
                <c:pt idx="10144">
                  <c:v>0.10710000000000001</c:v>
                </c:pt>
                <c:pt idx="10145">
                  <c:v>0.1051</c:v>
                </c:pt>
                <c:pt idx="10146">
                  <c:v>0.10039999999999999</c:v>
                </c:pt>
                <c:pt idx="10147">
                  <c:v>0.10039999999999999</c:v>
                </c:pt>
                <c:pt idx="10148">
                  <c:v>0.1072</c:v>
                </c:pt>
                <c:pt idx="10149">
                  <c:v>0.1084</c:v>
                </c:pt>
                <c:pt idx="10150">
                  <c:v>0.10730000000000001</c:v>
                </c:pt>
                <c:pt idx="10151">
                  <c:v>9.7100000000000006E-2</c:v>
                </c:pt>
                <c:pt idx="10152">
                  <c:v>9.01E-2</c:v>
                </c:pt>
                <c:pt idx="10153">
                  <c:v>9.9199999999999997E-2</c:v>
                </c:pt>
                <c:pt idx="10154">
                  <c:v>9.9900000000000003E-2</c:v>
                </c:pt>
                <c:pt idx="10155">
                  <c:v>0.10550000000000001</c:v>
                </c:pt>
                <c:pt idx="10156">
                  <c:v>0.1033</c:v>
                </c:pt>
                <c:pt idx="10157">
                  <c:v>0.10580000000000001</c:v>
                </c:pt>
                <c:pt idx="10158">
                  <c:v>0.11</c:v>
                </c:pt>
                <c:pt idx="10159">
                  <c:v>0.11119999999999999</c:v>
                </c:pt>
                <c:pt idx="10160">
                  <c:v>0.1106</c:v>
                </c:pt>
                <c:pt idx="10161">
                  <c:v>0.1048</c:v>
                </c:pt>
                <c:pt idx="10162">
                  <c:v>0.10039999999999999</c:v>
                </c:pt>
                <c:pt idx="10163">
                  <c:v>0.1045</c:v>
                </c:pt>
                <c:pt idx="10164">
                  <c:v>0.10880000000000001</c:v>
                </c:pt>
                <c:pt idx="10165">
                  <c:v>0.1104</c:v>
                </c:pt>
                <c:pt idx="10166">
                  <c:v>0.109</c:v>
                </c:pt>
                <c:pt idx="10167">
                  <c:v>0.10490000000000001</c:v>
                </c:pt>
                <c:pt idx="10168">
                  <c:v>0.10630000000000001</c:v>
                </c:pt>
                <c:pt idx="10169">
                  <c:v>0.1067</c:v>
                </c:pt>
                <c:pt idx="10170">
                  <c:v>9.5500000000000002E-2</c:v>
                </c:pt>
                <c:pt idx="10171">
                  <c:v>9.6300000000000011E-2</c:v>
                </c:pt>
                <c:pt idx="10172">
                  <c:v>9.7699999999999995E-2</c:v>
                </c:pt>
                <c:pt idx="10173">
                  <c:v>0.10730000000000001</c:v>
                </c:pt>
                <c:pt idx="10174">
                  <c:v>0.1061</c:v>
                </c:pt>
                <c:pt idx="10175">
                  <c:v>0.1045</c:v>
                </c:pt>
                <c:pt idx="10176">
                  <c:v>0.105</c:v>
                </c:pt>
                <c:pt idx="10177">
                  <c:v>0.1024</c:v>
                </c:pt>
                <c:pt idx="10178">
                  <c:v>0.10339999999999999</c:v>
                </c:pt>
                <c:pt idx="10179">
                  <c:v>9.2499999999999999E-2</c:v>
                </c:pt>
                <c:pt idx="10180">
                  <c:v>9.4899999999999998E-2</c:v>
                </c:pt>
                <c:pt idx="10181">
                  <c:v>0.1032</c:v>
                </c:pt>
                <c:pt idx="10182">
                  <c:v>0.10369999999999999</c:v>
                </c:pt>
                <c:pt idx="10183">
                  <c:v>0.1074</c:v>
                </c:pt>
                <c:pt idx="10184">
                  <c:v>0.109</c:v>
                </c:pt>
                <c:pt idx="10185">
                  <c:v>0.1075</c:v>
                </c:pt>
                <c:pt idx="10186">
                  <c:v>0.1042</c:v>
                </c:pt>
                <c:pt idx="10187">
                  <c:v>0.1024</c:v>
                </c:pt>
                <c:pt idx="10188">
                  <c:v>0.1007</c:v>
                </c:pt>
                <c:pt idx="10189">
                  <c:v>8.8100000000000012E-2</c:v>
                </c:pt>
                <c:pt idx="10190">
                  <c:v>9.6199999999999994E-2</c:v>
                </c:pt>
                <c:pt idx="10191">
                  <c:v>0.10060000000000001</c:v>
                </c:pt>
                <c:pt idx="10192">
                  <c:v>0.10279999999999999</c:v>
                </c:pt>
                <c:pt idx="10193">
                  <c:v>0.1045</c:v>
                </c:pt>
                <c:pt idx="10194">
                  <c:v>0.1036</c:v>
                </c:pt>
                <c:pt idx="10195">
                  <c:v>0.10249999999999999</c:v>
                </c:pt>
                <c:pt idx="10196">
                  <c:v>0.1007</c:v>
                </c:pt>
                <c:pt idx="10197">
                  <c:v>9.8400000000000001E-2</c:v>
                </c:pt>
                <c:pt idx="10198">
                  <c:v>0.1009</c:v>
                </c:pt>
                <c:pt idx="10199">
                  <c:v>9.9600000000000008E-2</c:v>
                </c:pt>
                <c:pt idx="10200">
                  <c:v>9.7899999999999987E-2</c:v>
                </c:pt>
                <c:pt idx="10201">
                  <c:v>9.8400000000000001E-2</c:v>
                </c:pt>
                <c:pt idx="10202">
                  <c:v>9.7299999999999998E-2</c:v>
                </c:pt>
                <c:pt idx="10203">
                  <c:v>9.74E-2</c:v>
                </c:pt>
                <c:pt idx="10204">
                  <c:v>9.6600000000000005E-2</c:v>
                </c:pt>
                <c:pt idx="10205">
                  <c:v>9.7200000000000009E-2</c:v>
                </c:pt>
                <c:pt idx="10206">
                  <c:v>9.8100000000000007E-2</c:v>
                </c:pt>
                <c:pt idx="10207">
                  <c:v>9.7500000000000003E-2</c:v>
                </c:pt>
                <c:pt idx="10208">
                  <c:v>9.7299999999999998E-2</c:v>
                </c:pt>
                <c:pt idx="10209">
                  <c:v>9.4499999999999987E-2</c:v>
                </c:pt>
                <c:pt idx="10210">
                  <c:v>9.5299999999999996E-2</c:v>
                </c:pt>
                <c:pt idx="10211">
                  <c:v>9.7200000000000009E-2</c:v>
                </c:pt>
                <c:pt idx="10212">
                  <c:v>9.6300000000000011E-2</c:v>
                </c:pt>
                <c:pt idx="10213">
                  <c:v>9.7200000000000009E-2</c:v>
                </c:pt>
                <c:pt idx="10214">
                  <c:v>9.6699999999999994E-2</c:v>
                </c:pt>
                <c:pt idx="10215">
                  <c:v>9.64E-2</c:v>
                </c:pt>
                <c:pt idx="10216">
                  <c:v>9.5600000000000004E-2</c:v>
                </c:pt>
                <c:pt idx="10217">
                  <c:v>9.5600000000000004E-2</c:v>
                </c:pt>
                <c:pt idx="10218">
                  <c:v>9.64E-2</c:v>
                </c:pt>
                <c:pt idx="10219">
                  <c:v>9.8299999999999998E-2</c:v>
                </c:pt>
                <c:pt idx="10220">
                  <c:v>9.6699999999999994E-2</c:v>
                </c:pt>
                <c:pt idx="10221">
                  <c:v>9.4100000000000003E-2</c:v>
                </c:pt>
                <c:pt idx="10222">
                  <c:v>9.4399999999999998E-2</c:v>
                </c:pt>
                <c:pt idx="10223">
                  <c:v>9.4899999999999998E-2</c:v>
                </c:pt>
                <c:pt idx="10224">
                  <c:v>9.5700000000000007E-2</c:v>
                </c:pt>
                <c:pt idx="10225">
                  <c:v>9.69E-2</c:v>
                </c:pt>
                <c:pt idx="10226">
                  <c:v>9.69E-2</c:v>
                </c:pt>
                <c:pt idx="10227">
                  <c:v>9.5100000000000004E-2</c:v>
                </c:pt>
                <c:pt idx="10228">
                  <c:v>9.6000000000000002E-2</c:v>
                </c:pt>
                <c:pt idx="10229">
                  <c:v>9.74E-2</c:v>
                </c:pt>
                <c:pt idx="10230">
                  <c:v>9.35E-2</c:v>
                </c:pt>
                <c:pt idx="10231">
                  <c:v>9.3399999999999997E-2</c:v>
                </c:pt>
                <c:pt idx="10232">
                  <c:v>9.3100000000000002E-2</c:v>
                </c:pt>
                <c:pt idx="10233">
                  <c:v>9.4800000000000009E-2</c:v>
                </c:pt>
                <c:pt idx="10234">
                  <c:v>9.4399999999999998E-2</c:v>
                </c:pt>
                <c:pt idx="10235">
                  <c:v>9.5700000000000007E-2</c:v>
                </c:pt>
                <c:pt idx="10236">
                  <c:v>9.6600000000000005E-2</c:v>
                </c:pt>
                <c:pt idx="10237">
                  <c:v>9.4800000000000009E-2</c:v>
                </c:pt>
                <c:pt idx="10238">
                  <c:v>9.6300000000000011E-2</c:v>
                </c:pt>
                <c:pt idx="10239">
                  <c:v>0.10039999999999999</c:v>
                </c:pt>
                <c:pt idx="10240">
                  <c:v>9.4499999999999987E-2</c:v>
                </c:pt>
                <c:pt idx="10241">
                  <c:v>9.5100000000000004E-2</c:v>
                </c:pt>
                <c:pt idx="10242">
                  <c:v>9.4E-2</c:v>
                </c:pt>
                <c:pt idx="10243">
                  <c:v>9.6099999999999991E-2</c:v>
                </c:pt>
                <c:pt idx="10244">
                  <c:v>9.8299999999999998E-2</c:v>
                </c:pt>
                <c:pt idx="10245">
                  <c:v>9.4200000000000006E-2</c:v>
                </c:pt>
                <c:pt idx="10246">
                  <c:v>9.5500000000000002E-2</c:v>
                </c:pt>
                <c:pt idx="10247">
                  <c:v>9.4299999999999995E-2</c:v>
                </c:pt>
                <c:pt idx="10248">
                  <c:v>9.6199999999999994E-2</c:v>
                </c:pt>
                <c:pt idx="10249">
                  <c:v>9.9600000000000008E-2</c:v>
                </c:pt>
                <c:pt idx="10250">
                  <c:v>0.10150000000000001</c:v>
                </c:pt>
                <c:pt idx="10251">
                  <c:v>9.9199999999999997E-2</c:v>
                </c:pt>
                <c:pt idx="10252">
                  <c:v>9.9199999999999997E-2</c:v>
                </c:pt>
                <c:pt idx="10253">
                  <c:v>0.1061</c:v>
                </c:pt>
                <c:pt idx="10254">
                  <c:v>9.6999999999999989E-2</c:v>
                </c:pt>
                <c:pt idx="10255">
                  <c:v>9.06E-2</c:v>
                </c:pt>
                <c:pt idx="10256">
                  <c:v>8.6599999999999996E-2</c:v>
                </c:pt>
                <c:pt idx="10257">
                  <c:v>8.6599999999999996E-2</c:v>
                </c:pt>
                <c:pt idx="10258">
                  <c:v>9.35E-2</c:v>
                </c:pt>
                <c:pt idx="10259">
                  <c:v>9.1300000000000006E-2</c:v>
                </c:pt>
                <c:pt idx="10260">
                  <c:v>9.4299999999999995E-2</c:v>
                </c:pt>
                <c:pt idx="10261">
                  <c:v>9.6600000000000005E-2</c:v>
                </c:pt>
                <c:pt idx="10262">
                  <c:v>9.7299999999999998E-2</c:v>
                </c:pt>
                <c:pt idx="10263">
                  <c:v>9.9399999999999988E-2</c:v>
                </c:pt>
                <c:pt idx="10264">
                  <c:v>9.74E-2</c:v>
                </c:pt>
                <c:pt idx="10265">
                  <c:v>9.5000000000000001E-2</c:v>
                </c:pt>
                <c:pt idx="10266">
                  <c:v>9.5299999999999996E-2</c:v>
                </c:pt>
                <c:pt idx="10267">
                  <c:v>9.4299999999999995E-2</c:v>
                </c:pt>
                <c:pt idx="10268">
                  <c:v>9.5600000000000004E-2</c:v>
                </c:pt>
                <c:pt idx="10269">
                  <c:v>9.5199999999999993E-2</c:v>
                </c:pt>
                <c:pt idx="10270">
                  <c:v>9.3800000000000008E-2</c:v>
                </c:pt>
                <c:pt idx="10271">
                  <c:v>9.5500000000000002E-2</c:v>
                </c:pt>
                <c:pt idx="10272">
                  <c:v>9.5100000000000004E-2</c:v>
                </c:pt>
                <c:pt idx="10273">
                  <c:v>9.4600000000000004E-2</c:v>
                </c:pt>
                <c:pt idx="10274">
                  <c:v>9.3399999999999997E-2</c:v>
                </c:pt>
                <c:pt idx="10275">
                  <c:v>9.2699999999999991E-2</c:v>
                </c:pt>
                <c:pt idx="10276">
                  <c:v>9.2300000000000007E-2</c:v>
                </c:pt>
                <c:pt idx="10277">
                  <c:v>9.2399999999999996E-2</c:v>
                </c:pt>
                <c:pt idx="10278">
                  <c:v>9.35E-2</c:v>
                </c:pt>
                <c:pt idx="10279">
                  <c:v>9.35E-2</c:v>
                </c:pt>
                <c:pt idx="10280">
                  <c:v>9.0700000000000003E-2</c:v>
                </c:pt>
                <c:pt idx="10281">
                  <c:v>9.2399999999999996E-2</c:v>
                </c:pt>
                <c:pt idx="10282">
                  <c:v>9.2300000000000007E-2</c:v>
                </c:pt>
                <c:pt idx="10283">
                  <c:v>9.4499999999999987E-2</c:v>
                </c:pt>
                <c:pt idx="10284">
                  <c:v>9.5399999999999985E-2</c:v>
                </c:pt>
                <c:pt idx="10285">
                  <c:v>9.5000000000000001E-2</c:v>
                </c:pt>
                <c:pt idx="10286">
                  <c:v>9.3699999999999992E-2</c:v>
                </c:pt>
                <c:pt idx="10287">
                  <c:v>9.3800000000000008E-2</c:v>
                </c:pt>
                <c:pt idx="10288">
                  <c:v>9.3800000000000008E-2</c:v>
                </c:pt>
                <c:pt idx="10289">
                  <c:v>9.4200000000000006E-2</c:v>
                </c:pt>
                <c:pt idx="10290">
                  <c:v>9.2499999999999999E-2</c:v>
                </c:pt>
                <c:pt idx="10291">
                  <c:v>9.3800000000000008E-2</c:v>
                </c:pt>
                <c:pt idx="10292">
                  <c:v>9.3200000000000005E-2</c:v>
                </c:pt>
                <c:pt idx="10293">
                  <c:v>9.5299999999999996E-2</c:v>
                </c:pt>
                <c:pt idx="10294">
                  <c:v>9.5700000000000007E-2</c:v>
                </c:pt>
                <c:pt idx="10295">
                  <c:v>9.4499999999999987E-2</c:v>
                </c:pt>
                <c:pt idx="10296">
                  <c:v>9.4299999999999995E-2</c:v>
                </c:pt>
                <c:pt idx="10297">
                  <c:v>9.3100000000000002E-2</c:v>
                </c:pt>
                <c:pt idx="10298">
                  <c:v>9.4E-2</c:v>
                </c:pt>
                <c:pt idx="10299">
                  <c:v>9.2300000000000007E-2</c:v>
                </c:pt>
                <c:pt idx="10300">
                  <c:v>9.3000000000000013E-2</c:v>
                </c:pt>
                <c:pt idx="10301">
                  <c:v>9.4700000000000006E-2</c:v>
                </c:pt>
                <c:pt idx="10302">
                  <c:v>9.3599999999999989E-2</c:v>
                </c:pt>
                <c:pt idx="10303">
                  <c:v>9.4399999999999998E-2</c:v>
                </c:pt>
                <c:pt idx="10304">
                  <c:v>9.4899999999999998E-2</c:v>
                </c:pt>
                <c:pt idx="10305">
                  <c:v>9.2899999999999996E-2</c:v>
                </c:pt>
                <c:pt idx="10306">
                  <c:v>9.3299999999999994E-2</c:v>
                </c:pt>
                <c:pt idx="10307">
                  <c:v>9.3100000000000002E-2</c:v>
                </c:pt>
                <c:pt idx="10308">
                  <c:v>9.5100000000000004E-2</c:v>
                </c:pt>
                <c:pt idx="10309">
                  <c:v>9.6699999999999994E-2</c:v>
                </c:pt>
                <c:pt idx="10310">
                  <c:v>9.5600000000000004E-2</c:v>
                </c:pt>
                <c:pt idx="10311">
                  <c:v>9.3800000000000008E-2</c:v>
                </c:pt>
                <c:pt idx="10312">
                  <c:v>9.3800000000000008E-2</c:v>
                </c:pt>
                <c:pt idx="10313">
                  <c:v>9.4600000000000004E-2</c:v>
                </c:pt>
                <c:pt idx="10314">
                  <c:v>9.3699999999999992E-2</c:v>
                </c:pt>
                <c:pt idx="10315">
                  <c:v>9.5500000000000002E-2</c:v>
                </c:pt>
                <c:pt idx="10316">
                  <c:v>9.6199999999999994E-2</c:v>
                </c:pt>
                <c:pt idx="10317">
                  <c:v>0.10589999999999999</c:v>
                </c:pt>
                <c:pt idx="10318">
                  <c:v>9.6799999999999997E-2</c:v>
                </c:pt>
                <c:pt idx="10319">
                  <c:v>9.01E-2</c:v>
                </c:pt>
                <c:pt idx="10320">
                  <c:v>8.6599999999999996E-2</c:v>
                </c:pt>
                <c:pt idx="10321">
                  <c:v>8.9099999999999999E-2</c:v>
                </c:pt>
                <c:pt idx="10322">
                  <c:v>9.0800000000000006E-2</c:v>
                </c:pt>
                <c:pt idx="10323">
                  <c:v>9.4399999999999998E-2</c:v>
                </c:pt>
                <c:pt idx="10324">
                  <c:v>9.35E-2</c:v>
                </c:pt>
                <c:pt idx="10325">
                  <c:v>9.2200000000000004E-2</c:v>
                </c:pt>
                <c:pt idx="10326">
                  <c:v>9.3699999999999992E-2</c:v>
                </c:pt>
                <c:pt idx="10327">
                  <c:v>9.5899999999999999E-2</c:v>
                </c:pt>
                <c:pt idx="10328">
                  <c:v>9.6600000000000005E-2</c:v>
                </c:pt>
                <c:pt idx="10329">
                  <c:v>9.4899999999999998E-2</c:v>
                </c:pt>
                <c:pt idx="10330">
                  <c:v>9.5399999999999985E-2</c:v>
                </c:pt>
                <c:pt idx="10331">
                  <c:v>9.4499999999999987E-2</c:v>
                </c:pt>
                <c:pt idx="10332">
                  <c:v>9.6000000000000002E-2</c:v>
                </c:pt>
                <c:pt idx="10333">
                  <c:v>9.5299999999999996E-2</c:v>
                </c:pt>
                <c:pt idx="10334">
                  <c:v>9.5700000000000007E-2</c:v>
                </c:pt>
                <c:pt idx="10335">
                  <c:v>9.4700000000000006E-2</c:v>
                </c:pt>
                <c:pt idx="10336">
                  <c:v>9.5199999999999993E-2</c:v>
                </c:pt>
                <c:pt idx="10337">
                  <c:v>9.5199999999999993E-2</c:v>
                </c:pt>
                <c:pt idx="10338">
                  <c:v>9.6099999999999991E-2</c:v>
                </c:pt>
                <c:pt idx="10339">
                  <c:v>9.5899999999999999E-2</c:v>
                </c:pt>
                <c:pt idx="10340">
                  <c:v>9.4700000000000006E-2</c:v>
                </c:pt>
                <c:pt idx="10341">
                  <c:v>9.4299999999999995E-2</c:v>
                </c:pt>
                <c:pt idx="10342">
                  <c:v>9.4299999999999995E-2</c:v>
                </c:pt>
                <c:pt idx="10343">
                  <c:v>9.3000000000000013E-2</c:v>
                </c:pt>
                <c:pt idx="10344">
                  <c:v>9.1700000000000004E-2</c:v>
                </c:pt>
                <c:pt idx="10345">
                  <c:v>9.3200000000000005E-2</c:v>
                </c:pt>
                <c:pt idx="10346">
                  <c:v>9.3699999999999992E-2</c:v>
                </c:pt>
                <c:pt idx="10347">
                  <c:v>9.4700000000000006E-2</c:v>
                </c:pt>
                <c:pt idx="10348">
                  <c:v>9.5899999999999999E-2</c:v>
                </c:pt>
                <c:pt idx="10349">
                  <c:v>9.4600000000000004E-2</c:v>
                </c:pt>
                <c:pt idx="10350">
                  <c:v>9.6699999999999994E-2</c:v>
                </c:pt>
                <c:pt idx="10351">
                  <c:v>9.849999999999999E-2</c:v>
                </c:pt>
                <c:pt idx="10352">
                  <c:v>9.6699999999999994E-2</c:v>
                </c:pt>
                <c:pt idx="10353">
                  <c:v>9.6799999999999997E-2</c:v>
                </c:pt>
                <c:pt idx="10354">
                  <c:v>9.6000000000000002E-2</c:v>
                </c:pt>
                <c:pt idx="10355">
                  <c:v>9.7200000000000009E-2</c:v>
                </c:pt>
                <c:pt idx="10356">
                  <c:v>9.74E-2</c:v>
                </c:pt>
                <c:pt idx="10357">
                  <c:v>9.6300000000000011E-2</c:v>
                </c:pt>
                <c:pt idx="10358">
                  <c:v>9.64E-2</c:v>
                </c:pt>
                <c:pt idx="10359">
                  <c:v>9.6300000000000011E-2</c:v>
                </c:pt>
                <c:pt idx="10360">
                  <c:v>9.8400000000000001E-2</c:v>
                </c:pt>
                <c:pt idx="10361">
                  <c:v>9.64E-2</c:v>
                </c:pt>
                <c:pt idx="10362">
                  <c:v>9.5199999999999993E-2</c:v>
                </c:pt>
                <c:pt idx="10363">
                  <c:v>9.4499999999999987E-2</c:v>
                </c:pt>
                <c:pt idx="10364">
                  <c:v>9.4E-2</c:v>
                </c:pt>
                <c:pt idx="10365">
                  <c:v>9.4899999999999998E-2</c:v>
                </c:pt>
                <c:pt idx="10366">
                  <c:v>9.4800000000000009E-2</c:v>
                </c:pt>
                <c:pt idx="10367">
                  <c:v>9.4800000000000009E-2</c:v>
                </c:pt>
                <c:pt idx="10368">
                  <c:v>9.4299999999999995E-2</c:v>
                </c:pt>
                <c:pt idx="10369">
                  <c:v>9.4899999999999998E-2</c:v>
                </c:pt>
                <c:pt idx="10370">
                  <c:v>9.5299999999999996E-2</c:v>
                </c:pt>
                <c:pt idx="10371">
                  <c:v>9.5399999999999985E-2</c:v>
                </c:pt>
                <c:pt idx="10372">
                  <c:v>9.3900000000000011E-2</c:v>
                </c:pt>
                <c:pt idx="10373">
                  <c:v>9.2499999999999999E-2</c:v>
                </c:pt>
                <c:pt idx="10374">
                  <c:v>9.3900000000000011E-2</c:v>
                </c:pt>
                <c:pt idx="10375">
                  <c:v>9.2200000000000004E-2</c:v>
                </c:pt>
                <c:pt idx="10376">
                  <c:v>9.2100000000000015E-2</c:v>
                </c:pt>
                <c:pt idx="10377">
                  <c:v>9.1400000000000009E-2</c:v>
                </c:pt>
                <c:pt idx="10378">
                  <c:v>9.2300000000000007E-2</c:v>
                </c:pt>
                <c:pt idx="10379">
                  <c:v>9.2699999999999991E-2</c:v>
                </c:pt>
                <c:pt idx="10380">
                  <c:v>9.1899999999999996E-2</c:v>
                </c:pt>
                <c:pt idx="10381">
                  <c:v>9.3100000000000002E-2</c:v>
                </c:pt>
                <c:pt idx="10382">
                  <c:v>9.3100000000000002E-2</c:v>
                </c:pt>
                <c:pt idx="10383">
                  <c:v>0.10060000000000001</c:v>
                </c:pt>
                <c:pt idx="10384">
                  <c:v>8.43E-2</c:v>
                </c:pt>
                <c:pt idx="10385">
                  <c:v>8.8000000000000009E-2</c:v>
                </c:pt>
                <c:pt idx="10386">
                  <c:v>0.09</c:v>
                </c:pt>
                <c:pt idx="10387">
                  <c:v>9.01E-2</c:v>
                </c:pt>
                <c:pt idx="10388">
                  <c:v>9.06E-2</c:v>
                </c:pt>
                <c:pt idx="10389">
                  <c:v>9.1400000000000009E-2</c:v>
                </c:pt>
                <c:pt idx="10390">
                  <c:v>9.4299999999999995E-2</c:v>
                </c:pt>
                <c:pt idx="10391">
                  <c:v>9.2399999999999996E-2</c:v>
                </c:pt>
                <c:pt idx="10392">
                  <c:v>9.0200000000000002E-2</c:v>
                </c:pt>
                <c:pt idx="10393">
                  <c:v>9.0800000000000006E-2</c:v>
                </c:pt>
                <c:pt idx="10394">
                  <c:v>9.0999999999999998E-2</c:v>
                </c:pt>
                <c:pt idx="10395">
                  <c:v>8.929999999999999E-2</c:v>
                </c:pt>
                <c:pt idx="10396">
                  <c:v>8.7799999999999989E-2</c:v>
                </c:pt>
                <c:pt idx="10397">
                  <c:v>8.7499999999999994E-2</c:v>
                </c:pt>
                <c:pt idx="10398">
                  <c:v>8.8300000000000003E-2</c:v>
                </c:pt>
                <c:pt idx="10399">
                  <c:v>8.8399999999999992E-2</c:v>
                </c:pt>
                <c:pt idx="10400">
                  <c:v>8.9499999999999996E-2</c:v>
                </c:pt>
                <c:pt idx="10401">
                  <c:v>8.9200000000000002E-2</c:v>
                </c:pt>
                <c:pt idx="10402">
                  <c:v>8.77E-2</c:v>
                </c:pt>
                <c:pt idx="10403">
                  <c:v>8.8399999999999992E-2</c:v>
                </c:pt>
                <c:pt idx="10404">
                  <c:v>9.3800000000000008E-2</c:v>
                </c:pt>
                <c:pt idx="10405">
                  <c:v>8.9399999999999993E-2</c:v>
                </c:pt>
                <c:pt idx="10406">
                  <c:v>8.5900000000000004E-2</c:v>
                </c:pt>
                <c:pt idx="10407">
                  <c:v>8.5900000000000004E-2</c:v>
                </c:pt>
                <c:pt idx="10408">
                  <c:v>8.6999999999999994E-2</c:v>
                </c:pt>
                <c:pt idx="10409">
                  <c:v>8.7599999999999997E-2</c:v>
                </c:pt>
                <c:pt idx="10410">
                  <c:v>8.72E-2</c:v>
                </c:pt>
                <c:pt idx="10411">
                  <c:v>8.7400000000000005E-2</c:v>
                </c:pt>
                <c:pt idx="10412">
                  <c:v>8.6800000000000002E-2</c:v>
                </c:pt>
                <c:pt idx="10413">
                  <c:v>8.7499999999999994E-2</c:v>
                </c:pt>
                <c:pt idx="10414">
                  <c:v>8.8300000000000003E-2</c:v>
                </c:pt>
                <c:pt idx="10415">
                  <c:v>8.8100000000000012E-2</c:v>
                </c:pt>
                <c:pt idx="10416">
                  <c:v>8.7300000000000003E-2</c:v>
                </c:pt>
                <c:pt idx="10417">
                  <c:v>8.3900000000000002E-2</c:v>
                </c:pt>
                <c:pt idx="10418">
                  <c:v>8.5600000000000009E-2</c:v>
                </c:pt>
                <c:pt idx="10419">
                  <c:v>8.5099999999999995E-2</c:v>
                </c:pt>
                <c:pt idx="10420">
                  <c:v>8.3499999999999991E-2</c:v>
                </c:pt>
                <c:pt idx="10421">
                  <c:v>8.4600000000000009E-2</c:v>
                </c:pt>
                <c:pt idx="10422">
                  <c:v>8.4499999999999992E-2</c:v>
                </c:pt>
                <c:pt idx="10423">
                  <c:v>8.6899999999999991E-2</c:v>
                </c:pt>
                <c:pt idx="10424">
                  <c:v>8.6400000000000005E-2</c:v>
                </c:pt>
                <c:pt idx="10425">
                  <c:v>8.8100000000000012E-2</c:v>
                </c:pt>
                <c:pt idx="10426">
                  <c:v>8.77E-2</c:v>
                </c:pt>
                <c:pt idx="10427">
                  <c:v>8.8399999999999992E-2</c:v>
                </c:pt>
                <c:pt idx="10428">
                  <c:v>8.8300000000000003E-2</c:v>
                </c:pt>
                <c:pt idx="10429">
                  <c:v>8.900000000000001E-2</c:v>
                </c:pt>
                <c:pt idx="10430">
                  <c:v>8.4499999999999992E-2</c:v>
                </c:pt>
                <c:pt idx="10431">
                  <c:v>8.48E-2</c:v>
                </c:pt>
                <c:pt idx="10432">
                  <c:v>8.5199999999999998E-2</c:v>
                </c:pt>
                <c:pt idx="10433">
                  <c:v>8.6999999999999994E-2</c:v>
                </c:pt>
                <c:pt idx="10434">
                  <c:v>8.6099999999999996E-2</c:v>
                </c:pt>
                <c:pt idx="10435">
                  <c:v>8.7599999999999997E-2</c:v>
                </c:pt>
                <c:pt idx="10436">
                  <c:v>8.6500000000000007E-2</c:v>
                </c:pt>
                <c:pt idx="10437">
                  <c:v>8.7300000000000003E-2</c:v>
                </c:pt>
                <c:pt idx="10438">
                  <c:v>8.6899999999999991E-2</c:v>
                </c:pt>
                <c:pt idx="10439">
                  <c:v>8.4700000000000011E-2</c:v>
                </c:pt>
                <c:pt idx="10440">
                  <c:v>8.6099999999999996E-2</c:v>
                </c:pt>
                <c:pt idx="10441">
                  <c:v>8.7300000000000003E-2</c:v>
                </c:pt>
                <c:pt idx="10442">
                  <c:v>8.8399999999999992E-2</c:v>
                </c:pt>
                <c:pt idx="10443">
                  <c:v>0.09</c:v>
                </c:pt>
                <c:pt idx="10444">
                  <c:v>9.0999999999999998E-2</c:v>
                </c:pt>
                <c:pt idx="10445">
                  <c:v>9.5299999999999996E-2</c:v>
                </c:pt>
                <c:pt idx="10446">
                  <c:v>9.2399999999999996E-2</c:v>
                </c:pt>
                <c:pt idx="10447">
                  <c:v>9.1199999999999989E-2</c:v>
                </c:pt>
                <c:pt idx="10448">
                  <c:v>0.1081</c:v>
                </c:pt>
                <c:pt idx="10449">
                  <c:v>9.1700000000000004E-2</c:v>
                </c:pt>
                <c:pt idx="10450">
                  <c:v>8.9600000000000013E-2</c:v>
                </c:pt>
                <c:pt idx="10451">
                  <c:v>8.8900000000000007E-2</c:v>
                </c:pt>
                <c:pt idx="10452">
                  <c:v>8.7599999999999997E-2</c:v>
                </c:pt>
                <c:pt idx="10453">
                  <c:v>8.8499999999999995E-2</c:v>
                </c:pt>
                <c:pt idx="10454">
                  <c:v>8.7599999999999997E-2</c:v>
                </c:pt>
                <c:pt idx="10455">
                  <c:v>8.8399999999999992E-2</c:v>
                </c:pt>
                <c:pt idx="10456">
                  <c:v>8.7799999999999989E-2</c:v>
                </c:pt>
                <c:pt idx="10457">
                  <c:v>8.6999999999999994E-2</c:v>
                </c:pt>
                <c:pt idx="10458">
                  <c:v>8.7400000000000005E-2</c:v>
                </c:pt>
                <c:pt idx="10459">
                  <c:v>8.929999999999999E-2</c:v>
                </c:pt>
                <c:pt idx="10460">
                  <c:v>8.8200000000000001E-2</c:v>
                </c:pt>
                <c:pt idx="10461">
                  <c:v>8.5299999999999987E-2</c:v>
                </c:pt>
                <c:pt idx="10462">
                  <c:v>8.4000000000000005E-2</c:v>
                </c:pt>
                <c:pt idx="10463">
                  <c:v>8.48E-2</c:v>
                </c:pt>
                <c:pt idx="10464">
                  <c:v>8.4900000000000003E-2</c:v>
                </c:pt>
                <c:pt idx="10465">
                  <c:v>8.7899999999999992E-2</c:v>
                </c:pt>
                <c:pt idx="10466">
                  <c:v>8.8200000000000001E-2</c:v>
                </c:pt>
                <c:pt idx="10467">
                  <c:v>8.5000000000000006E-2</c:v>
                </c:pt>
                <c:pt idx="10468">
                  <c:v>8.5299999999999987E-2</c:v>
                </c:pt>
                <c:pt idx="10469">
                  <c:v>8.8300000000000003E-2</c:v>
                </c:pt>
                <c:pt idx="10470">
                  <c:v>8.6500000000000007E-2</c:v>
                </c:pt>
                <c:pt idx="10471">
                  <c:v>8.5299999999999987E-2</c:v>
                </c:pt>
                <c:pt idx="10472">
                  <c:v>8.2200000000000009E-2</c:v>
                </c:pt>
                <c:pt idx="10473">
                  <c:v>8.3900000000000002E-2</c:v>
                </c:pt>
                <c:pt idx="10474">
                  <c:v>8.4900000000000003E-2</c:v>
                </c:pt>
                <c:pt idx="10475">
                  <c:v>8.48E-2</c:v>
                </c:pt>
                <c:pt idx="10476">
                  <c:v>8.4199999999999997E-2</c:v>
                </c:pt>
                <c:pt idx="10477">
                  <c:v>8.4199999999999997E-2</c:v>
                </c:pt>
                <c:pt idx="10478">
                  <c:v>8.6699999999999999E-2</c:v>
                </c:pt>
                <c:pt idx="10479">
                  <c:v>0.09</c:v>
                </c:pt>
                <c:pt idx="10480">
                  <c:v>8.5999999999999993E-2</c:v>
                </c:pt>
                <c:pt idx="10481">
                  <c:v>8.4900000000000003E-2</c:v>
                </c:pt>
                <c:pt idx="10482">
                  <c:v>8.5299999999999987E-2</c:v>
                </c:pt>
                <c:pt idx="10483">
                  <c:v>8.6400000000000005E-2</c:v>
                </c:pt>
                <c:pt idx="10484">
                  <c:v>8.5800000000000001E-2</c:v>
                </c:pt>
                <c:pt idx="10485">
                  <c:v>8.4399999999999989E-2</c:v>
                </c:pt>
                <c:pt idx="10486">
                  <c:v>8.5600000000000009E-2</c:v>
                </c:pt>
                <c:pt idx="10487">
                  <c:v>8.4600000000000009E-2</c:v>
                </c:pt>
                <c:pt idx="10488">
                  <c:v>8.539999999999999E-2</c:v>
                </c:pt>
                <c:pt idx="10489">
                  <c:v>8.900000000000001E-2</c:v>
                </c:pt>
                <c:pt idx="10490">
                  <c:v>8.6300000000000002E-2</c:v>
                </c:pt>
                <c:pt idx="10491">
                  <c:v>8.5600000000000009E-2</c:v>
                </c:pt>
                <c:pt idx="10492">
                  <c:v>8.3900000000000002E-2</c:v>
                </c:pt>
                <c:pt idx="10493">
                  <c:v>8.4499999999999992E-2</c:v>
                </c:pt>
                <c:pt idx="10494">
                  <c:v>8.6899999999999991E-2</c:v>
                </c:pt>
                <c:pt idx="10495">
                  <c:v>8.5600000000000009E-2</c:v>
                </c:pt>
                <c:pt idx="10496">
                  <c:v>8.5299999999999987E-2</c:v>
                </c:pt>
                <c:pt idx="10497">
                  <c:v>8.2799999999999999E-2</c:v>
                </c:pt>
                <c:pt idx="10498">
                  <c:v>8.4700000000000011E-2</c:v>
                </c:pt>
                <c:pt idx="10499">
                  <c:v>8.5900000000000004E-2</c:v>
                </c:pt>
                <c:pt idx="10500">
                  <c:v>8.3599999999999994E-2</c:v>
                </c:pt>
                <c:pt idx="10501">
                  <c:v>8.539999999999999E-2</c:v>
                </c:pt>
                <c:pt idx="10502">
                  <c:v>8.43E-2</c:v>
                </c:pt>
                <c:pt idx="10503">
                  <c:v>8.6400000000000005E-2</c:v>
                </c:pt>
                <c:pt idx="10504">
                  <c:v>8.8699999999999987E-2</c:v>
                </c:pt>
                <c:pt idx="10505">
                  <c:v>8.4700000000000011E-2</c:v>
                </c:pt>
                <c:pt idx="10506">
                  <c:v>8.3400000000000002E-2</c:v>
                </c:pt>
                <c:pt idx="10507">
                  <c:v>8.2699999999999996E-2</c:v>
                </c:pt>
                <c:pt idx="10508">
                  <c:v>8.48E-2</c:v>
                </c:pt>
                <c:pt idx="10509">
                  <c:v>8.4600000000000009E-2</c:v>
                </c:pt>
                <c:pt idx="10510">
                  <c:v>9.4700000000000006E-2</c:v>
                </c:pt>
                <c:pt idx="10511">
                  <c:v>9.1899999999999996E-2</c:v>
                </c:pt>
                <c:pt idx="10512">
                  <c:v>0.11199999999999999</c:v>
                </c:pt>
                <c:pt idx="10513">
                  <c:v>0.1075</c:v>
                </c:pt>
                <c:pt idx="10514">
                  <c:v>9.4600000000000004E-2</c:v>
                </c:pt>
                <c:pt idx="10515">
                  <c:v>8.9900000000000008E-2</c:v>
                </c:pt>
                <c:pt idx="10516">
                  <c:v>8.6999999999999994E-2</c:v>
                </c:pt>
                <c:pt idx="10517">
                  <c:v>8.5800000000000001E-2</c:v>
                </c:pt>
                <c:pt idx="10518">
                  <c:v>8.6199999999999999E-2</c:v>
                </c:pt>
                <c:pt idx="10519">
                  <c:v>8.5000000000000006E-2</c:v>
                </c:pt>
                <c:pt idx="10520">
                  <c:v>8.3900000000000002E-2</c:v>
                </c:pt>
                <c:pt idx="10521">
                  <c:v>8.5999999999999993E-2</c:v>
                </c:pt>
                <c:pt idx="10522">
                  <c:v>8.7899999999999992E-2</c:v>
                </c:pt>
                <c:pt idx="10523">
                  <c:v>8.9900000000000008E-2</c:v>
                </c:pt>
                <c:pt idx="10524">
                  <c:v>9.1300000000000006E-2</c:v>
                </c:pt>
                <c:pt idx="10525">
                  <c:v>8.5500000000000007E-2</c:v>
                </c:pt>
                <c:pt idx="10526">
                  <c:v>8.9900000000000008E-2</c:v>
                </c:pt>
                <c:pt idx="10527">
                  <c:v>8.8300000000000003E-2</c:v>
                </c:pt>
                <c:pt idx="10528">
                  <c:v>8.8399999999999992E-2</c:v>
                </c:pt>
                <c:pt idx="10529">
                  <c:v>8.6999999999999994E-2</c:v>
                </c:pt>
                <c:pt idx="10530">
                  <c:v>8.5099999999999995E-2</c:v>
                </c:pt>
                <c:pt idx="10531">
                  <c:v>8.8100000000000012E-2</c:v>
                </c:pt>
                <c:pt idx="10532">
                  <c:v>8.929999999999999E-2</c:v>
                </c:pt>
                <c:pt idx="10533">
                  <c:v>9.0899999999999995E-2</c:v>
                </c:pt>
                <c:pt idx="10534">
                  <c:v>9.0999999999999998E-2</c:v>
                </c:pt>
                <c:pt idx="10535">
                  <c:v>8.929999999999999E-2</c:v>
                </c:pt>
                <c:pt idx="10536">
                  <c:v>8.8300000000000003E-2</c:v>
                </c:pt>
                <c:pt idx="10537">
                  <c:v>8.539999999999999E-2</c:v>
                </c:pt>
                <c:pt idx="10538">
                  <c:v>8.3599999999999994E-2</c:v>
                </c:pt>
                <c:pt idx="10539">
                  <c:v>8.3599999999999994E-2</c:v>
                </c:pt>
                <c:pt idx="10540">
                  <c:v>8.539999999999999E-2</c:v>
                </c:pt>
                <c:pt idx="10541">
                  <c:v>8.7899999999999992E-2</c:v>
                </c:pt>
                <c:pt idx="10542">
                  <c:v>9.06E-2</c:v>
                </c:pt>
                <c:pt idx="10543">
                  <c:v>9.5000000000000001E-2</c:v>
                </c:pt>
                <c:pt idx="10544">
                  <c:v>9.4200000000000006E-2</c:v>
                </c:pt>
                <c:pt idx="10545">
                  <c:v>9.5600000000000004E-2</c:v>
                </c:pt>
                <c:pt idx="10546">
                  <c:v>9.820000000000001E-2</c:v>
                </c:pt>
                <c:pt idx="10547">
                  <c:v>9.6099999999999991E-2</c:v>
                </c:pt>
                <c:pt idx="10548">
                  <c:v>9.64E-2</c:v>
                </c:pt>
                <c:pt idx="10549">
                  <c:v>9.64E-2</c:v>
                </c:pt>
                <c:pt idx="10550">
                  <c:v>9.3100000000000002E-2</c:v>
                </c:pt>
                <c:pt idx="10551">
                  <c:v>9.4499999999999987E-2</c:v>
                </c:pt>
                <c:pt idx="10552">
                  <c:v>9.4E-2</c:v>
                </c:pt>
                <c:pt idx="10553">
                  <c:v>9.5500000000000002E-2</c:v>
                </c:pt>
                <c:pt idx="10554">
                  <c:v>9.6799999999999997E-2</c:v>
                </c:pt>
                <c:pt idx="10555">
                  <c:v>9.2499999999999999E-2</c:v>
                </c:pt>
                <c:pt idx="10556">
                  <c:v>9.4299999999999995E-2</c:v>
                </c:pt>
                <c:pt idx="10557">
                  <c:v>9.4100000000000003E-2</c:v>
                </c:pt>
                <c:pt idx="10558">
                  <c:v>9.4399999999999998E-2</c:v>
                </c:pt>
                <c:pt idx="10559">
                  <c:v>9.4100000000000003E-2</c:v>
                </c:pt>
                <c:pt idx="10560">
                  <c:v>9.4E-2</c:v>
                </c:pt>
                <c:pt idx="10561">
                  <c:v>9.5500000000000002E-2</c:v>
                </c:pt>
                <c:pt idx="10562">
                  <c:v>9.4200000000000006E-2</c:v>
                </c:pt>
                <c:pt idx="10563">
                  <c:v>9.4899999999999998E-2</c:v>
                </c:pt>
                <c:pt idx="10564">
                  <c:v>9.8100000000000007E-2</c:v>
                </c:pt>
                <c:pt idx="10565">
                  <c:v>9.4200000000000006E-2</c:v>
                </c:pt>
                <c:pt idx="10566">
                  <c:v>9.5899999999999999E-2</c:v>
                </c:pt>
                <c:pt idx="10567">
                  <c:v>9.4299999999999995E-2</c:v>
                </c:pt>
                <c:pt idx="10568">
                  <c:v>9.5700000000000007E-2</c:v>
                </c:pt>
                <c:pt idx="10569">
                  <c:v>9.69E-2</c:v>
                </c:pt>
                <c:pt idx="10570">
                  <c:v>9.1999999999999998E-2</c:v>
                </c:pt>
                <c:pt idx="10571">
                  <c:v>9.6300000000000011E-2</c:v>
                </c:pt>
                <c:pt idx="10572">
                  <c:v>9.6300000000000011E-2</c:v>
                </c:pt>
                <c:pt idx="10573">
                  <c:v>9.820000000000001E-2</c:v>
                </c:pt>
                <c:pt idx="10574">
                  <c:v>9.4499999999999987E-2</c:v>
                </c:pt>
                <c:pt idx="10575">
                  <c:v>0.1027</c:v>
                </c:pt>
                <c:pt idx="10576">
                  <c:v>0.109</c:v>
                </c:pt>
                <c:pt idx="10577">
                  <c:v>0.10869999999999999</c:v>
                </c:pt>
                <c:pt idx="10578">
                  <c:v>0.1217</c:v>
                </c:pt>
                <c:pt idx="10579">
                  <c:v>9.8800000000000013E-2</c:v>
                </c:pt>
                <c:pt idx="10580">
                  <c:v>9.6999999999999989E-2</c:v>
                </c:pt>
                <c:pt idx="10581">
                  <c:v>0.1018</c:v>
                </c:pt>
                <c:pt idx="10582">
                  <c:v>0.1023</c:v>
                </c:pt>
                <c:pt idx="10583">
                  <c:v>0.1038</c:v>
                </c:pt>
                <c:pt idx="10584">
                  <c:v>0.1013</c:v>
                </c:pt>
                <c:pt idx="10585">
                  <c:v>0.1011</c:v>
                </c:pt>
                <c:pt idx="10586">
                  <c:v>0.1018</c:v>
                </c:pt>
                <c:pt idx="10587">
                  <c:v>0.1033</c:v>
                </c:pt>
                <c:pt idx="10588">
                  <c:v>0.1076</c:v>
                </c:pt>
                <c:pt idx="10589">
                  <c:v>0.10630000000000001</c:v>
                </c:pt>
                <c:pt idx="10590">
                  <c:v>0.1043</c:v>
                </c:pt>
                <c:pt idx="10591">
                  <c:v>0.10580000000000001</c:v>
                </c:pt>
                <c:pt idx="10592">
                  <c:v>0.1008</c:v>
                </c:pt>
                <c:pt idx="10593">
                  <c:v>9.9900000000000003E-2</c:v>
                </c:pt>
                <c:pt idx="10594">
                  <c:v>9.6799999999999997E-2</c:v>
                </c:pt>
                <c:pt idx="10595">
                  <c:v>9.74E-2</c:v>
                </c:pt>
                <c:pt idx="10596">
                  <c:v>0.10249999999999999</c:v>
                </c:pt>
                <c:pt idx="10597">
                  <c:v>0.10249999999999999</c:v>
                </c:pt>
                <c:pt idx="10598">
                  <c:v>0.10550000000000001</c:v>
                </c:pt>
                <c:pt idx="10599">
                  <c:v>0.1128</c:v>
                </c:pt>
                <c:pt idx="10600">
                  <c:v>0.10630000000000001</c:v>
                </c:pt>
                <c:pt idx="10601">
                  <c:v>0.10060000000000001</c:v>
                </c:pt>
                <c:pt idx="10602">
                  <c:v>9.9100000000000008E-2</c:v>
                </c:pt>
                <c:pt idx="10603">
                  <c:v>9.3599999999999989E-2</c:v>
                </c:pt>
                <c:pt idx="10604">
                  <c:v>9.9100000000000008E-2</c:v>
                </c:pt>
                <c:pt idx="10605">
                  <c:v>9.0299999999999991E-2</c:v>
                </c:pt>
                <c:pt idx="10606">
                  <c:v>9.01E-2</c:v>
                </c:pt>
                <c:pt idx="10607">
                  <c:v>8.7499999999999994E-2</c:v>
                </c:pt>
                <c:pt idx="10608">
                  <c:v>9.0999999999999998E-2</c:v>
                </c:pt>
                <c:pt idx="10609">
                  <c:v>9.1300000000000006E-2</c:v>
                </c:pt>
                <c:pt idx="10610">
                  <c:v>9.74E-2</c:v>
                </c:pt>
                <c:pt idx="10611">
                  <c:v>9.9100000000000008E-2</c:v>
                </c:pt>
                <c:pt idx="10612">
                  <c:v>0.1038</c:v>
                </c:pt>
                <c:pt idx="10613">
                  <c:v>0.10880000000000001</c:v>
                </c:pt>
                <c:pt idx="10614">
                  <c:v>0.11</c:v>
                </c:pt>
                <c:pt idx="10615">
                  <c:v>0.1099</c:v>
                </c:pt>
                <c:pt idx="10616">
                  <c:v>0.11070000000000001</c:v>
                </c:pt>
                <c:pt idx="10617">
                  <c:v>0.1082</c:v>
                </c:pt>
                <c:pt idx="10618">
                  <c:v>0.1076</c:v>
                </c:pt>
                <c:pt idx="10619">
                  <c:v>0.10679999999999999</c:v>
                </c:pt>
                <c:pt idx="10620">
                  <c:v>0.1061</c:v>
                </c:pt>
                <c:pt idx="10621">
                  <c:v>0.10830000000000001</c:v>
                </c:pt>
                <c:pt idx="10622">
                  <c:v>0.11410000000000001</c:v>
                </c:pt>
                <c:pt idx="10623">
                  <c:v>0.11710000000000001</c:v>
                </c:pt>
                <c:pt idx="10624">
                  <c:v>0.1201</c:v>
                </c:pt>
                <c:pt idx="10625">
                  <c:v>0.1128</c:v>
                </c:pt>
                <c:pt idx="10626">
                  <c:v>0.1084</c:v>
                </c:pt>
                <c:pt idx="10627">
                  <c:v>0.1065</c:v>
                </c:pt>
                <c:pt idx="10628">
                  <c:v>0.1104</c:v>
                </c:pt>
                <c:pt idx="10629">
                  <c:v>0.10710000000000001</c:v>
                </c:pt>
                <c:pt idx="10630">
                  <c:v>0.11220000000000001</c:v>
                </c:pt>
                <c:pt idx="10631">
                  <c:v>0.12089999999999999</c:v>
                </c:pt>
                <c:pt idx="10632">
                  <c:v>0.12640000000000001</c:v>
                </c:pt>
                <c:pt idx="10633">
                  <c:v>0.13070000000000001</c:v>
                </c:pt>
                <c:pt idx="10634">
                  <c:v>0.1288</c:v>
                </c:pt>
                <c:pt idx="10635">
                  <c:v>0.13250000000000001</c:v>
                </c:pt>
                <c:pt idx="10636">
                  <c:v>0.13119999999999998</c:v>
                </c:pt>
                <c:pt idx="10637">
                  <c:v>0.1305</c:v>
                </c:pt>
                <c:pt idx="10638">
                  <c:v>0.1386</c:v>
                </c:pt>
                <c:pt idx="10639">
                  <c:v>0.13570000000000002</c:v>
                </c:pt>
                <c:pt idx="10640">
                  <c:v>0.14529999999999998</c:v>
                </c:pt>
                <c:pt idx="10641">
                  <c:v>0.14610000000000001</c:v>
                </c:pt>
                <c:pt idx="10642">
                  <c:v>0.14610000000000001</c:v>
                </c:pt>
                <c:pt idx="10643">
                  <c:v>0.14730000000000001</c:v>
                </c:pt>
                <c:pt idx="10644">
                  <c:v>0.14580000000000001</c:v>
                </c:pt>
                <c:pt idx="10645">
                  <c:v>0.14710000000000001</c:v>
                </c:pt>
                <c:pt idx="10646">
                  <c:v>0.14980000000000002</c:v>
                </c:pt>
                <c:pt idx="10647">
                  <c:v>0.14899999999999999</c:v>
                </c:pt>
                <c:pt idx="10648">
                  <c:v>0.14710000000000001</c:v>
                </c:pt>
                <c:pt idx="10649">
                  <c:v>0.14300000000000002</c:v>
                </c:pt>
                <c:pt idx="10650">
                  <c:v>0.14050000000000001</c:v>
                </c:pt>
                <c:pt idx="10651">
                  <c:v>0.14050000000000001</c:v>
                </c:pt>
                <c:pt idx="10652">
                  <c:v>0.1411</c:v>
                </c:pt>
                <c:pt idx="10653">
                  <c:v>0.14480000000000001</c:v>
                </c:pt>
                <c:pt idx="10654">
                  <c:v>0.14660000000000001</c:v>
                </c:pt>
                <c:pt idx="10655">
                  <c:v>0.14499999999999999</c:v>
                </c:pt>
                <c:pt idx="10656">
                  <c:v>0.1426</c:v>
                </c:pt>
                <c:pt idx="10657">
                  <c:v>0.1411</c:v>
                </c:pt>
                <c:pt idx="10658">
                  <c:v>0.13949999999999999</c:v>
                </c:pt>
                <c:pt idx="10659">
                  <c:v>0.13830000000000001</c:v>
                </c:pt>
                <c:pt idx="10660">
                  <c:v>0.13619999999999999</c:v>
                </c:pt>
                <c:pt idx="10661">
                  <c:v>0.13539999999999999</c:v>
                </c:pt>
                <c:pt idx="10662">
                  <c:v>0.13550000000000001</c:v>
                </c:pt>
                <c:pt idx="10663">
                  <c:v>0.13539999999999999</c:v>
                </c:pt>
                <c:pt idx="10664">
                  <c:v>0.1305</c:v>
                </c:pt>
                <c:pt idx="10665">
                  <c:v>0.1376</c:v>
                </c:pt>
                <c:pt idx="10666">
                  <c:v>0.1338</c:v>
                </c:pt>
                <c:pt idx="10667">
                  <c:v>0.1338</c:v>
                </c:pt>
                <c:pt idx="10668">
                  <c:v>0.13689999999999999</c:v>
                </c:pt>
                <c:pt idx="10669">
                  <c:v>0.13269999999999998</c:v>
                </c:pt>
                <c:pt idx="10670">
                  <c:v>0.1394</c:v>
                </c:pt>
                <c:pt idx="10671">
                  <c:v>0.1371</c:v>
                </c:pt>
                <c:pt idx="10672">
                  <c:v>0.1356</c:v>
                </c:pt>
                <c:pt idx="10673">
                  <c:v>0.14279999999999998</c:v>
                </c:pt>
                <c:pt idx="10674">
                  <c:v>0.14859999999999998</c:v>
                </c:pt>
                <c:pt idx="10675">
                  <c:v>0.14699999999999999</c:v>
                </c:pt>
                <c:pt idx="10676">
                  <c:v>0.14679999999999999</c:v>
                </c:pt>
                <c:pt idx="10677">
                  <c:v>0.1452</c:v>
                </c:pt>
                <c:pt idx="10678">
                  <c:v>0.1489</c:v>
                </c:pt>
                <c:pt idx="10679">
                  <c:v>0.15380000000000002</c:v>
                </c:pt>
                <c:pt idx="10680">
                  <c:v>0.1489</c:v>
                </c:pt>
                <c:pt idx="10681">
                  <c:v>0.1459</c:v>
                </c:pt>
                <c:pt idx="10682">
                  <c:v>0.14899999999999999</c:v>
                </c:pt>
                <c:pt idx="10683">
                  <c:v>0.1525</c:v>
                </c:pt>
                <c:pt idx="10684">
                  <c:v>0.15740000000000001</c:v>
                </c:pt>
                <c:pt idx="10685">
                  <c:v>0.15939999999999999</c:v>
                </c:pt>
                <c:pt idx="10686">
                  <c:v>0.1527</c:v>
                </c:pt>
                <c:pt idx="10687">
                  <c:v>0.15279999999999999</c:v>
                </c:pt>
                <c:pt idx="10688">
                  <c:v>0.15890000000000001</c:v>
                </c:pt>
                <c:pt idx="10689">
                  <c:v>0.161</c:v>
                </c:pt>
                <c:pt idx="10690">
                  <c:v>0.13919999999999999</c:v>
                </c:pt>
                <c:pt idx="10691">
                  <c:v>0.14300000000000002</c:v>
                </c:pt>
                <c:pt idx="10692">
                  <c:v>0.14630000000000001</c:v>
                </c:pt>
                <c:pt idx="10693">
                  <c:v>0.14810000000000001</c:v>
                </c:pt>
                <c:pt idx="10694">
                  <c:v>0.1426</c:v>
                </c:pt>
                <c:pt idx="10695">
                  <c:v>0.1434</c:v>
                </c:pt>
                <c:pt idx="10696">
                  <c:v>0.1487</c:v>
                </c:pt>
                <c:pt idx="10697">
                  <c:v>0.1527</c:v>
                </c:pt>
                <c:pt idx="10698">
                  <c:v>0.15810000000000002</c:v>
                </c:pt>
                <c:pt idx="10699">
                  <c:v>0.16250000000000001</c:v>
                </c:pt>
                <c:pt idx="10700">
                  <c:v>0.1474</c:v>
                </c:pt>
                <c:pt idx="10701">
                  <c:v>0.14330000000000001</c:v>
                </c:pt>
                <c:pt idx="10702">
                  <c:v>0.14279999999999998</c:v>
                </c:pt>
                <c:pt idx="10703">
                  <c:v>0.14610000000000001</c:v>
                </c:pt>
                <c:pt idx="10704">
                  <c:v>0.13689999999999999</c:v>
                </c:pt>
                <c:pt idx="10705">
                  <c:v>0.1421</c:v>
                </c:pt>
                <c:pt idx="10706">
                  <c:v>0.1462</c:v>
                </c:pt>
                <c:pt idx="10707">
                  <c:v>0.16020000000000001</c:v>
                </c:pt>
                <c:pt idx="10708">
                  <c:v>0.15479999999999999</c:v>
                </c:pt>
                <c:pt idx="10709">
                  <c:v>0.16800000000000001</c:v>
                </c:pt>
                <c:pt idx="10710">
                  <c:v>0.15490000000000001</c:v>
                </c:pt>
                <c:pt idx="10711">
                  <c:v>0.1537</c:v>
                </c:pt>
                <c:pt idx="10712">
                  <c:v>0.1439</c:v>
                </c:pt>
                <c:pt idx="10713">
                  <c:v>0.1411</c:v>
                </c:pt>
                <c:pt idx="10714">
                  <c:v>0.13369999999999999</c:v>
                </c:pt>
                <c:pt idx="10715">
                  <c:v>0.13880000000000001</c:v>
                </c:pt>
                <c:pt idx="10716">
                  <c:v>0.14429999999999998</c:v>
                </c:pt>
                <c:pt idx="10717">
                  <c:v>0.14899999999999999</c:v>
                </c:pt>
                <c:pt idx="10718">
                  <c:v>0.1497</c:v>
                </c:pt>
                <c:pt idx="10719">
                  <c:v>0.1492</c:v>
                </c:pt>
                <c:pt idx="10720">
                  <c:v>0.15429999999999999</c:v>
                </c:pt>
                <c:pt idx="10721">
                  <c:v>0.15210000000000001</c:v>
                </c:pt>
                <c:pt idx="10722">
                  <c:v>0.1472</c:v>
                </c:pt>
                <c:pt idx="10723">
                  <c:v>0.1452</c:v>
                </c:pt>
                <c:pt idx="10724">
                  <c:v>0.15210000000000001</c:v>
                </c:pt>
                <c:pt idx="10725">
                  <c:v>0.1401</c:v>
                </c:pt>
                <c:pt idx="10726">
                  <c:v>0.13750000000000001</c:v>
                </c:pt>
                <c:pt idx="10727">
                  <c:v>0.14369999999999999</c:v>
                </c:pt>
                <c:pt idx="10728">
                  <c:v>0.14400000000000002</c:v>
                </c:pt>
                <c:pt idx="10729">
                  <c:v>0.15259999999999999</c:v>
                </c:pt>
                <c:pt idx="10730">
                  <c:v>0.14630000000000001</c:v>
                </c:pt>
                <c:pt idx="10731">
                  <c:v>0.1411</c:v>
                </c:pt>
                <c:pt idx="10732">
                  <c:v>0.13739999999999999</c:v>
                </c:pt>
                <c:pt idx="10733">
                  <c:v>0.1326</c:v>
                </c:pt>
                <c:pt idx="10734">
                  <c:v>0.1244</c:v>
                </c:pt>
                <c:pt idx="10735">
                  <c:v>0.13100000000000001</c:v>
                </c:pt>
                <c:pt idx="10736">
                  <c:v>0.13830000000000001</c:v>
                </c:pt>
                <c:pt idx="10737">
                  <c:v>0.14199999999999999</c:v>
                </c:pt>
                <c:pt idx="10738">
                  <c:v>0.1507</c:v>
                </c:pt>
                <c:pt idx="10739">
                  <c:v>0.14880000000000002</c:v>
                </c:pt>
                <c:pt idx="10740">
                  <c:v>0.1636</c:v>
                </c:pt>
                <c:pt idx="10741">
                  <c:v>0.15539999999999998</c:v>
                </c:pt>
                <c:pt idx="10742">
                  <c:v>0.15539999999999998</c:v>
                </c:pt>
                <c:pt idx="10743">
                  <c:v>0.15869999999999998</c:v>
                </c:pt>
                <c:pt idx="10744">
                  <c:v>0.15439999999999998</c:v>
                </c:pt>
                <c:pt idx="10745">
                  <c:v>0.151</c:v>
                </c:pt>
                <c:pt idx="10746">
                  <c:v>0.14880000000000002</c:v>
                </c:pt>
                <c:pt idx="10747">
                  <c:v>0.1522</c:v>
                </c:pt>
                <c:pt idx="10748">
                  <c:v>0.1527</c:v>
                </c:pt>
                <c:pt idx="10749">
                  <c:v>0.1565</c:v>
                </c:pt>
                <c:pt idx="10750">
                  <c:v>0.15340000000000001</c:v>
                </c:pt>
                <c:pt idx="10751">
                  <c:v>0.15689999999999998</c:v>
                </c:pt>
                <c:pt idx="10752">
                  <c:v>0.1421</c:v>
                </c:pt>
                <c:pt idx="10753">
                  <c:v>0.1406</c:v>
                </c:pt>
                <c:pt idx="10754">
                  <c:v>0.1399</c:v>
                </c:pt>
                <c:pt idx="10755">
                  <c:v>0.1404</c:v>
                </c:pt>
                <c:pt idx="10756">
                  <c:v>0.1489</c:v>
                </c:pt>
                <c:pt idx="10757">
                  <c:v>0.13800000000000001</c:v>
                </c:pt>
                <c:pt idx="10758">
                  <c:v>0.1351</c:v>
                </c:pt>
                <c:pt idx="10759">
                  <c:v>0.1426</c:v>
                </c:pt>
                <c:pt idx="10760">
                  <c:v>0.13350000000000001</c:v>
                </c:pt>
                <c:pt idx="10761">
                  <c:v>0.12920000000000001</c:v>
                </c:pt>
                <c:pt idx="10762">
                  <c:v>0.12470000000000001</c:v>
                </c:pt>
                <c:pt idx="10763">
                  <c:v>0.1275</c:v>
                </c:pt>
                <c:pt idx="10764">
                  <c:v>0.12659999999999999</c:v>
                </c:pt>
                <c:pt idx="10765">
                  <c:v>0.1288</c:v>
                </c:pt>
                <c:pt idx="10766">
                  <c:v>0.12640000000000001</c:v>
                </c:pt>
                <c:pt idx="10767">
                  <c:v>0.12119999999999999</c:v>
                </c:pt>
                <c:pt idx="10768">
                  <c:v>0.12369999999999999</c:v>
                </c:pt>
                <c:pt idx="10769">
                  <c:v>0.12119999999999999</c:v>
                </c:pt>
                <c:pt idx="10770">
                  <c:v>0.129</c:v>
                </c:pt>
                <c:pt idx="10771">
                  <c:v>0.1331</c:v>
                </c:pt>
                <c:pt idx="10772">
                  <c:v>0.1313</c:v>
                </c:pt>
                <c:pt idx="10773">
                  <c:v>0.1313</c:v>
                </c:pt>
                <c:pt idx="10774">
                  <c:v>0.12859999999999999</c:v>
                </c:pt>
                <c:pt idx="10775">
                  <c:v>0.12970000000000001</c:v>
                </c:pt>
                <c:pt idx="10776">
                  <c:v>0.12720000000000001</c:v>
                </c:pt>
                <c:pt idx="10777">
                  <c:v>0.12300000000000001</c:v>
                </c:pt>
                <c:pt idx="10778">
                  <c:v>0.12300000000000001</c:v>
                </c:pt>
                <c:pt idx="10779">
                  <c:v>0.12920000000000001</c:v>
                </c:pt>
                <c:pt idx="10780">
                  <c:v>0.12539999999999998</c:v>
                </c:pt>
                <c:pt idx="10781">
                  <c:v>0.12330000000000001</c:v>
                </c:pt>
                <c:pt idx="10782">
                  <c:v>0.12279999999999999</c:v>
                </c:pt>
                <c:pt idx="10783">
                  <c:v>0.12380000000000001</c:v>
                </c:pt>
                <c:pt idx="10784">
                  <c:v>0.1235</c:v>
                </c:pt>
                <c:pt idx="10785">
                  <c:v>0.1225</c:v>
                </c:pt>
                <c:pt idx="10786">
                  <c:v>0.12279999999999999</c:v>
                </c:pt>
                <c:pt idx="10787">
                  <c:v>0.1222</c:v>
                </c:pt>
                <c:pt idx="10788">
                  <c:v>0.12300000000000001</c:v>
                </c:pt>
                <c:pt idx="10789">
                  <c:v>0.12269999999999999</c:v>
                </c:pt>
                <c:pt idx="10790">
                  <c:v>0.1195</c:v>
                </c:pt>
                <c:pt idx="10791">
                  <c:v>0.11890000000000001</c:v>
                </c:pt>
                <c:pt idx="10792">
                  <c:v>0.1183</c:v>
                </c:pt>
                <c:pt idx="10793">
                  <c:v>0.1265</c:v>
                </c:pt>
                <c:pt idx="10794">
                  <c:v>0.12429999999999999</c:v>
                </c:pt>
                <c:pt idx="10795">
                  <c:v>0.1303</c:v>
                </c:pt>
                <c:pt idx="10796">
                  <c:v>0.1244</c:v>
                </c:pt>
                <c:pt idx="10797">
                  <c:v>0.1225</c:v>
                </c:pt>
                <c:pt idx="10798">
                  <c:v>0.12710000000000002</c:v>
                </c:pt>
                <c:pt idx="10799">
                  <c:v>0.12710000000000002</c:v>
                </c:pt>
                <c:pt idx="10800">
                  <c:v>0.1197</c:v>
                </c:pt>
                <c:pt idx="10801">
                  <c:v>0.1215</c:v>
                </c:pt>
                <c:pt idx="10802">
                  <c:v>0.12380000000000001</c:v>
                </c:pt>
                <c:pt idx="10803">
                  <c:v>0.12939999999999999</c:v>
                </c:pt>
                <c:pt idx="10804">
                  <c:v>0.129</c:v>
                </c:pt>
                <c:pt idx="10805">
                  <c:v>0.13159999999999999</c:v>
                </c:pt>
                <c:pt idx="10806">
                  <c:v>0.1333</c:v>
                </c:pt>
                <c:pt idx="10807">
                  <c:v>0.1308</c:v>
                </c:pt>
                <c:pt idx="10808">
                  <c:v>0.1356</c:v>
                </c:pt>
                <c:pt idx="10809">
                  <c:v>0.1429</c:v>
                </c:pt>
                <c:pt idx="10810">
                  <c:v>0.1429</c:v>
                </c:pt>
                <c:pt idx="10811">
                  <c:v>0.1351</c:v>
                </c:pt>
                <c:pt idx="10812">
                  <c:v>0.13789999999999999</c:v>
                </c:pt>
                <c:pt idx="10813">
                  <c:v>0.14599999999999999</c:v>
                </c:pt>
                <c:pt idx="10814">
                  <c:v>0.155</c:v>
                </c:pt>
                <c:pt idx="10815">
                  <c:v>0.1515</c:v>
                </c:pt>
                <c:pt idx="10816">
                  <c:v>0.15060000000000001</c:v>
                </c:pt>
                <c:pt idx="10817">
                  <c:v>0.1444</c:v>
                </c:pt>
                <c:pt idx="10818">
                  <c:v>0.14480000000000001</c:v>
                </c:pt>
                <c:pt idx="10819">
                  <c:v>0.1431</c:v>
                </c:pt>
                <c:pt idx="10820">
                  <c:v>0.14599999999999999</c:v>
                </c:pt>
                <c:pt idx="10821">
                  <c:v>0.1469</c:v>
                </c:pt>
                <c:pt idx="10822">
                  <c:v>0.14980000000000002</c:v>
                </c:pt>
                <c:pt idx="10823">
                  <c:v>0.15560000000000002</c:v>
                </c:pt>
                <c:pt idx="10824">
                  <c:v>0.15659999999999999</c:v>
                </c:pt>
                <c:pt idx="10825">
                  <c:v>0.1573</c:v>
                </c:pt>
                <c:pt idx="10826">
                  <c:v>0.15390000000000001</c:v>
                </c:pt>
                <c:pt idx="10827">
                  <c:v>0.151</c:v>
                </c:pt>
                <c:pt idx="10828">
                  <c:v>0.1517</c:v>
                </c:pt>
                <c:pt idx="10829">
                  <c:v>0.1628</c:v>
                </c:pt>
                <c:pt idx="10830">
                  <c:v>0.1489</c:v>
                </c:pt>
                <c:pt idx="10831">
                  <c:v>0.14710000000000001</c:v>
                </c:pt>
                <c:pt idx="10832">
                  <c:v>0.14710000000000001</c:v>
                </c:pt>
                <c:pt idx="10833">
                  <c:v>0.14510000000000001</c:v>
                </c:pt>
                <c:pt idx="10834">
                  <c:v>0.13400000000000001</c:v>
                </c:pt>
                <c:pt idx="10835">
                  <c:v>0.13300000000000001</c:v>
                </c:pt>
                <c:pt idx="10836">
                  <c:v>0.14880000000000002</c:v>
                </c:pt>
                <c:pt idx="10837">
                  <c:v>0.16570000000000001</c:v>
                </c:pt>
                <c:pt idx="10838">
                  <c:v>0.1696</c:v>
                </c:pt>
                <c:pt idx="10839">
                  <c:v>0.16579999999999998</c:v>
                </c:pt>
                <c:pt idx="10840">
                  <c:v>0.15229999999999999</c:v>
                </c:pt>
                <c:pt idx="10841">
                  <c:v>0.14949999999999999</c:v>
                </c:pt>
                <c:pt idx="10842">
                  <c:v>0.1439</c:v>
                </c:pt>
                <c:pt idx="10843">
                  <c:v>0.15039999999999998</c:v>
                </c:pt>
                <c:pt idx="10844">
                  <c:v>0.14269999999999999</c:v>
                </c:pt>
                <c:pt idx="10845">
                  <c:v>0.1464</c:v>
                </c:pt>
                <c:pt idx="10846">
                  <c:v>0.15429999999999999</c:v>
                </c:pt>
                <c:pt idx="10847">
                  <c:v>0.15710000000000002</c:v>
                </c:pt>
                <c:pt idx="10848">
                  <c:v>0.15859999999999999</c:v>
                </c:pt>
                <c:pt idx="10849">
                  <c:v>0.1573</c:v>
                </c:pt>
                <c:pt idx="10850">
                  <c:v>0.1578</c:v>
                </c:pt>
                <c:pt idx="10851">
                  <c:v>0.16109999999999999</c:v>
                </c:pt>
                <c:pt idx="10852">
                  <c:v>0.16149999999999998</c:v>
                </c:pt>
                <c:pt idx="10853">
                  <c:v>0.1653</c:v>
                </c:pt>
                <c:pt idx="10854">
                  <c:v>0.15939999999999999</c:v>
                </c:pt>
                <c:pt idx="10855">
                  <c:v>0.16699999999999998</c:v>
                </c:pt>
                <c:pt idx="10856">
                  <c:v>0.16420000000000001</c:v>
                </c:pt>
                <c:pt idx="10857">
                  <c:v>0.16420000000000001</c:v>
                </c:pt>
                <c:pt idx="10858">
                  <c:v>0.1716</c:v>
                </c:pt>
                <c:pt idx="10859">
                  <c:v>0.1832</c:v>
                </c:pt>
                <c:pt idx="10860">
                  <c:v>0.17519999999999999</c:v>
                </c:pt>
                <c:pt idx="10861">
                  <c:v>0.16829999999999998</c:v>
                </c:pt>
                <c:pt idx="10862">
                  <c:v>0.16149999999999998</c:v>
                </c:pt>
                <c:pt idx="10863">
                  <c:v>0.17129999999999998</c:v>
                </c:pt>
                <c:pt idx="10864">
                  <c:v>0.15770000000000001</c:v>
                </c:pt>
                <c:pt idx="10865">
                  <c:v>0.1721</c:v>
                </c:pt>
                <c:pt idx="10866">
                  <c:v>0.17920000000000003</c:v>
                </c:pt>
                <c:pt idx="10867">
                  <c:v>0.17530000000000001</c:v>
                </c:pt>
                <c:pt idx="10868">
                  <c:v>0.18379999999999999</c:v>
                </c:pt>
                <c:pt idx="10869">
                  <c:v>0.18770000000000001</c:v>
                </c:pt>
                <c:pt idx="10870">
                  <c:v>0.19750000000000001</c:v>
                </c:pt>
                <c:pt idx="10871">
                  <c:v>0.183</c:v>
                </c:pt>
                <c:pt idx="10872">
                  <c:v>0.17530000000000001</c:v>
                </c:pt>
                <c:pt idx="10873">
                  <c:v>0.17920000000000003</c:v>
                </c:pt>
                <c:pt idx="10874">
                  <c:v>0.17579999999999998</c:v>
                </c:pt>
                <c:pt idx="10875">
                  <c:v>0.17850000000000002</c:v>
                </c:pt>
                <c:pt idx="10876">
                  <c:v>0.18109999999999998</c:v>
                </c:pt>
                <c:pt idx="10877">
                  <c:v>0.18510000000000001</c:v>
                </c:pt>
                <c:pt idx="10878">
                  <c:v>0.18960000000000002</c:v>
                </c:pt>
                <c:pt idx="10879">
                  <c:v>0.19059999999999999</c:v>
                </c:pt>
                <c:pt idx="10880">
                  <c:v>0.19920000000000002</c:v>
                </c:pt>
                <c:pt idx="10881">
                  <c:v>0.18809999999999999</c:v>
                </c:pt>
                <c:pt idx="10882">
                  <c:v>0.17460000000000001</c:v>
                </c:pt>
                <c:pt idx="10883">
                  <c:v>0.1759</c:v>
                </c:pt>
                <c:pt idx="10884">
                  <c:v>0.17499999999999999</c:v>
                </c:pt>
                <c:pt idx="10885">
                  <c:v>0.18149999999999999</c:v>
                </c:pt>
                <c:pt idx="10886">
                  <c:v>0.18149999999999999</c:v>
                </c:pt>
                <c:pt idx="10887">
                  <c:v>0.1865</c:v>
                </c:pt>
                <c:pt idx="10888">
                  <c:v>0.20050000000000001</c:v>
                </c:pt>
                <c:pt idx="10889">
                  <c:v>0.22359999999999999</c:v>
                </c:pt>
                <c:pt idx="10890">
                  <c:v>0.19980000000000001</c:v>
                </c:pt>
                <c:pt idx="10891">
                  <c:v>0.18579999999999999</c:v>
                </c:pt>
                <c:pt idx="10892">
                  <c:v>0.17879999999999999</c:v>
                </c:pt>
                <c:pt idx="10893">
                  <c:v>0.188</c:v>
                </c:pt>
                <c:pt idx="10894">
                  <c:v>0.1772</c:v>
                </c:pt>
                <c:pt idx="10895">
                  <c:v>0.17649999999999999</c:v>
                </c:pt>
                <c:pt idx="10896">
                  <c:v>0.18420000000000003</c:v>
                </c:pt>
                <c:pt idx="10897">
                  <c:v>0.19059999999999999</c:v>
                </c:pt>
                <c:pt idx="10898">
                  <c:v>0.2034</c:v>
                </c:pt>
                <c:pt idx="10899">
                  <c:v>0.19820000000000002</c:v>
                </c:pt>
                <c:pt idx="10900">
                  <c:v>0.1971</c:v>
                </c:pt>
                <c:pt idx="10901">
                  <c:v>0.19940000000000002</c:v>
                </c:pt>
                <c:pt idx="10902">
                  <c:v>0.19829999999999998</c:v>
                </c:pt>
                <c:pt idx="10903">
                  <c:v>0.2054</c:v>
                </c:pt>
                <c:pt idx="10904">
                  <c:v>0.2109</c:v>
                </c:pt>
                <c:pt idx="10905">
                  <c:v>0.18640000000000001</c:v>
                </c:pt>
                <c:pt idx="10906">
                  <c:v>0.1855</c:v>
                </c:pt>
                <c:pt idx="10907">
                  <c:v>0.18390000000000001</c:v>
                </c:pt>
                <c:pt idx="10908">
                  <c:v>0.18429999999999999</c:v>
                </c:pt>
                <c:pt idx="10909">
                  <c:v>0.16370000000000001</c:v>
                </c:pt>
                <c:pt idx="10910">
                  <c:v>0.16750000000000001</c:v>
                </c:pt>
                <c:pt idx="10911">
                  <c:v>0.1875</c:v>
                </c:pt>
                <c:pt idx="10912">
                  <c:v>0.20610000000000001</c:v>
                </c:pt>
                <c:pt idx="10913">
                  <c:v>0.20679999999999998</c:v>
                </c:pt>
                <c:pt idx="10914">
                  <c:v>0.21710000000000002</c:v>
                </c:pt>
                <c:pt idx="10915">
                  <c:v>0.19390000000000002</c:v>
                </c:pt>
                <c:pt idx="10916">
                  <c:v>0.1883</c:v>
                </c:pt>
                <c:pt idx="10917">
                  <c:v>0.18329999999999999</c:v>
                </c:pt>
                <c:pt idx="10918">
                  <c:v>0.18760000000000002</c:v>
                </c:pt>
                <c:pt idx="10919">
                  <c:v>0.1822</c:v>
                </c:pt>
                <c:pt idx="10920">
                  <c:v>0.18359999999999999</c:v>
                </c:pt>
                <c:pt idx="10921">
                  <c:v>0.18729999999999999</c:v>
                </c:pt>
                <c:pt idx="10922">
                  <c:v>0.19989999999999999</c:v>
                </c:pt>
                <c:pt idx="10923">
                  <c:v>0.20050000000000001</c:v>
                </c:pt>
                <c:pt idx="10924">
                  <c:v>0.20350000000000001</c:v>
                </c:pt>
                <c:pt idx="10925">
                  <c:v>0.19450000000000001</c:v>
                </c:pt>
                <c:pt idx="10926">
                  <c:v>0.19010000000000002</c:v>
                </c:pt>
                <c:pt idx="10927">
                  <c:v>0.17559999999999998</c:v>
                </c:pt>
                <c:pt idx="10928">
                  <c:v>0.17319999999999999</c:v>
                </c:pt>
                <c:pt idx="10929">
                  <c:v>0.15539999999999998</c:v>
                </c:pt>
                <c:pt idx="10930">
                  <c:v>0.1797</c:v>
                </c:pt>
                <c:pt idx="10931">
                  <c:v>0.19289999999999999</c:v>
                </c:pt>
                <c:pt idx="10932">
                  <c:v>0.19289999999999999</c:v>
                </c:pt>
                <c:pt idx="10933">
                  <c:v>0.20269999999999999</c:v>
                </c:pt>
                <c:pt idx="10934">
                  <c:v>0.2064</c:v>
                </c:pt>
                <c:pt idx="10935">
                  <c:v>0.1875</c:v>
                </c:pt>
                <c:pt idx="10936">
                  <c:v>0.1852</c:v>
                </c:pt>
                <c:pt idx="10937">
                  <c:v>0.18489999999999998</c:v>
                </c:pt>
                <c:pt idx="10938">
                  <c:v>0.1883</c:v>
                </c:pt>
                <c:pt idx="10939">
                  <c:v>0.18260000000000001</c:v>
                </c:pt>
                <c:pt idx="10940">
                  <c:v>0.18079999999999999</c:v>
                </c:pt>
                <c:pt idx="10941">
                  <c:v>0.18280000000000002</c:v>
                </c:pt>
                <c:pt idx="10942">
                  <c:v>0.18140000000000001</c:v>
                </c:pt>
                <c:pt idx="10943">
                  <c:v>0.18410000000000001</c:v>
                </c:pt>
                <c:pt idx="10944">
                  <c:v>0.17019999999999999</c:v>
                </c:pt>
                <c:pt idx="10945">
                  <c:v>0.18390000000000001</c:v>
                </c:pt>
                <c:pt idx="10946">
                  <c:v>0.1867</c:v>
                </c:pt>
                <c:pt idx="10947">
                  <c:v>0.19789999999999999</c:v>
                </c:pt>
                <c:pt idx="10948">
                  <c:v>0.18920000000000001</c:v>
                </c:pt>
                <c:pt idx="10949">
                  <c:v>0.19020000000000001</c:v>
                </c:pt>
                <c:pt idx="10950">
                  <c:v>0.17120000000000002</c:v>
                </c:pt>
                <c:pt idx="10951">
                  <c:v>0.16079999999999997</c:v>
                </c:pt>
                <c:pt idx="10952">
                  <c:v>0.1532</c:v>
                </c:pt>
                <c:pt idx="10953">
                  <c:v>0.15759999999999999</c:v>
                </c:pt>
                <c:pt idx="10954">
                  <c:v>0.16239999999999999</c:v>
                </c:pt>
                <c:pt idx="10955">
                  <c:v>0.15859999999999999</c:v>
                </c:pt>
                <c:pt idx="10956">
                  <c:v>0.156</c:v>
                </c:pt>
                <c:pt idx="10957">
                  <c:v>0.1517</c:v>
                </c:pt>
                <c:pt idx="10958">
                  <c:v>0.15670000000000001</c:v>
                </c:pt>
                <c:pt idx="10959">
                  <c:v>0.14560000000000001</c:v>
                </c:pt>
                <c:pt idx="10960">
                  <c:v>0.14940000000000001</c:v>
                </c:pt>
                <c:pt idx="10961">
                  <c:v>0.156</c:v>
                </c:pt>
                <c:pt idx="10962">
                  <c:v>0.15560000000000002</c:v>
                </c:pt>
                <c:pt idx="10963">
                  <c:v>0.15539999999999998</c:v>
                </c:pt>
                <c:pt idx="10964">
                  <c:v>0.14199999999999999</c:v>
                </c:pt>
                <c:pt idx="10965">
                  <c:v>0.156</c:v>
                </c:pt>
                <c:pt idx="10966">
                  <c:v>0.1603</c:v>
                </c:pt>
                <c:pt idx="10967">
                  <c:v>0.15770000000000001</c:v>
                </c:pt>
                <c:pt idx="10968">
                  <c:v>0.14859999999999998</c:v>
                </c:pt>
                <c:pt idx="10969">
                  <c:v>0.14510000000000001</c:v>
                </c:pt>
                <c:pt idx="10970">
                  <c:v>0.14630000000000001</c:v>
                </c:pt>
                <c:pt idx="10971">
                  <c:v>0.15229999999999999</c:v>
                </c:pt>
                <c:pt idx="10972">
                  <c:v>0.151</c:v>
                </c:pt>
                <c:pt idx="10973">
                  <c:v>0.1482</c:v>
                </c:pt>
                <c:pt idx="10974">
                  <c:v>0.14699999999999999</c:v>
                </c:pt>
                <c:pt idx="10975">
                  <c:v>0.13689999999999999</c:v>
                </c:pt>
                <c:pt idx="10976">
                  <c:v>0.13470000000000001</c:v>
                </c:pt>
                <c:pt idx="10977">
                  <c:v>0.13159999999999999</c:v>
                </c:pt>
                <c:pt idx="10978">
                  <c:v>0.1305</c:v>
                </c:pt>
                <c:pt idx="10979">
                  <c:v>0.13</c:v>
                </c:pt>
                <c:pt idx="10980">
                  <c:v>0.14269999999999999</c:v>
                </c:pt>
                <c:pt idx="10981">
                  <c:v>0.14180000000000001</c:v>
                </c:pt>
                <c:pt idx="10982">
                  <c:v>0.14279999999999998</c:v>
                </c:pt>
                <c:pt idx="10983">
                  <c:v>0.14610000000000001</c:v>
                </c:pt>
                <c:pt idx="10984">
                  <c:v>0.1396</c:v>
                </c:pt>
                <c:pt idx="10985">
                  <c:v>0.1515</c:v>
                </c:pt>
                <c:pt idx="10986">
                  <c:v>0.15670000000000001</c:v>
                </c:pt>
                <c:pt idx="10987">
                  <c:v>0.15939999999999999</c:v>
                </c:pt>
                <c:pt idx="10988">
                  <c:v>0.16109999999999999</c:v>
                </c:pt>
                <c:pt idx="10989">
                  <c:v>0.15839999999999999</c:v>
                </c:pt>
                <c:pt idx="10990">
                  <c:v>0.16510000000000002</c:v>
                </c:pt>
                <c:pt idx="10991">
                  <c:v>0.15960000000000002</c:v>
                </c:pt>
                <c:pt idx="10992">
                  <c:v>0.15529999999999999</c:v>
                </c:pt>
                <c:pt idx="10993">
                  <c:v>0.15240000000000001</c:v>
                </c:pt>
                <c:pt idx="10994">
                  <c:v>0.15390000000000001</c:v>
                </c:pt>
                <c:pt idx="10995">
                  <c:v>0.15029999999999999</c:v>
                </c:pt>
                <c:pt idx="10996">
                  <c:v>0.14829999999999999</c:v>
                </c:pt>
                <c:pt idx="10997">
                  <c:v>0.1462</c:v>
                </c:pt>
                <c:pt idx="10998">
                  <c:v>0.15629999999999999</c:v>
                </c:pt>
                <c:pt idx="10999">
                  <c:v>0.14730000000000001</c:v>
                </c:pt>
                <c:pt idx="11000">
                  <c:v>0.16440000000000002</c:v>
                </c:pt>
                <c:pt idx="11001">
                  <c:v>0.16200000000000001</c:v>
                </c:pt>
                <c:pt idx="11002">
                  <c:v>0.16200000000000001</c:v>
                </c:pt>
                <c:pt idx="11003">
                  <c:v>0.14710000000000001</c:v>
                </c:pt>
                <c:pt idx="11004">
                  <c:v>0.14330000000000001</c:v>
                </c:pt>
                <c:pt idx="11005">
                  <c:v>0.16719999999999999</c:v>
                </c:pt>
                <c:pt idx="11006">
                  <c:v>0.16889999999999999</c:v>
                </c:pt>
                <c:pt idx="11007">
                  <c:v>0.16940000000000002</c:v>
                </c:pt>
                <c:pt idx="11008">
                  <c:v>0.16800000000000001</c:v>
                </c:pt>
                <c:pt idx="11009">
                  <c:v>0.16329999999999997</c:v>
                </c:pt>
                <c:pt idx="11010">
                  <c:v>0.17760000000000001</c:v>
                </c:pt>
                <c:pt idx="11011">
                  <c:v>0.1754</c:v>
                </c:pt>
                <c:pt idx="11012">
                  <c:v>0.17249999999999999</c:v>
                </c:pt>
                <c:pt idx="11013">
                  <c:v>0.16980000000000001</c:v>
                </c:pt>
                <c:pt idx="11014">
                  <c:v>0.15029999999999999</c:v>
                </c:pt>
                <c:pt idx="11015">
                  <c:v>0.17980000000000002</c:v>
                </c:pt>
                <c:pt idx="11016">
                  <c:v>0.18690000000000001</c:v>
                </c:pt>
                <c:pt idx="11017">
                  <c:v>0.187</c:v>
                </c:pt>
                <c:pt idx="11018">
                  <c:v>0.1905</c:v>
                </c:pt>
                <c:pt idx="11019">
                  <c:v>0.17629999999999998</c:v>
                </c:pt>
                <c:pt idx="11020">
                  <c:v>0.18940000000000001</c:v>
                </c:pt>
                <c:pt idx="11021">
                  <c:v>0.19879999999999998</c:v>
                </c:pt>
                <c:pt idx="11022">
                  <c:v>0.19820000000000002</c:v>
                </c:pt>
                <c:pt idx="11023">
                  <c:v>0.19519999999999998</c:v>
                </c:pt>
                <c:pt idx="11024">
                  <c:v>0.1938</c:v>
                </c:pt>
                <c:pt idx="11025">
                  <c:v>0.19969999999999999</c:v>
                </c:pt>
                <c:pt idx="11026">
                  <c:v>0.19870000000000002</c:v>
                </c:pt>
                <c:pt idx="11027">
                  <c:v>0.19579999999999997</c:v>
                </c:pt>
                <c:pt idx="11028">
                  <c:v>0.19489999999999999</c:v>
                </c:pt>
                <c:pt idx="11029">
                  <c:v>0.18899999999999997</c:v>
                </c:pt>
                <c:pt idx="11030">
                  <c:v>0.19969999999999999</c:v>
                </c:pt>
                <c:pt idx="11031">
                  <c:v>0.19390000000000002</c:v>
                </c:pt>
                <c:pt idx="11032">
                  <c:v>0.20050000000000001</c:v>
                </c:pt>
                <c:pt idx="11033">
                  <c:v>0.22</c:v>
                </c:pt>
                <c:pt idx="11034">
                  <c:v>0.22</c:v>
                </c:pt>
                <c:pt idx="11035">
                  <c:v>0.2089</c:v>
                </c:pt>
                <c:pt idx="11036">
                  <c:v>0.17929999999999999</c:v>
                </c:pt>
                <c:pt idx="11037">
                  <c:v>0.1726</c:v>
                </c:pt>
                <c:pt idx="11038">
                  <c:v>0.16519999999999999</c:v>
                </c:pt>
                <c:pt idx="11039">
                  <c:v>0.16519999999999999</c:v>
                </c:pt>
                <c:pt idx="11040">
                  <c:v>0.18840000000000001</c:v>
                </c:pt>
                <c:pt idx="11041">
                  <c:v>0.19750000000000001</c:v>
                </c:pt>
                <c:pt idx="11042">
                  <c:v>0.20069999999999999</c:v>
                </c:pt>
                <c:pt idx="11043">
                  <c:v>0.20739999999999997</c:v>
                </c:pt>
                <c:pt idx="11044">
                  <c:v>0.20269999999999999</c:v>
                </c:pt>
                <c:pt idx="11045">
                  <c:v>0.20449999999999999</c:v>
                </c:pt>
                <c:pt idx="11046">
                  <c:v>0.19620000000000001</c:v>
                </c:pt>
                <c:pt idx="11047">
                  <c:v>0.19440000000000002</c:v>
                </c:pt>
                <c:pt idx="11048">
                  <c:v>0.2014</c:v>
                </c:pt>
                <c:pt idx="11049">
                  <c:v>0.1852</c:v>
                </c:pt>
                <c:pt idx="11050">
                  <c:v>0.1837</c:v>
                </c:pt>
                <c:pt idx="11051">
                  <c:v>0.188</c:v>
                </c:pt>
                <c:pt idx="11052">
                  <c:v>0.19320000000000001</c:v>
                </c:pt>
                <c:pt idx="11053">
                  <c:v>0.18109999999999998</c:v>
                </c:pt>
                <c:pt idx="11054">
                  <c:v>0.15579999999999999</c:v>
                </c:pt>
                <c:pt idx="11055">
                  <c:v>0.16750000000000001</c:v>
                </c:pt>
                <c:pt idx="11056">
                  <c:v>0.17710000000000001</c:v>
                </c:pt>
                <c:pt idx="11057">
                  <c:v>0.18559999999999999</c:v>
                </c:pt>
                <c:pt idx="11058">
                  <c:v>0.18329999999999999</c:v>
                </c:pt>
                <c:pt idx="11059">
                  <c:v>0.18329999999999999</c:v>
                </c:pt>
                <c:pt idx="11060">
                  <c:v>0.16690000000000002</c:v>
                </c:pt>
                <c:pt idx="11061">
                  <c:v>0.1711</c:v>
                </c:pt>
                <c:pt idx="11062">
                  <c:v>0.17629999999999998</c:v>
                </c:pt>
                <c:pt idx="11063">
                  <c:v>0.17010000000000003</c:v>
                </c:pt>
                <c:pt idx="11064">
                  <c:v>0.1641</c:v>
                </c:pt>
                <c:pt idx="11065">
                  <c:v>0.17190000000000003</c:v>
                </c:pt>
                <c:pt idx="11066">
                  <c:v>0.16219999999999998</c:v>
                </c:pt>
                <c:pt idx="11067">
                  <c:v>0.14230000000000001</c:v>
                </c:pt>
                <c:pt idx="11068">
                  <c:v>0.14000000000000001</c:v>
                </c:pt>
                <c:pt idx="11069">
                  <c:v>0.13009999999999999</c:v>
                </c:pt>
                <c:pt idx="11070">
                  <c:v>0.1457</c:v>
                </c:pt>
                <c:pt idx="11071">
                  <c:v>0.1457</c:v>
                </c:pt>
                <c:pt idx="11072">
                  <c:v>0.15010000000000001</c:v>
                </c:pt>
                <c:pt idx="11073">
                  <c:v>0.1535</c:v>
                </c:pt>
                <c:pt idx="11074">
                  <c:v>0.14760000000000001</c:v>
                </c:pt>
                <c:pt idx="11075">
                  <c:v>0.14019999999999999</c:v>
                </c:pt>
                <c:pt idx="11076">
                  <c:v>0.1406</c:v>
                </c:pt>
                <c:pt idx="11077">
                  <c:v>0.13769999999999999</c:v>
                </c:pt>
                <c:pt idx="11078">
                  <c:v>0.13769999999999999</c:v>
                </c:pt>
                <c:pt idx="11079">
                  <c:v>0.13150000000000001</c:v>
                </c:pt>
                <c:pt idx="11080">
                  <c:v>0.13019999999999998</c:v>
                </c:pt>
                <c:pt idx="11081">
                  <c:v>0.13269999999999998</c:v>
                </c:pt>
                <c:pt idx="11082">
                  <c:v>0.13189999999999999</c:v>
                </c:pt>
                <c:pt idx="11083">
                  <c:v>0.13159999999999999</c:v>
                </c:pt>
                <c:pt idx="11084">
                  <c:v>0.13109999999999999</c:v>
                </c:pt>
                <c:pt idx="11085">
                  <c:v>0.12609999999999999</c:v>
                </c:pt>
                <c:pt idx="11086">
                  <c:v>0.12369999999999999</c:v>
                </c:pt>
                <c:pt idx="11087">
                  <c:v>0.1231</c:v>
                </c:pt>
                <c:pt idx="11088">
                  <c:v>0.1285</c:v>
                </c:pt>
                <c:pt idx="11089">
                  <c:v>0.11689999999999999</c:v>
                </c:pt>
                <c:pt idx="11090">
                  <c:v>0.13170000000000001</c:v>
                </c:pt>
                <c:pt idx="11091">
                  <c:v>0.12789999999999999</c:v>
                </c:pt>
                <c:pt idx="11092">
                  <c:v>0.12789999999999999</c:v>
                </c:pt>
                <c:pt idx="11093">
                  <c:v>0.1245</c:v>
                </c:pt>
                <c:pt idx="11094">
                  <c:v>0.1114</c:v>
                </c:pt>
                <c:pt idx="11095">
                  <c:v>0.11699999999999999</c:v>
                </c:pt>
                <c:pt idx="11096">
                  <c:v>0.11900000000000001</c:v>
                </c:pt>
                <c:pt idx="11097">
                  <c:v>0.1331</c:v>
                </c:pt>
                <c:pt idx="11098">
                  <c:v>0.13449999999999998</c:v>
                </c:pt>
                <c:pt idx="11099">
                  <c:v>0.1305</c:v>
                </c:pt>
                <c:pt idx="11100">
                  <c:v>0.13189999999999999</c:v>
                </c:pt>
                <c:pt idx="11101">
                  <c:v>0.13339999999999999</c:v>
                </c:pt>
                <c:pt idx="11102">
                  <c:v>0.1195</c:v>
                </c:pt>
                <c:pt idx="11103">
                  <c:v>0.11259999999999999</c:v>
                </c:pt>
                <c:pt idx="11104">
                  <c:v>0.10920000000000001</c:v>
                </c:pt>
                <c:pt idx="11105">
                  <c:v>0.1101</c:v>
                </c:pt>
                <c:pt idx="11106">
                  <c:v>0.1094</c:v>
                </c:pt>
                <c:pt idx="11107">
                  <c:v>0.1075</c:v>
                </c:pt>
                <c:pt idx="11108">
                  <c:v>0.10859999999999999</c:v>
                </c:pt>
                <c:pt idx="11109">
                  <c:v>9.8800000000000013E-2</c:v>
                </c:pt>
                <c:pt idx="11110">
                  <c:v>0.1081</c:v>
                </c:pt>
                <c:pt idx="11111">
                  <c:v>0.1096</c:v>
                </c:pt>
                <c:pt idx="11112">
                  <c:v>0.1079</c:v>
                </c:pt>
                <c:pt idx="11113">
                  <c:v>0.1047</c:v>
                </c:pt>
                <c:pt idx="11114">
                  <c:v>0.1009</c:v>
                </c:pt>
                <c:pt idx="11115">
                  <c:v>0.10220000000000001</c:v>
                </c:pt>
                <c:pt idx="11116">
                  <c:v>0.1033</c:v>
                </c:pt>
                <c:pt idx="11117">
                  <c:v>0.10279999999999999</c:v>
                </c:pt>
                <c:pt idx="11118">
                  <c:v>0.10050000000000001</c:v>
                </c:pt>
                <c:pt idx="11119">
                  <c:v>9.4800000000000009E-2</c:v>
                </c:pt>
                <c:pt idx="11120">
                  <c:v>0.10300000000000001</c:v>
                </c:pt>
                <c:pt idx="11121">
                  <c:v>0.1074</c:v>
                </c:pt>
                <c:pt idx="11122">
                  <c:v>0.1074</c:v>
                </c:pt>
                <c:pt idx="11123">
                  <c:v>0.10580000000000001</c:v>
                </c:pt>
                <c:pt idx="11124">
                  <c:v>0.10199999999999999</c:v>
                </c:pt>
                <c:pt idx="11125">
                  <c:v>9.9900000000000003E-2</c:v>
                </c:pt>
                <c:pt idx="11126">
                  <c:v>9.9700000000000011E-2</c:v>
                </c:pt>
                <c:pt idx="11127">
                  <c:v>0.10050000000000001</c:v>
                </c:pt>
                <c:pt idx="11128">
                  <c:v>9.9199999999999997E-2</c:v>
                </c:pt>
                <c:pt idx="11129">
                  <c:v>9.9199999999999997E-2</c:v>
                </c:pt>
                <c:pt idx="11130">
                  <c:v>9.7899999999999987E-2</c:v>
                </c:pt>
                <c:pt idx="11131">
                  <c:v>9.6000000000000002E-2</c:v>
                </c:pt>
                <c:pt idx="11132">
                  <c:v>9.0500000000000011E-2</c:v>
                </c:pt>
                <c:pt idx="11133">
                  <c:v>9.0200000000000002E-2</c:v>
                </c:pt>
                <c:pt idx="11134">
                  <c:v>8.1000000000000003E-2</c:v>
                </c:pt>
                <c:pt idx="11135">
                  <c:v>8.6699999999999999E-2</c:v>
                </c:pt>
                <c:pt idx="11136">
                  <c:v>9.1899999999999996E-2</c:v>
                </c:pt>
                <c:pt idx="11137">
                  <c:v>9.0500000000000011E-2</c:v>
                </c:pt>
                <c:pt idx="11138">
                  <c:v>8.8599999999999998E-2</c:v>
                </c:pt>
                <c:pt idx="11139">
                  <c:v>7.6499999999999999E-2</c:v>
                </c:pt>
                <c:pt idx="11140">
                  <c:v>8.1600000000000006E-2</c:v>
                </c:pt>
                <c:pt idx="11141">
                  <c:v>0.10039999999999999</c:v>
                </c:pt>
                <c:pt idx="11142">
                  <c:v>0.1048</c:v>
                </c:pt>
                <c:pt idx="11143">
                  <c:v>9.9299999999999999E-2</c:v>
                </c:pt>
                <c:pt idx="11144">
                  <c:v>9.5700000000000007E-2</c:v>
                </c:pt>
                <c:pt idx="11145">
                  <c:v>9.3100000000000002E-2</c:v>
                </c:pt>
                <c:pt idx="11146">
                  <c:v>9.0999999999999998E-2</c:v>
                </c:pt>
                <c:pt idx="11147">
                  <c:v>8.7599999999999997E-2</c:v>
                </c:pt>
                <c:pt idx="11148">
                  <c:v>8.5699999999999998E-2</c:v>
                </c:pt>
                <c:pt idx="11149">
                  <c:v>8.8599999999999998E-2</c:v>
                </c:pt>
                <c:pt idx="11150">
                  <c:v>8.3900000000000002E-2</c:v>
                </c:pt>
                <c:pt idx="11151">
                  <c:v>8.6300000000000002E-2</c:v>
                </c:pt>
                <c:pt idx="11152">
                  <c:v>8.7400000000000005E-2</c:v>
                </c:pt>
                <c:pt idx="11153">
                  <c:v>8.6400000000000005E-2</c:v>
                </c:pt>
                <c:pt idx="11154">
                  <c:v>8.3299999999999999E-2</c:v>
                </c:pt>
                <c:pt idx="11155">
                  <c:v>9.0899999999999995E-2</c:v>
                </c:pt>
                <c:pt idx="11156">
                  <c:v>9.3000000000000013E-2</c:v>
                </c:pt>
                <c:pt idx="11157">
                  <c:v>9.1199999999999989E-2</c:v>
                </c:pt>
                <c:pt idx="11158">
                  <c:v>8.8100000000000012E-2</c:v>
                </c:pt>
                <c:pt idx="11159">
                  <c:v>8.3000000000000004E-2</c:v>
                </c:pt>
                <c:pt idx="11160">
                  <c:v>8.7499999999999994E-2</c:v>
                </c:pt>
                <c:pt idx="11161">
                  <c:v>9.35E-2</c:v>
                </c:pt>
                <c:pt idx="11162">
                  <c:v>9.6099999999999991E-2</c:v>
                </c:pt>
                <c:pt idx="11163">
                  <c:v>9.6099999999999991E-2</c:v>
                </c:pt>
                <c:pt idx="11164">
                  <c:v>9.0999999999999998E-2</c:v>
                </c:pt>
                <c:pt idx="11165">
                  <c:v>9.4700000000000006E-2</c:v>
                </c:pt>
                <c:pt idx="11166">
                  <c:v>0.10439999999999999</c:v>
                </c:pt>
                <c:pt idx="11167">
                  <c:v>9.2699999999999991E-2</c:v>
                </c:pt>
                <c:pt idx="11168">
                  <c:v>9.0500000000000011E-2</c:v>
                </c:pt>
                <c:pt idx="11169">
                  <c:v>7.9000000000000001E-2</c:v>
                </c:pt>
                <c:pt idx="11170">
                  <c:v>8.6199999999999999E-2</c:v>
                </c:pt>
                <c:pt idx="11171">
                  <c:v>9.2899999999999996E-2</c:v>
                </c:pt>
                <c:pt idx="11172">
                  <c:v>9.4299999999999995E-2</c:v>
                </c:pt>
                <c:pt idx="11173">
                  <c:v>9.4800000000000009E-2</c:v>
                </c:pt>
                <c:pt idx="11174">
                  <c:v>9.2799999999999994E-2</c:v>
                </c:pt>
                <c:pt idx="11175">
                  <c:v>9.5299999999999996E-2</c:v>
                </c:pt>
                <c:pt idx="11176">
                  <c:v>9.6799999999999997E-2</c:v>
                </c:pt>
                <c:pt idx="11177">
                  <c:v>8.5999999999999993E-2</c:v>
                </c:pt>
                <c:pt idx="11178">
                  <c:v>8.6400000000000005E-2</c:v>
                </c:pt>
                <c:pt idx="11179">
                  <c:v>8.48E-2</c:v>
                </c:pt>
                <c:pt idx="11180">
                  <c:v>8.4399999999999989E-2</c:v>
                </c:pt>
                <c:pt idx="11181">
                  <c:v>9.6000000000000002E-2</c:v>
                </c:pt>
                <c:pt idx="11182">
                  <c:v>0.10390000000000001</c:v>
                </c:pt>
                <c:pt idx="11183">
                  <c:v>0.1007</c:v>
                </c:pt>
                <c:pt idx="11184">
                  <c:v>9.2200000000000004E-2</c:v>
                </c:pt>
                <c:pt idx="11185">
                  <c:v>0.1105</c:v>
                </c:pt>
                <c:pt idx="11186">
                  <c:v>0.11259999999999999</c:v>
                </c:pt>
                <c:pt idx="11187">
                  <c:v>0.1106</c:v>
                </c:pt>
                <c:pt idx="11188">
                  <c:v>0.10490000000000001</c:v>
                </c:pt>
                <c:pt idx="11189">
                  <c:v>0.12230000000000001</c:v>
                </c:pt>
                <c:pt idx="11190">
                  <c:v>9.5500000000000002E-2</c:v>
                </c:pt>
                <c:pt idx="11191">
                  <c:v>8.7300000000000003E-2</c:v>
                </c:pt>
                <c:pt idx="11192">
                  <c:v>8.7300000000000003E-2</c:v>
                </c:pt>
                <c:pt idx="11193">
                  <c:v>9.5100000000000004E-2</c:v>
                </c:pt>
                <c:pt idx="11194">
                  <c:v>8.4399999999999989E-2</c:v>
                </c:pt>
                <c:pt idx="11195">
                  <c:v>0.10199999999999999</c:v>
                </c:pt>
                <c:pt idx="11196">
                  <c:v>0.10920000000000001</c:v>
                </c:pt>
                <c:pt idx="11197">
                  <c:v>0.1142</c:v>
                </c:pt>
                <c:pt idx="11198">
                  <c:v>0.1115</c:v>
                </c:pt>
                <c:pt idx="11199">
                  <c:v>0.113</c:v>
                </c:pt>
                <c:pt idx="11200">
                  <c:v>0.10920000000000001</c:v>
                </c:pt>
                <c:pt idx="11201">
                  <c:v>0.1079</c:v>
                </c:pt>
                <c:pt idx="11202">
                  <c:v>0.10800000000000001</c:v>
                </c:pt>
                <c:pt idx="11203">
                  <c:v>0.1057</c:v>
                </c:pt>
                <c:pt idx="11204">
                  <c:v>9.8900000000000002E-2</c:v>
                </c:pt>
                <c:pt idx="11205">
                  <c:v>0.1157</c:v>
                </c:pt>
                <c:pt idx="11206">
                  <c:v>0.12279999999999999</c:v>
                </c:pt>
                <c:pt idx="11207">
                  <c:v>0.14300000000000002</c:v>
                </c:pt>
                <c:pt idx="11208">
                  <c:v>0.14069999999999999</c:v>
                </c:pt>
                <c:pt idx="11209">
                  <c:v>0.1464</c:v>
                </c:pt>
                <c:pt idx="11210">
                  <c:v>0.13980000000000001</c:v>
                </c:pt>
                <c:pt idx="11211">
                  <c:v>0.1467</c:v>
                </c:pt>
                <c:pt idx="11212">
                  <c:v>0.1545</c:v>
                </c:pt>
                <c:pt idx="11213">
                  <c:v>0.1618</c:v>
                </c:pt>
                <c:pt idx="11214">
                  <c:v>0.15380000000000002</c:v>
                </c:pt>
                <c:pt idx="11215">
                  <c:v>0.16649999999999998</c:v>
                </c:pt>
                <c:pt idx="11216">
                  <c:v>0.17649999999999999</c:v>
                </c:pt>
                <c:pt idx="11217">
                  <c:v>0.18309999999999998</c:v>
                </c:pt>
                <c:pt idx="11218">
                  <c:v>0.18329999999999999</c:v>
                </c:pt>
                <c:pt idx="11219">
                  <c:v>0.16059999999999999</c:v>
                </c:pt>
                <c:pt idx="11220">
                  <c:v>0.18350000000000002</c:v>
                </c:pt>
                <c:pt idx="11221">
                  <c:v>0.18340000000000001</c:v>
                </c:pt>
                <c:pt idx="11222">
                  <c:v>0.18729999999999999</c:v>
                </c:pt>
                <c:pt idx="11223">
                  <c:v>0.1953</c:v>
                </c:pt>
                <c:pt idx="11224">
                  <c:v>0.1565</c:v>
                </c:pt>
                <c:pt idx="11225">
                  <c:v>0.1837</c:v>
                </c:pt>
                <c:pt idx="11226">
                  <c:v>0.1978</c:v>
                </c:pt>
                <c:pt idx="11227">
                  <c:v>0.19850000000000001</c:v>
                </c:pt>
                <c:pt idx="11228">
                  <c:v>0.1996</c:v>
                </c:pt>
                <c:pt idx="11229">
                  <c:v>0.17899999999999999</c:v>
                </c:pt>
                <c:pt idx="11230">
                  <c:v>0.19789999999999999</c:v>
                </c:pt>
                <c:pt idx="11231">
                  <c:v>0.19850000000000001</c:v>
                </c:pt>
                <c:pt idx="11232">
                  <c:v>0.1971</c:v>
                </c:pt>
                <c:pt idx="11233">
                  <c:v>0.19039999999999999</c:v>
                </c:pt>
                <c:pt idx="11234">
                  <c:v>0.18960000000000002</c:v>
                </c:pt>
                <c:pt idx="11235">
                  <c:v>0.1772</c:v>
                </c:pt>
                <c:pt idx="11236">
                  <c:v>0.17920000000000003</c:v>
                </c:pt>
                <c:pt idx="11237">
                  <c:v>0.17679999999999998</c:v>
                </c:pt>
                <c:pt idx="11238">
                  <c:v>0.16829999999999998</c:v>
                </c:pt>
                <c:pt idx="11239">
                  <c:v>0.15590000000000001</c:v>
                </c:pt>
                <c:pt idx="11240">
                  <c:v>0.1573</c:v>
                </c:pt>
                <c:pt idx="11241">
                  <c:v>0.16750000000000001</c:v>
                </c:pt>
                <c:pt idx="11242">
                  <c:v>0.16289999999999999</c:v>
                </c:pt>
                <c:pt idx="11243">
                  <c:v>0.1671</c:v>
                </c:pt>
                <c:pt idx="11244">
                  <c:v>0.1547</c:v>
                </c:pt>
                <c:pt idx="11245">
                  <c:v>0.1565</c:v>
                </c:pt>
                <c:pt idx="11246">
                  <c:v>0.1628</c:v>
                </c:pt>
                <c:pt idx="11247">
                  <c:v>0.16889999999999999</c:v>
                </c:pt>
                <c:pt idx="11248">
                  <c:v>0.17050000000000001</c:v>
                </c:pt>
                <c:pt idx="11249">
                  <c:v>0.1575</c:v>
                </c:pt>
                <c:pt idx="11250">
                  <c:v>0.16149999999999998</c:v>
                </c:pt>
                <c:pt idx="11251">
                  <c:v>0.1714</c:v>
                </c:pt>
                <c:pt idx="11252">
                  <c:v>0.16329999999999997</c:v>
                </c:pt>
                <c:pt idx="11253">
                  <c:v>0.15179999999999999</c:v>
                </c:pt>
                <c:pt idx="11254">
                  <c:v>0.15759999999999999</c:v>
                </c:pt>
                <c:pt idx="11255">
                  <c:v>0.1416</c:v>
                </c:pt>
                <c:pt idx="11256">
                  <c:v>0.14029999999999998</c:v>
                </c:pt>
                <c:pt idx="11257">
                  <c:v>0.14460000000000001</c:v>
                </c:pt>
                <c:pt idx="11258">
                  <c:v>0.15010000000000001</c:v>
                </c:pt>
                <c:pt idx="11259">
                  <c:v>0.1444</c:v>
                </c:pt>
                <c:pt idx="11260">
                  <c:v>0.16690000000000002</c:v>
                </c:pt>
                <c:pt idx="11261">
                  <c:v>0.1467</c:v>
                </c:pt>
                <c:pt idx="11262">
                  <c:v>0.1467</c:v>
                </c:pt>
                <c:pt idx="11263">
                  <c:v>0.14300000000000002</c:v>
                </c:pt>
                <c:pt idx="11264">
                  <c:v>0.14580000000000001</c:v>
                </c:pt>
                <c:pt idx="11265">
                  <c:v>0.14019999999999999</c:v>
                </c:pt>
                <c:pt idx="11266">
                  <c:v>0.13970000000000002</c:v>
                </c:pt>
                <c:pt idx="11267">
                  <c:v>0.1333</c:v>
                </c:pt>
                <c:pt idx="11268">
                  <c:v>0.1293</c:v>
                </c:pt>
                <c:pt idx="11269">
                  <c:v>9.7599999999999992E-2</c:v>
                </c:pt>
                <c:pt idx="11270">
                  <c:v>0.1263</c:v>
                </c:pt>
                <c:pt idx="11271">
                  <c:v>0.13500000000000001</c:v>
                </c:pt>
                <c:pt idx="11272">
                  <c:v>0.13439999999999999</c:v>
                </c:pt>
                <c:pt idx="11273">
                  <c:v>0.13400000000000001</c:v>
                </c:pt>
                <c:pt idx="11274">
                  <c:v>0.11560000000000001</c:v>
                </c:pt>
                <c:pt idx="11275">
                  <c:v>0.1346</c:v>
                </c:pt>
                <c:pt idx="11276">
                  <c:v>0.1386</c:v>
                </c:pt>
                <c:pt idx="11277">
                  <c:v>0.14000000000000001</c:v>
                </c:pt>
                <c:pt idx="11278">
                  <c:v>0.1389</c:v>
                </c:pt>
                <c:pt idx="11279">
                  <c:v>0.13589999999999999</c:v>
                </c:pt>
                <c:pt idx="11280">
                  <c:v>0.13970000000000002</c:v>
                </c:pt>
                <c:pt idx="11281">
                  <c:v>0.1406</c:v>
                </c:pt>
                <c:pt idx="11282">
                  <c:v>0.13739999999999999</c:v>
                </c:pt>
                <c:pt idx="11283">
                  <c:v>0.13570000000000002</c:v>
                </c:pt>
                <c:pt idx="11284">
                  <c:v>0.1328</c:v>
                </c:pt>
                <c:pt idx="11285">
                  <c:v>0.13550000000000001</c:v>
                </c:pt>
                <c:pt idx="11286">
                  <c:v>0.14069999999999999</c:v>
                </c:pt>
                <c:pt idx="11287">
                  <c:v>0.14130000000000001</c:v>
                </c:pt>
                <c:pt idx="11288">
                  <c:v>0.14069999999999999</c:v>
                </c:pt>
                <c:pt idx="11289">
                  <c:v>0.1386</c:v>
                </c:pt>
                <c:pt idx="11290">
                  <c:v>0.1386</c:v>
                </c:pt>
                <c:pt idx="11291">
                  <c:v>0.14000000000000001</c:v>
                </c:pt>
                <c:pt idx="11292">
                  <c:v>0.14000000000000001</c:v>
                </c:pt>
                <c:pt idx="11293">
                  <c:v>0.1389</c:v>
                </c:pt>
                <c:pt idx="11294">
                  <c:v>0.14000000000000001</c:v>
                </c:pt>
                <c:pt idx="11295">
                  <c:v>0.1477</c:v>
                </c:pt>
                <c:pt idx="11296">
                  <c:v>0.1477</c:v>
                </c:pt>
                <c:pt idx="11297">
                  <c:v>0.1363</c:v>
                </c:pt>
                <c:pt idx="11298">
                  <c:v>0.13869999999999999</c:v>
                </c:pt>
                <c:pt idx="11299">
                  <c:v>0.12269999999999999</c:v>
                </c:pt>
                <c:pt idx="11300">
                  <c:v>0.13159999999999999</c:v>
                </c:pt>
                <c:pt idx="11301">
                  <c:v>0.13159999999999999</c:v>
                </c:pt>
                <c:pt idx="11302">
                  <c:v>0.1404</c:v>
                </c:pt>
                <c:pt idx="11303">
                  <c:v>0.13689999999999999</c:v>
                </c:pt>
                <c:pt idx="11304">
                  <c:v>0.12960000000000002</c:v>
                </c:pt>
                <c:pt idx="11305">
                  <c:v>0.13589999999999999</c:v>
                </c:pt>
                <c:pt idx="11306">
                  <c:v>0.1426</c:v>
                </c:pt>
                <c:pt idx="11307">
                  <c:v>0.1396</c:v>
                </c:pt>
                <c:pt idx="11308">
                  <c:v>0.1464</c:v>
                </c:pt>
                <c:pt idx="11309">
                  <c:v>0.13769999999999999</c:v>
                </c:pt>
                <c:pt idx="11310">
                  <c:v>0.1411</c:v>
                </c:pt>
                <c:pt idx="11311">
                  <c:v>0.14169999999999999</c:v>
                </c:pt>
                <c:pt idx="11312">
                  <c:v>0.1371</c:v>
                </c:pt>
                <c:pt idx="11313">
                  <c:v>0.13339999999999999</c:v>
                </c:pt>
                <c:pt idx="11314">
                  <c:v>0.1318</c:v>
                </c:pt>
                <c:pt idx="11315">
                  <c:v>0.13780000000000001</c:v>
                </c:pt>
                <c:pt idx="11316">
                  <c:v>0.14480000000000001</c:v>
                </c:pt>
                <c:pt idx="11317">
                  <c:v>0.1396</c:v>
                </c:pt>
                <c:pt idx="11318">
                  <c:v>0.13039999999999999</c:v>
                </c:pt>
                <c:pt idx="11319">
                  <c:v>0.1298</c:v>
                </c:pt>
                <c:pt idx="11320">
                  <c:v>0.12529999999999999</c:v>
                </c:pt>
                <c:pt idx="11321">
                  <c:v>0.1235</c:v>
                </c:pt>
                <c:pt idx="11322">
                  <c:v>0.1231</c:v>
                </c:pt>
                <c:pt idx="11323">
                  <c:v>0.124</c:v>
                </c:pt>
                <c:pt idx="11324">
                  <c:v>0.124</c:v>
                </c:pt>
                <c:pt idx="11325">
                  <c:v>0.1298</c:v>
                </c:pt>
                <c:pt idx="11326">
                  <c:v>0.1321</c:v>
                </c:pt>
                <c:pt idx="11327">
                  <c:v>0.1323</c:v>
                </c:pt>
                <c:pt idx="11328">
                  <c:v>0.1343</c:v>
                </c:pt>
                <c:pt idx="11329">
                  <c:v>0.12359999999999999</c:v>
                </c:pt>
                <c:pt idx="11330">
                  <c:v>0.13539999999999999</c:v>
                </c:pt>
                <c:pt idx="11331">
                  <c:v>0.13419999999999999</c:v>
                </c:pt>
                <c:pt idx="11332">
                  <c:v>0.13419999999999999</c:v>
                </c:pt>
                <c:pt idx="11333">
                  <c:v>0.13519999999999999</c:v>
                </c:pt>
                <c:pt idx="11334">
                  <c:v>0.109</c:v>
                </c:pt>
                <c:pt idx="11335">
                  <c:v>0.12710000000000002</c:v>
                </c:pt>
                <c:pt idx="11336">
                  <c:v>0.1356</c:v>
                </c:pt>
                <c:pt idx="11337">
                  <c:v>0.14660000000000001</c:v>
                </c:pt>
                <c:pt idx="11338">
                  <c:v>0.15259999999999999</c:v>
                </c:pt>
                <c:pt idx="11339">
                  <c:v>0.1482</c:v>
                </c:pt>
                <c:pt idx="11340">
                  <c:v>0.1502</c:v>
                </c:pt>
                <c:pt idx="11341">
                  <c:v>0.16159999999999999</c:v>
                </c:pt>
                <c:pt idx="11342">
                  <c:v>0.16010000000000002</c:v>
                </c:pt>
                <c:pt idx="11343">
                  <c:v>0.1522</c:v>
                </c:pt>
                <c:pt idx="11344">
                  <c:v>0.13880000000000001</c:v>
                </c:pt>
                <c:pt idx="11345">
                  <c:v>0.1565</c:v>
                </c:pt>
                <c:pt idx="11346">
                  <c:v>0.17600000000000002</c:v>
                </c:pt>
                <c:pt idx="11347">
                  <c:v>0.1507</c:v>
                </c:pt>
                <c:pt idx="11348">
                  <c:v>0.13639999999999999</c:v>
                </c:pt>
                <c:pt idx="11349">
                  <c:v>0.13439999999999999</c:v>
                </c:pt>
                <c:pt idx="11350">
                  <c:v>0.1331</c:v>
                </c:pt>
                <c:pt idx="11351">
                  <c:v>0.13650000000000001</c:v>
                </c:pt>
                <c:pt idx="11352">
                  <c:v>0.12970000000000001</c:v>
                </c:pt>
                <c:pt idx="11353">
                  <c:v>0.13200000000000001</c:v>
                </c:pt>
                <c:pt idx="11354">
                  <c:v>0.12039999999999999</c:v>
                </c:pt>
                <c:pt idx="11355">
                  <c:v>0.1386</c:v>
                </c:pt>
                <c:pt idx="11356">
                  <c:v>0.11609999999999999</c:v>
                </c:pt>
                <c:pt idx="11357">
                  <c:v>0.11609999999999999</c:v>
                </c:pt>
                <c:pt idx="11358">
                  <c:v>0.1167</c:v>
                </c:pt>
                <c:pt idx="11359">
                  <c:v>0.11220000000000001</c:v>
                </c:pt>
                <c:pt idx="11360">
                  <c:v>0.11800000000000001</c:v>
                </c:pt>
                <c:pt idx="11361">
                  <c:v>0.1206</c:v>
                </c:pt>
                <c:pt idx="11362">
                  <c:v>0.1216</c:v>
                </c:pt>
                <c:pt idx="11363">
                  <c:v>0.11800000000000001</c:v>
                </c:pt>
                <c:pt idx="11364">
                  <c:v>0.11630000000000001</c:v>
                </c:pt>
                <c:pt idx="11365">
                  <c:v>0.1159</c:v>
                </c:pt>
                <c:pt idx="11366">
                  <c:v>0.1174</c:v>
                </c:pt>
                <c:pt idx="11367">
                  <c:v>0.11599999999999999</c:v>
                </c:pt>
                <c:pt idx="11368">
                  <c:v>0.11539999999999999</c:v>
                </c:pt>
                <c:pt idx="11369">
                  <c:v>0.11109999999999999</c:v>
                </c:pt>
                <c:pt idx="11370">
                  <c:v>0.1153</c:v>
                </c:pt>
                <c:pt idx="11371">
                  <c:v>0.11509999999999999</c:v>
                </c:pt>
                <c:pt idx="11372">
                  <c:v>0.11359999999999999</c:v>
                </c:pt>
                <c:pt idx="11373">
                  <c:v>0.1137</c:v>
                </c:pt>
                <c:pt idx="11374">
                  <c:v>0.11349999999999999</c:v>
                </c:pt>
                <c:pt idx="11375">
                  <c:v>0.11310000000000001</c:v>
                </c:pt>
                <c:pt idx="11376">
                  <c:v>0.1133</c:v>
                </c:pt>
                <c:pt idx="11377">
                  <c:v>0.11269999999999999</c:v>
                </c:pt>
                <c:pt idx="11378">
                  <c:v>0.11310000000000001</c:v>
                </c:pt>
                <c:pt idx="11379">
                  <c:v>9.3800000000000008E-2</c:v>
                </c:pt>
                <c:pt idx="11380">
                  <c:v>0.11310000000000001</c:v>
                </c:pt>
                <c:pt idx="11381">
                  <c:v>0.11289999999999999</c:v>
                </c:pt>
                <c:pt idx="11382">
                  <c:v>0.11289999999999999</c:v>
                </c:pt>
                <c:pt idx="11383">
                  <c:v>0.11320000000000001</c:v>
                </c:pt>
                <c:pt idx="11384">
                  <c:v>0.1066</c:v>
                </c:pt>
                <c:pt idx="11385">
                  <c:v>0.1143</c:v>
                </c:pt>
                <c:pt idx="11386">
                  <c:v>0.11470000000000001</c:v>
                </c:pt>
                <c:pt idx="11387">
                  <c:v>0.1119</c:v>
                </c:pt>
                <c:pt idx="11388">
                  <c:v>0.1101</c:v>
                </c:pt>
                <c:pt idx="11389">
                  <c:v>0.1091</c:v>
                </c:pt>
                <c:pt idx="11390">
                  <c:v>0.1099</c:v>
                </c:pt>
                <c:pt idx="11391">
                  <c:v>0.11119999999999999</c:v>
                </c:pt>
                <c:pt idx="11392">
                  <c:v>0.1105</c:v>
                </c:pt>
                <c:pt idx="11393">
                  <c:v>0.1108</c:v>
                </c:pt>
                <c:pt idx="11394">
                  <c:v>0.10970000000000001</c:v>
                </c:pt>
                <c:pt idx="11395">
                  <c:v>0.10800000000000001</c:v>
                </c:pt>
                <c:pt idx="11396">
                  <c:v>0.10929999999999999</c:v>
                </c:pt>
                <c:pt idx="11397">
                  <c:v>0.1074</c:v>
                </c:pt>
                <c:pt idx="11398">
                  <c:v>0.10679999999999999</c:v>
                </c:pt>
                <c:pt idx="11399">
                  <c:v>0.1061</c:v>
                </c:pt>
                <c:pt idx="11400">
                  <c:v>0.1057</c:v>
                </c:pt>
                <c:pt idx="11401">
                  <c:v>0.1072</c:v>
                </c:pt>
                <c:pt idx="11402">
                  <c:v>0.1069</c:v>
                </c:pt>
                <c:pt idx="11403">
                  <c:v>0.107</c:v>
                </c:pt>
                <c:pt idx="11404">
                  <c:v>0.1075</c:v>
                </c:pt>
                <c:pt idx="11405">
                  <c:v>0.1081</c:v>
                </c:pt>
                <c:pt idx="11406">
                  <c:v>0.1096</c:v>
                </c:pt>
                <c:pt idx="11407">
                  <c:v>0.107</c:v>
                </c:pt>
                <c:pt idx="11408">
                  <c:v>0.106</c:v>
                </c:pt>
                <c:pt idx="11409">
                  <c:v>0.1045</c:v>
                </c:pt>
                <c:pt idx="11410">
                  <c:v>0.1076</c:v>
                </c:pt>
                <c:pt idx="11411">
                  <c:v>0.10970000000000001</c:v>
                </c:pt>
                <c:pt idx="11412">
                  <c:v>0.1061</c:v>
                </c:pt>
                <c:pt idx="11413">
                  <c:v>0.1041</c:v>
                </c:pt>
                <c:pt idx="11414">
                  <c:v>0.10369999999999999</c:v>
                </c:pt>
                <c:pt idx="11415">
                  <c:v>0.1036</c:v>
                </c:pt>
                <c:pt idx="11416">
                  <c:v>0.10439999999999999</c:v>
                </c:pt>
                <c:pt idx="11417">
                  <c:v>0.1032</c:v>
                </c:pt>
                <c:pt idx="11418">
                  <c:v>0.10310000000000001</c:v>
                </c:pt>
                <c:pt idx="11419">
                  <c:v>0.1024</c:v>
                </c:pt>
                <c:pt idx="11420">
                  <c:v>0.1024</c:v>
                </c:pt>
                <c:pt idx="11421">
                  <c:v>0.10310000000000001</c:v>
                </c:pt>
                <c:pt idx="11422">
                  <c:v>0.10289999999999999</c:v>
                </c:pt>
                <c:pt idx="11423">
                  <c:v>0.1033</c:v>
                </c:pt>
                <c:pt idx="11424">
                  <c:v>0.10050000000000001</c:v>
                </c:pt>
                <c:pt idx="11425">
                  <c:v>0.10050000000000001</c:v>
                </c:pt>
                <c:pt idx="11426">
                  <c:v>0.1066</c:v>
                </c:pt>
                <c:pt idx="11427">
                  <c:v>0.10539999999999999</c:v>
                </c:pt>
                <c:pt idx="11428">
                  <c:v>0.10539999999999999</c:v>
                </c:pt>
                <c:pt idx="11429">
                  <c:v>0.105</c:v>
                </c:pt>
                <c:pt idx="11430">
                  <c:v>0.10300000000000001</c:v>
                </c:pt>
                <c:pt idx="11431">
                  <c:v>0.1043</c:v>
                </c:pt>
                <c:pt idx="11432">
                  <c:v>0.1026</c:v>
                </c:pt>
                <c:pt idx="11433">
                  <c:v>0.10220000000000001</c:v>
                </c:pt>
                <c:pt idx="11434">
                  <c:v>0.1013</c:v>
                </c:pt>
                <c:pt idx="11435">
                  <c:v>0.1024</c:v>
                </c:pt>
                <c:pt idx="11436">
                  <c:v>0.10400000000000001</c:v>
                </c:pt>
                <c:pt idx="11437">
                  <c:v>0.10310000000000001</c:v>
                </c:pt>
                <c:pt idx="11438">
                  <c:v>0.10289999999999999</c:v>
                </c:pt>
                <c:pt idx="11439">
                  <c:v>0.10009999999999999</c:v>
                </c:pt>
                <c:pt idx="11440">
                  <c:v>0.1024</c:v>
                </c:pt>
                <c:pt idx="11441">
                  <c:v>0.10310000000000001</c:v>
                </c:pt>
                <c:pt idx="11442">
                  <c:v>0.1026</c:v>
                </c:pt>
                <c:pt idx="11443">
                  <c:v>0.1026</c:v>
                </c:pt>
                <c:pt idx="11444">
                  <c:v>0.1017</c:v>
                </c:pt>
                <c:pt idx="11445">
                  <c:v>0.10189999999999999</c:v>
                </c:pt>
                <c:pt idx="11446">
                  <c:v>0.1023</c:v>
                </c:pt>
                <c:pt idx="11447">
                  <c:v>0.1024</c:v>
                </c:pt>
                <c:pt idx="11448">
                  <c:v>0.10310000000000001</c:v>
                </c:pt>
                <c:pt idx="11449">
                  <c:v>0.1065</c:v>
                </c:pt>
                <c:pt idx="11450">
                  <c:v>0.1048</c:v>
                </c:pt>
                <c:pt idx="11451">
                  <c:v>0.10490000000000001</c:v>
                </c:pt>
                <c:pt idx="11452">
                  <c:v>0.10050000000000001</c:v>
                </c:pt>
                <c:pt idx="11453">
                  <c:v>0.1018</c:v>
                </c:pt>
                <c:pt idx="11454">
                  <c:v>9.6600000000000005E-2</c:v>
                </c:pt>
                <c:pt idx="11455">
                  <c:v>0.1018</c:v>
                </c:pt>
                <c:pt idx="11456">
                  <c:v>0.10339999999999999</c:v>
                </c:pt>
                <c:pt idx="11457">
                  <c:v>0.10249999999999999</c:v>
                </c:pt>
                <c:pt idx="11458">
                  <c:v>0.1024</c:v>
                </c:pt>
                <c:pt idx="11459">
                  <c:v>0.1013</c:v>
                </c:pt>
                <c:pt idx="11460">
                  <c:v>0.10279999999999999</c:v>
                </c:pt>
                <c:pt idx="11461">
                  <c:v>0.1033</c:v>
                </c:pt>
                <c:pt idx="11462">
                  <c:v>0.1026</c:v>
                </c:pt>
                <c:pt idx="11463">
                  <c:v>0.1023</c:v>
                </c:pt>
                <c:pt idx="11464">
                  <c:v>0.10249999999999999</c:v>
                </c:pt>
                <c:pt idx="11465">
                  <c:v>0.10210000000000001</c:v>
                </c:pt>
                <c:pt idx="11466">
                  <c:v>0.10289999999999999</c:v>
                </c:pt>
                <c:pt idx="11467">
                  <c:v>0.10249999999999999</c:v>
                </c:pt>
                <c:pt idx="11468">
                  <c:v>0.1024</c:v>
                </c:pt>
                <c:pt idx="11469">
                  <c:v>0.10199999999999999</c:v>
                </c:pt>
                <c:pt idx="11470">
                  <c:v>0.1038</c:v>
                </c:pt>
                <c:pt idx="11471">
                  <c:v>0.1043</c:v>
                </c:pt>
                <c:pt idx="11472">
                  <c:v>0.1016</c:v>
                </c:pt>
                <c:pt idx="11473">
                  <c:v>0.10050000000000001</c:v>
                </c:pt>
                <c:pt idx="11474">
                  <c:v>9.9600000000000008E-2</c:v>
                </c:pt>
                <c:pt idx="11475">
                  <c:v>0.10249999999999999</c:v>
                </c:pt>
                <c:pt idx="11476">
                  <c:v>0.10220000000000001</c:v>
                </c:pt>
                <c:pt idx="11477">
                  <c:v>0.1007</c:v>
                </c:pt>
                <c:pt idx="11478">
                  <c:v>0.1002</c:v>
                </c:pt>
                <c:pt idx="11479">
                  <c:v>0.1018</c:v>
                </c:pt>
                <c:pt idx="11480">
                  <c:v>9.98E-2</c:v>
                </c:pt>
                <c:pt idx="11481">
                  <c:v>0.1003</c:v>
                </c:pt>
                <c:pt idx="11482">
                  <c:v>9.8299999999999998E-2</c:v>
                </c:pt>
                <c:pt idx="11483">
                  <c:v>0.1002</c:v>
                </c:pt>
                <c:pt idx="11484">
                  <c:v>9.3800000000000008E-2</c:v>
                </c:pt>
                <c:pt idx="11485">
                  <c:v>0.1003</c:v>
                </c:pt>
                <c:pt idx="11486">
                  <c:v>0.1002</c:v>
                </c:pt>
                <c:pt idx="11487">
                  <c:v>0.1003</c:v>
                </c:pt>
                <c:pt idx="11488">
                  <c:v>0.1</c:v>
                </c:pt>
                <c:pt idx="11489">
                  <c:v>9.6199999999999994E-2</c:v>
                </c:pt>
                <c:pt idx="11490">
                  <c:v>9.7500000000000003E-2</c:v>
                </c:pt>
                <c:pt idx="11491">
                  <c:v>0.1003</c:v>
                </c:pt>
                <c:pt idx="11492">
                  <c:v>0.1007</c:v>
                </c:pt>
                <c:pt idx="11493">
                  <c:v>0.10009999999999999</c:v>
                </c:pt>
                <c:pt idx="11494">
                  <c:v>9.8299999999999998E-2</c:v>
                </c:pt>
                <c:pt idx="11495">
                  <c:v>0.1003</c:v>
                </c:pt>
                <c:pt idx="11496">
                  <c:v>0.1008</c:v>
                </c:pt>
                <c:pt idx="11497">
                  <c:v>0.10009999999999999</c:v>
                </c:pt>
                <c:pt idx="11498">
                  <c:v>0.10009999999999999</c:v>
                </c:pt>
                <c:pt idx="11499">
                  <c:v>9.9100000000000008E-2</c:v>
                </c:pt>
                <c:pt idx="11500">
                  <c:v>9.9299999999999999E-2</c:v>
                </c:pt>
                <c:pt idx="11501">
                  <c:v>0.1011</c:v>
                </c:pt>
                <c:pt idx="11502">
                  <c:v>0.10189999999999999</c:v>
                </c:pt>
                <c:pt idx="11503">
                  <c:v>0.1014</c:v>
                </c:pt>
                <c:pt idx="11504">
                  <c:v>0.10390000000000001</c:v>
                </c:pt>
                <c:pt idx="11505">
                  <c:v>0.10220000000000001</c:v>
                </c:pt>
                <c:pt idx="11506">
                  <c:v>0.10300000000000001</c:v>
                </c:pt>
                <c:pt idx="11507">
                  <c:v>0.1017</c:v>
                </c:pt>
                <c:pt idx="11508">
                  <c:v>0.1002</c:v>
                </c:pt>
                <c:pt idx="11509">
                  <c:v>0.10039999999999999</c:v>
                </c:pt>
                <c:pt idx="11510">
                  <c:v>9.9499999999999991E-2</c:v>
                </c:pt>
                <c:pt idx="11511">
                  <c:v>0.10150000000000001</c:v>
                </c:pt>
                <c:pt idx="11512">
                  <c:v>0.1011</c:v>
                </c:pt>
                <c:pt idx="11513">
                  <c:v>0.10050000000000001</c:v>
                </c:pt>
                <c:pt idx="11514">
                  <c:v>0.1024</c:v>
                </c:pt>
                <c:pt idx="11515">
                  <c:v>0.10009999999999999</c:v>
                </c:pt>
                <c:pt idx="11516">
                  <c:v>0.1009</c:v>
                </c:pt>
                <c:pt idx="11517">
                  <c:v>0.1002</c:v>
                </c:pt>
                <c:pt idx="11518">
                  <c:v>9.9900000000000003E-2</c:v>
                </c:pt>
                <c:pt idx="11519">
                  <c:v>9.7599999999999992E-2</c:v>
                </c:pt>
                <c:pt idx="11520">
                  <c:v>0.10050000000000001</c:v>
                </c:pt>
                <c:pt idx="11521">
                  <c:v>9.98E-2</c:v>
                </c:pt>
                <c:pt idx="11522">
                  <c:v>9.98E-2</c:v>
                </c:pt>
                <c:pt idx="11523">
                  <c:v>0.1007</c:v>
                </c:pt>
                <c:pt idx="11524">
                  <c:v>0.10490000000000001</c:v>
                </c:pt>
                <c:pt idx="11525">
                  <c:v>0.10550000000000001</c:v>
                </c:pt>
                <c:pt idx="11526">
                  <c:v>9.9700000000000011E-2</c:v>
                </c:pt>
                <c:pt idx="11527">
                  <c:v>0.1</c:v>
                </c:pt>
                <c:pt idx="11528">
                  <c:v>0.10050000000000001</c:v>
                </c:pt>
                <c:pt idx="11529">
                  <c:v>9.4800000000000009E-2</c:v>
                </c:pt>
                <c:pt idx="11530">
                  <c:v>0.1027</c:v>
                </c:pt>
                <c:pt idx="11531">
                  <c:v>0.1026</c:v>
                </c:pt>
                <c:pt idx="11532">
                  <c:v>0.1011</c:v>
                </c:pt>
                <c:pt idx="11533">
                  <c:v>0.10050000000000001</c:v>
                </c:pt>
                <c:pt idx="11534">
                  <c:v>0.1057</c:v>
                </c:pt>
                <c:pt idx="11535">
                  <c:v>0.10009999999999999</c:v>
                </c:pt>
                <c:pt idx="11536">
                  <c:v>0.10099999999999999</c:v>
                </c:pt>
                <c:pt idx="11537">
                  <c:v>0.10050000000000001</c:v>
                </c:pt>
                <c:pt idx="11538">
                  <c:v>0.1002</c:v>
                </c:pt>
                <c:pt idx="11539">
                  <c:v>0.1002</c:v>
                </c:pt>
                <c:pt idx="11540">
                  <c:v>0.10060000000000001</c:v>
                </c:pt>
                <c:pt idx="11541">
                  <c:v>0.10150000000000001</c:v>
                </c:pt>
                <c:pt idx="11542">
                  <c:v>0.1003</c:v>
                </c:pt>
                <c:pt idx="11543">
                  <c:v>0.1</c:v>
                </c:pt>
                <c:pt idx="11544">
                  <c:v>0.10050000000000001</c:v>
                </c:pt>
                <c:pt idx="11545">
                  <c:v>0.10099999999999999</c:v>
                </c:pt>
                <c:pt idx="11546">
                  <c:v>0.1017</c:v>
                </c:pt>
                <c:pt idx="11547">
                  <c:v>0.10009999999999999</c:v>
                </c:pt>
                <c:pt idx="11548">
                  <c:v>0.1</c:v>
                </c:pt>
                <c:pt idx="11549">
                  <c:v>9.9100000000000008E-2</c:v>
                </c:pt>
                <c:pt idx="11550">
                  <c:v>0.10009999999999999</c:v>
                </c:pt>
                <c:pt idx="11551">
                  <c:v>0.10009999999999999</c:v>
                </c:pt>
                <c:pt idx="11552">
                  <c:v>9.9399999999999988E-2</c:v>
                </c:pt>
                <c:pt idx="11553">
                  <c:v>0.1003</c:v>
                </c:pt>
                <c:pt idx="11554">
                  <c:v>8.3400000000000002E-2</c:v>
                </c:pt>
                <c:pt idx="11555">
                  <c:v>0.11720000000000001</c:v>
                </c:pt>
                <c:pt idx="11556">
                  <c:v>0.1084</c:v>
                </c:pt>
                <c:pt idx="11557">
                  <c:v>0.1084</c:v>
                </c:pt>
                <c:pt idx="11558">
                  <c:v>0.10710000000000001</c:v>
                </c:pt>
                <c:pt idx="11559">
                  <c:v>0.1082</c:v>
                </c:pt>
                <c:pt idx="11560">
                  <c:v>0.10890000000000001</c:v>
                </c:pt>
                <c:pt idx="11561">
                  <c:v>0.10009999999999999</c:v>
                </c:pt>
                <c:pt idx="11562">
                  <c:v>0.10009999999999999</c:v>
                </c:pt>
                <c:pt idx="11563">
                  <c:v>9.9900000000000003E-2</c:v>
                </c:pt>
                <c:pt idx="11564">
                  <c:v>8.9800000000000005E-2</c:v>
                </c:pt>
                <c:pt idx="11565">
                  <c:v>9.9399999999999988E-2</c:v>
                </c:pt>
                <c:pt idx="11566">
                  <c:v>9.9700000000000011E-2</c:v>
                </c:pt>
                <c:pt idx="11567">
                  <c:v>9.8299999999999998E-2</c:v>
                </c:pt>
                <c:pt idx="11568">
                  <c:v>9.8400000000000001E-2</c:v>
                </c:pt>
                <c:pt idx="11569">
                  <c:v>9.3900000000000011E-2</c:v>
                </c:pt>
                <c:pt idx="11570">
                  <c:v>9.9399999999999988E-2</c:v>
                </c:pt>
                <c:pt idx="11571">
                  <c:v>9.9399999999999988E-2</c:v>
                </c:pt>
                <c:pt idx="11572">
                  <c:v>9.820000000000001E-2</c:v>
                </c:pt>
                <c:pt idx="11573">
                  <c:v>9.8000000000000004E-2</c:v>
                </c:pt>
                <c:pt idx="11574">
                  <c:v>9.6600000000000005E-2</c:v>
                </c:pt>
                <c:pt idx="11575">
                  <c:v>9.7799999999999998E-2</c:v>
                </c:pt>
                <c:pt idx="11576">
                  <c:v>9.8800000000000013E-2</c:v>
                </c:pt>
                <c:pt idx="11577">
                  <c:v>9.9499999999999991E-2</c:v>
                </c:pt>
                <c:pt idx="11578">
                  <c:v>9.9399999999999988E-2</c:v>
                </c:pt>
                <c:pt idx="11579">
                  <c:v>0.1</c:v>
                </c:pt>
                <c:pt idx="11580">
                  <c:v>9.9399999999999988E-2</c:v>
                </c:pt>
                <c:pt idx="11581">
                  <c:v>9.9100000000000008E-2</c:v>
                </c:pt>
                <c:pt idx="11582">
                  <c:v>9.7699999999999995E-2</c:v>
                </c:pt>
                <c:pt idx="11583">
                  <c:v>9.7799999999999998E-2</c:v>
                </c:pt>
                <c:pt idx="11584">
                  <c:v>9.7799999999999998E-2</c:v>
                </c:pt>
                <c:pt idx="11585">
                  <c:v>9.64E-2</c:v>
                </c:pt>
                <c:pt idx="11586">
                  <c:v>9.6999999999999989E-2</c:v>
                </c:pt>
                <c:pt idx="11587">
                  <c:v>9.64E-2</c:v>
                </c:pt>
                <c:pt idx="11588">
                  <c:v>9.7200000000000009E-2</c:v>
                </c:pt>
                <c:pt idx="11589">
                  <c:v>9.4600000000000004E-2</c:v>
                </c:pt>
                <c:pt idx="11590">
                  <c:v>9.7599999999999992E-2</c:v>
                </c:pt>
                <c:pt idx="11591">
                  <c:v>9.8000000000000004E-2</c:v>
                </c:pt>
                <c:pt idx="11592">
                  <c:v>9.6699999999999994E-2</c:v>
                </c:pt>
                <c:pt idx="11593">
                  <c:v>9.7500000000000003E-2</c:v>
                </c:pt>
                <c:pt idx="11594">
                  <c:v>9.4299999999999995E-2</c:v>
                </c:pt>
                <c:pt idx="11595">
                  <c:v>9.3399999999999997E-2</c:v>
                </c:pt>
                <c:pt idx="11596">
                  <c:v>9.8800000000000013E-2</c:v>
                </c:pt>
                <c:pt idx="11597">
                  <c:v>9.9399999999999988E-2</c:v>
                </c:pt>
                <c:pt idx="11598">
                  <c:v>9.8900000000000002E-2</c:v>
                </c:pt>
                <c:pt idx="11599">
                  <c:v>9.8699999999999996E-2</c:v>
                </c:pt>
                <c:pt idx="11600">
                  <c:v>9.35E-2</c:v>
                </c:pt>
                <c:pt idx="11601">
                  <c:v>9.2300000000000007E-2</c:v>
                </c:pt>
                <c:pt idx="11602">
                  <c:v>9.1499999999999998E-2</c:v>
                </c:pt>
                <c:pt idx="11603">
                  <c:v>9.1499999999999998E-2</c:v>
                </c:pt>
                <c:pt idx="11604">
                  <c:v>9.5500000000000002E-2</c:v>
                </c:pt>
                <c:pt idx="11605">
                  <c:v>9.6500000000000002E-2</c:v>
                </c:pt>
                <c:pt idx="11606">
                  <c:v>9.3000000000000013E-2</c:v>
                </c:pt>
                <c:pt idx="11607">
                  <c:v>9.0700000000000003E-2</c:v>
                </c:pt>
                <c:pt idx="11608">
                  <c:v>8.9499999999999996E-2</c:v>
                </c:pt>
                <c:pt idx="11609">
                  <c:v>8.8599999999999998E-2</c:v>
                </c:pt>
                <c:pt idx="11610">
                  <c:v>8.7599999999999997E-2</c:v>
                </c:pt>
                <c:pt idx="11611">
                  <c:v>8.8399999999999992E-2</c:v>
                </c:pt>
                <c:pt idx="11612">
                  <c:v>8.7300000000000003E-2</c:v>
                </c:pt>
                <c:pt idx="11613">
                  <c:v>8.8100000000000012E-2</c:v>
                </c:pt>
                <c:pt idx="11614">
                  <c:v>8.3000000000000004E-2</c:v>
                </c:pt>
                <c:pt idx="11615">
                  <c:v>9.06E-2</c:v>
                </c:pt>
                <c:pt idx="11616">
                  <c:v>8.7100000000000011E-2</c:v>
                </c:pt>
                <c:pt idx="11617">
                  <c:v>8.7100000000000011E-2</c:v>
                </c:pt>
                <c:pt idx="11618">
                  <c:v>8.7499999999999994E-2</c:v>
                </c:pt>
                <c:pt idx="11619">
                  <c:v>8.6800000000000002E-2</c:v>
                </c:pt>
                <c:pt idx="11620">
                  <c:v>8.8300000000000003E-2</c:v>
                </c:pt>
                <c:pt idx="11621">
                  <c:v>8.9600000000000013E-2</c:v>
                </c:pt>
                <c:pt idx="11622">
                  <c:v>8.900000000000001E-2</c:v>
                </c:pt>
                <c:pt idx="11623">
                  <c:v>8.8100000000000012E-2</c:v>
                </c:pt>
                <c:pt idx="11624">
                  <c:v>8.6800000000000002E-2</c:v>
                </c:pt>
                <c:pt idx="11625">
                  <c:v>8.9200000000000002E-2</c:v>
                </c:pt>
                <c:pt idx="11626">
                  <c:v>8.7300000000000003E-2</c:v>
                </c:pt>
                <c:pt idx="11627">
                  <c:v>8.5000000000000006E-2</c:v>
                </c:pt>
                <c:pt idx="11628">
                  <c:v>8.4900000000000003E-2</c:v>
                </c:pt>
                <c:pt idx="11629">
                  <c:v>8.3800000000000013E-2</c:v>
                </c:pt>
                <c:pt idx="11630">
                  <c:v>8.3400000000000002E-2</c:v>
                </c:pt>
                <c:pt idx="11631">
                  <c:v>8.3900000000000002E-2</c:v>
                </c:pt>
                <c:pt idx="11632">
                  <c:v>8.3499999999999991E-2</c:v>
                </c:pt>
                <c:pt idx="11633">
                  <c:v>8.3699999999999997E-2</c:v>
                </c:pt>
                <c:pt idx="11634">
                  <c:v>8.3100000000000007E-2</c:v>
                </c:pt>
                <c:pt idx="11635">
                  <c:v>8.3800000000000013E-2</c:v>
                </c:pt>
                <c:pt idx="11636">
                  <c:v>8.4399999999999989E-2</c:v>
                </c:pt>
                <c:pt idx="11637">
                  <c:v>8.3100000000000007E-2</c:v>
                </c:pt>
                <c:pt idx="11638">
                  <c:v>8.2699999999999996E-2</c:v>
                </c:pt>
                <c:pt idx="11639">
                  <c:v>0.08</c:v>
                </c:pt>
                <c:pt idx="11640">
                  <c:v>8.3699999999999997E-2</c:v>
                </c:pt>
                <c:pt idx="11641">
                  <c:v>8.3299999999999999E-2</c:v>
                </c:pt>
                <c:pt idx="11642">
                  <c:v>8.3299999999999999E-2</c:v>
                </c:pt>
                <c:pt idx="11643">
                  <c:v>8.4000000000000005E-2</c:v>
                </c:pt>
                <c:pt idx="11644">
                  <c:v>8.4499999999999992E-2</c:v>
                </c:pt>
                <c:pt idx="11645">
                  <c:v>8.3699999999999997E-2</c:v>
                </c:pt>
                <c:pt idx="11646">
                  <c:v>8.3100000000000007E-2</c:v>
                </c:pt>
                <c:pt idx="11647">
                  <c:v>8.199999999999999E-2</c:v>
                </c:pt>
                <c:pt idx="11648">
                  <c:v>8.199999999999999E-2</c:v>
                </c:pt>
                <c:pt idx="11649">
                  <c:v>8.3800000000000013E-2</c:v>
                </c:pt>
                <c:pt idx="11650">
                  <c:v>8.2400000000000001E-2</c:v>
                </c:pt>
                <c:pt idx="11651">
                  <c:v>8.2400000000000001E-2</c:v>
                </c:pt>
                <c:pt idx="11652">
                  <c:v>8.0399999999999985E-2</c:v>
                </c:pt>
                <c:pt idx="11653">
                  <c:v>7.9899999999999999E-2</c:v>
                </c:pt>
                <c:pt idx="11654">
                  <c:v>7.9299999999999995E-2</c:v>
                </c:pt>
                <c:pt idx="11655">
                  <c:v>7.9000000000000001E-2</c:v>
                </c:pt>
                <c:pt idx="11656">
                  <c:v>7.9199999999999993E-2</c:v>
                </c:pt>
                <c:pt idx="11657">
                  <c:v>7.8399999999999997E-2</c:v>
                </c:pt>
                <c:pt idx="11658">
                  <c:v>7.8299999999999995E-2</c:v>
                </c:pt>
                <c:pt idx="11659">
                  <c:v>7.9000000000000001E-2</c:v>
                </c:pt>
                <c:pt idx="11660">
                  <c:v>7.8200000000000006E-2</c:v>
                </c:pt>
                <c:pt idx="11661">
                  <c:v>7.8399999999999997E-2</c:v>
                </c:pt>
                <c:pt idx="11662">
                  <c:v>7.8100000000000003E-2</c:v>
                </c:pt>
                <c:pt idx="11663">
                  <c:v>7.85E-2</c:v>
                </c:pt>
                <c:pt idx="11664">
                  <c:v>7.9000000000000001E-2</c:v>
                </c:pt>
                <c:pt idx="11665">
                  <c:v>7.9699999999999993E-2</c:v>
                </c:pt>
                <c:pt idx="11666">
                  <c:v>0.08</c:v>
                </c:pt>
                <c:pt idx="11667">
                  <c:v>7.8299999999999995E-2</c:v>
                </c:pt>
                <c:pt idx="11668">
                  <c:v>7.8399999999999997E-2</c:v>
                </c:pt>
                <c:pt idx="11669">
                  <c:v>7.6499999999999999E-2</c:v>
                </c:pt>
                <c:pt idx="11670">
                  <c:v>7.8100000000000003E-2</c:v>
                </c:pt>
                <c:pt idx="11671">
                  <c:v>7.8899999999999998E-2</c:v>
                </c:pt>
                <c:pt idx="11672">
                  <c:v>7.9500000000000001E-2</c:v>
                </c:pt>
                <c:pt idx="11673">
                  <c:v>7.9600000000000004E-2</c:v>
                </c:pt>
                <c:pt idx="11674">
                  <c:v>8.6300000000000002E-2</c:v>
                </c:pt>
                <c:pt idx="11675">
                  <c:v>7.9899999999999999E-2</c:v>
                </c:pt>
                <c:pt idx="11676">
                  <c:v>7.9100000000000004E-2</c:v>
                </c:pt>
                <c:pt idx="11677">
                  <c:v>7.7699999999999991E-2</c:v>
                </c:pt>
                <c:pt idx="11678">
                  <c:v>7.7499999999999999E-2</c:v>
                </c:pt>
                <c:pt idx="11679">
                  <c:v>7.7100000000000002E-2</c:v>
                </c:pt>
                <c:pt idx="11680">
                  <c:v>7.7399999999999997E-2</c:v>
                </c:pt>
                <c:pt idx="11681">
                  <c:v>7.7800000000000008E-2</c:v>
                </c:pt>
                <c:pt idx="11682">
                  <c:v>7.6999999999999999E-2</c:v>
                </c:pt>
                <c:pt idx="11683">
                  <c:v>7.7199999999999991E-2</c:v>
                </c:pt>
                <c:pt idx="11684">
                  <c:v>6.7000000000000004E-2</c:v>
                </c:pt>
                <c:pt idx="11685">
                  <c:v>7.6399999999999996E-2</c:v>
                </c:pt>
                <c:pt idx="11686">
                  <c:v>7.6399999999999996E-2</c:v>
                </c:pt>
                <c:pt idx="11687">
                  <c:v>8.0100000000000005E-2</c:v>
                </c:pt>
                <c:pt idx="11688">
                  <c:v>8.0299999999999996E-2</c:v>
                </c:pt>
                <c:pt idx="11689">
                  <c:v>8.0700000000000008E-2</c:v>
                </c:pt>
                <c:pt idx="11690">
                  <c:v>7.7800000000000008E-2</c:v>
                </c:pt>
                <c:pt idx="11691">
                  <c:v>7.7800000000000008E-2</c:v>
                </c:pt>
                <c:pt idx="11692">
                  <c:v>7.690000000000001E-2</c:v>
                </c:pt>
                <c:pt idx="11693">
                  <c:v>7.7300000000000008E-2</c:v>
                </c:pt>
                <c:pt idx="11694">
                  <c:v>7.7499999999999999E-2</c:v>
                </c:pt>
                <c:pt idx="11695">
                  <c:v>7.51E-2</c:v>
                </c:pt>
                <c:pt idx="11696">
                  <c:v>7.4999999999999997E-2</c:v>
                </c:pt>
                <c:pt idx="11697">
                  <c:v>7.4900000000000008E-2</c:v>
                </c:pt>
                <c:pt idx="11698">
                  <c:v>7.51E-2</c:v>
                </c:pt>
                <c:pt idx="11699">
                  <c:v>7.51E-2</c:v>
                </c:pt>
                <c:pt idx="11700">
                  <c:v>7.4299999999999991E-2</c:v>
                </c:pt>
                <c:pt idx="11701">
                  <c:v>7.4999999999999997E-2</c:v>
                </c:pt>
                <c:pt idx="11702">
                  <c:v>7.4900000000000008E-2</c:v>
                </c:pt>
                <c:pt idx="11703">
                  <c:v>7.4999999999999997E-2</c:v>
                </c:pt>
                <c:pt idx="11704">
                  <c:v>7.3700000000000002E-2</c:v>
                </c:pt>
                <c:pt idx="11705">
                  <c:v>7.4700000000000003E-2</c:v>
                </c:pt>
                <c:pt idx="11706">
                  <c:v>7.5199999999999989E-2</c:v>
                </c:pt>
                <c:pt idx="11707">
                  <c:v>7.4800000000000005E-2</c:v>
                </c:pt>
                <c:pt idx="11708">
                  <c:v>7.4800000000000005E-2</c:v>
                </c:pt>
                <c:pt idx="11709">
                  <c:v>7.4299999999999991E-2</c:v>
                </c:pt>
                <c:pt idx="11710">
                  <c:v>7.4099999999999999E-2</c:v>
                </c:pt>
                <c:pt idx="11711">
                  <c:v>7.4400000000000008E-2</c:v>
                </c:pt>
                <c:pt idx="11712">
                  <c:v>7.2499999999999995E-2</c:v>
                </c:pt>
                <c:pt idx="11713">
                  <c:v>7.4700000000000003E-2</c:v>
                </c:pt>
                <c:pt idx="11714">
                  <c:v>7.3599999999999999E-2</c:v>
                </c:pt>
                <c:pt idx="11715">
                  <c:v>7.4900000000000008E-2</c:v>
                </c:pt>
                <c:pt idx="11716">
                  <c:v>7.51E-2</c:v>
                </c:pt>
                <c:pt idx="11717">
                  <c:v>7.4400000000000008E-2</c:v>
                </c:pt>
                <c:pt idx="11718">
                  <c:v>7.3200000000000001E-2</c:v>
                </c:pt>
                <c:pt idx="11719">
                  <c:v>7.2700000000000001E-2</c:v>
                </c:pt>
                <c:pt idx="11720">
                  <c:v>7.2499999999999995E-2</c:v>
                </c:pt>
                <c:pt idx="11721">
                  <c:v>7.4099999999999999E-2</c:v>
                </c:pt>
                <c:pt idx="11722">
                  <c:v>7.3700000000000002E-2</c:v>
                </c:pt>
                <c:pt idx="11723">
                  <c:v>7.3700000000000002E-2</c:v>
                </c:pt>
                <c:pt idx="11724">
                  <c:v>7.3300000000000004E-2</c:v>
                </c:pt>
                <c:pt idx="11725">
                  <c:v>7.4099999999999999E-2</c:v>
                </c:pt>
                <c:pt idx="11726">
                  <c:v>7.3800000000000004E-2</c:v>
                </c:pt>
                <c:pt idx="11727">
                  <c:v>7.2900000000000006E-2</c:v>
                </c:pt>
                <c:pt idx="11728">
                  <c:v>7.2700000000000001E-2</c:v>
                </c:pt>
                <c:pt idx="11729">
                  <c:v>7.46E-2</c:v>
                </c:pt>
                <c:pt idx="11730">
                  <c:v>7.2599999999999998E-2</c:v>
                </c:pt>
                <c:pt idx="11731">
                  <c:v>7.2700000000000001E-2</c:v>
                </c:pt>
                <c:pt idx="11732">
                  <c:v>7.2499999999999995E-2</c:v>
                </c:pt>
                <c:pt idx="11733">
                  <c:v>7.1800000000000003E-2</c:v>
                </c:pt>
                <c:pt idx="11734">
                  <c:v>7.1800000000000003E-2</c:v>
                </c:pt>
                <c:pt idx="11735">
                  <c:v>6.9599999999999995E-2</c:v>
                </c:pt>
                <c:pt idx="11736">
                  <c:v>7.0000000000000007E-2</c:v>
                </c:pt>
                <c:pt idx="11737">
                  <c:v>6.9699999999999998E-2</c:v>
                </c:pt>
                <c:pt idx="11738">
                  <c:v>6.93E-2</c:v>
                </c:pt>
                <c:pt idx="11739">
                  <c:v>6.7799999999999999E-2</c:v>
                </c:pt>
                <c:pt idx="11740">
                  <c:v>6.7599999999999993E-2</c:v>
                </c:pt>
                <c:pt idx="11741">
                  <c:v>6.8499999999999991E-2</c:v>
                </c:pt>
                <c:pt idx="11742">
                  <c:v>6.7599999999999993E-2</c:v>
                </c:pt>
                <c:pt idx="11743">
                  <c:v>6.7699999999999996E-2</c:v>
                </c:pt>
                <c:pt idx="11744">
                  <c:v>6.7000000000000004E-2</c:v>
                </c:pt>
                <c:pt idx="11745">
                  <c:v>6.7299999999999999E-2</c:v>
                </c:pt>
                <c:pt idx="11746">
                  <c:v>6.7900000000000002E-2</c:v>
                </c:pt>
                <c:pt idx="11747">
                  <c:v>6.7400000000000002E-2</c:v>
                </c:pt>
                <c:pt idx="11748">
                  <c:v>6.7500000000000004E-2</c:v>
                </c:pt>
                <c:pt idx="11749">
                  <c:v>6.5099999999999991E-2</c:v>
                </c:pt>
                <c:pt idx="11750">
                  <c:v>6.7199999999999996E-2</c:v>
                </c:pt>
                <c:pt idx="11751">
                  <c:v>6.9500000000000006E-2</c:v>
                </c:pt>
                <c:pt idx="11752">
                  <c:v>6.9699999999999998E-2</c:v>
                </c:pt>
                <c:pt idx="11753">
                  <c:v>6.9099999999999995E-2</c:v>
                </c:pt>
                <c:pt idx="11754">
                  <c:v>6.88E-2</c:v>
                </c:pt>
                <c:pt idx="11755">
                  <c:v>6.8400000000000002E-2</c:v>
                </c:pt>
                <c:pt idx="11756">
                  <c:v>6.8900000000000003E-2</c:v>
                </c:pt>
                <c:pt idx="11757">
                  <c:v>6.7799999999999999E-2</c:v>
                </c:pt>
                <c:pt idx="11758">
                  <c:v>6.7699999999999996E-2</c:v>
                </c:pt>
                <c:pt idx="11759">
                  <c:v>6.7799999999999999E-2</c:v>
                </c:pt>
                <c:pt idx="11760">
                  <c:v>6.7599999999999993E-2</c:v>
                </c:pt>
                <c:pt idx="11761">
                  <c:v>6.8400000000000002E-2</c:v>
                </c:pt>
                <c:pt idx="11762">
                  <c:v>6.7500000000000004E-2</c:v>
                </c:pt>
                <c:pt idx="11763">
                  <c:v>6.7599999999999993E-2</c:v>
                </c:pt>
                <c:pt idx="11764">
                  <c:v>6.7699999999999996E-2</c:v>
                </c:pt>
                <c:pt idx="11765">
                  <c:v>6.7500000000000004E-2</c:v>
                </c:pt>
                <c:pt idx="11766">
                  <c:v>6.8099999999999994E-2</c:v>
                </c:pt>
                <c:pt idx="11767">
                  <c:v>6.7699999999999996E-2</c:v>
                </c:pt>
                <c:pt idx="11768">
                  <c:v>6.7599999999999993E-2</c:v>
                </c:pt>
                <c:pt idx="11769">
                  <c:v>6.7199999999999996E-2</c:v>
                </c:pt>
                <c:pt idx="11770">
                  <c:v>6.7199999999999996E-2</c:v>
                </c:pt>
                <c:pt idx="11771">
                  <c:v>6.8099999999999994E-2</c:v>
                </c:pt>
                <c:pt idx="11772">
                  <c:v>6.7699999999999996E-2</c:v>
                </c:pt>
                <c:pt idx="11773">
                  <c:v>6.7799999999999999E-2</c:v>
                </c:pt>
                <c:pt idx="11774">
                  <c:v>6.8600000000000008E-2</c:v>
                </c:pt>
                <c:pt idx="11775">
                  <c:v>6.83E-2</c:v>
                </c:pt>
                <c:pt idx="11776">
                  <c:v>6.88E-2</c:v>
                </c:pt>
                <c:pt idx="11777">
                  <c:v>6.7599999999999993E-2</c:v>
                </c:pt>
                <c:pt idx="11778">
                  <c:v>6.7599999999999993E-2</c:v>
                </c:pt>
                <c:pt idx="11779">
                  <c:v>6.6199999999999995E-2</c:v>
                </c:pt>
                <c:pt idx="11780">
                  <c:v>7.0099999999999996E-2</c:v>
                </c:pt>
                <c:pt idx="11781">
                  <c:v>6.7500000000000004E-2</c:v>
                </c:pt>
                <c:pt idx="11782">
                  <c:v>6.7500000000000004E-2</c:v>
                </c:pt>
                <c:pt idx="11783">
                  <c:v>6.83E-2</c:v>
                </c:pt>
                <c:pt idx="11784">
                  <c:v>6.9199999999999998E-2</c:v>
                </c:pt>
                <c:pt idx="11785">
                  <c:v>6.83E-2</c:v>
                </c:pt>
                <c:pt idx="11786">
                  <c:v>6.7000000000000004E-2</c:v>
                </c:pt>
                <c:pt idx="11787">
                  <c:v>6.7099999999999993E-2</c:v>
                </c:pt>
                <c:pt idx="11788">
                  <c:v>6.7400000000000002E-2</c:v>
                </c:pt>
                <c:pt idx="11789">
                  <c:v>6.59E-2</c:v>
                </c:pt>
                <c:pt idx="11790">
                  <c:v>6.7500000000000004E-2</c:v>
                </c:pt>
                <c:pt idx="11791">
                  <c:v>6.7799999999999999E-2</c:v>
                </c:pt>
                <c:pt idx="11792">
                  <c:v>6.7799999999999999E-2</c:v>
                </c:pt>
                <c:pt idx="11793">
                  <c:v>6.7900000000000002E-2</c:v>
                </c:pt>
                <c:pt idx="11794">
                  <c:v>7.1800000000000003E-2</c:v>
                </c:pt>
                <c:pt idx="11795">
                  <c:v>6.7900000000000002E-2</c:v>
                </c:pt>
                <c:pt idx="11796">
                  <c:v>6.7199999999999996E-2</c:v>
                </c:pt>
                <c:pt idx="11797">
                  <c:v>6.6900000000000001E-2</c:v>
                </c:pt>
                <c:pt idx="11798">
                  <c:v>6.83E-2</c:v>
                </c:pt>
                <c:pt idx="11799">
                  <c:v>6.8699999999999997E-2</c:v>
                </c:pt>
                <c:pt idx="11800">
                  <c:v>6.7500000000000004E-2</c:v>
                </c:pt>
                <c:pt idx="11801">
                  <c:v>6.7599999999999993E-2</c:v>
                </c:pt>
                <c:pt idx="11802">
                  <c:v>6.6400000000000001E-2</c:v>
                </c:pt>
                <c:pt idx="11803">
                  <c:v>6.7599999999999993E-2</c:v>
                </c:pt>
                <c:pt idx="11804">
                  <c:v>6.6799999999999998E-2</c:v>
                </c:pt>
                <c:pt idx="11805">
                  <c:v>6.7699999999999996E-2</c:v>
                </c:pt>
                <c:pt idx="11806">
                  <c:v>6.93E-2</c:v>
                </c:pt>
                <c:pt idx="11807">
                  <c:v>6.7799999999999999E-2</c:v>
                </c:pt>
                <c:pt idx="11808">
                  <c:v>6.7599999999999993E-2</c:v>
                </c:pt>
                <c:pt idx="11809">
                  <c:v>6.6900000000000001E-2</c:v>
                </c:pt>
                <c:pt idx="11810">
                  <c:v>6.6500000000000004E-2</c:v>
                </c:pt>
                <c:pt idx="11811">
                  <c:v>6.6699999999999995E-2</c:v>
                </c:pt>
                <c:pt idx="11812">
                  <c:v>6.5000000000000002E-2</c:v>
                </c:pt>
                <c:pt idx="11813">
                  <c:v>6.5599999999999992E-2</c:v>
                </c:pt>
                <c:pt idx="11814">
                  <c:v>6.6799999999999998E-2</c:v>
                </c:pt>
                <c:pt idx="11815">
                  <c:v>7.0499999999999993E-2</c:v>
                </c:pt>
                <c:pt idx="11816">
                  <c:v>6.5299999999999997E-2</c:v>
                </c:pt>
                <c:pt idx="11817">
                  <c:v>6.5299999999999997E-2</c:v>
                </c:pt>
                <c:pt idx="11818">
                  <c:v>7.0099999999999996E-2</c:v>
                </c:pt>
                <c:pt idx="11819">
                  <c:v>7.0999999999999994E-2</c:v>
                </c:pt>
                <c:pt idx="11820">
                  <c:v>6.6900000000000001E-2</c:v>
                </c:pt>
                <c:pt idx="11821">
                  <c:v>6.54E-2</c:v>
                </c:pt>
                <c:pt idx="11822">
                  <c:v>6.54E-2</c:v>
                </c:pt>
                <c:pt idx="11823">
                  <c:v>6.5700000000000008E-2</c:v>
                </c:pt>
                <c:pt idx="11824">
                  <c:v>6.5700000000000008E-2</c:v>
                </c:pt>
                <c:pt idx="11825">
                  <c:v>6.5099999999999991E-2</c:v>
                </c:pt>
                <c:pt idx="11826">
                  <c:v>6.5599999999999992E-2</c:v>
                </c:pt>
                <c:pt idx="11827">
                  <c:v>6.5500000000000003E-2</c:v>
                </c:pt>
                <c:pt idx="11828">
                  <c:v>6.5199999999999994E-2</c:v>
                </c:pt>
                <c:pt idx="11829">
                  <c:v>6.4399999999999999E-2</c:v>
                </c:pt>
                <c:pt idx="11830">
                  <c:v>6.480000000000001E-2</c:v>
                </c:pt>
                <c:pt idx="11831">
                  <c:v>6.5199999999999994E-2</c:v>
                </c:pt>
                <c:pt idx="11832">
                  <c:v>6.5000000000000002E-2</c:v>
                </c:pt>
                <c:pt idx="11833">
                  <c:v>6.5000000000000002E-2</c:v>
                </c:pt>
                <c:pt idx="11834">
                  <c:v>6.2800000000000009E-2</c:v>
                </c:pt>
                <c:pt idx="11835">
                  <c:v>6.5599999999999992E-2</c:v>
                </c:pt>
                <c:pt idx="11836">
                  <c:v>6.59E-2</c:v>
                </c:pt>
                <c:pt idx="11837">
                  <c:v>6.5299999999999997E-2</c:v>
                </c:pt>
                <c:pt idx="11838">
                  <c:v>6.5199999999999994E-2</c:v>
                </c:pt>
                <c:pt idx="11839">
                  <c:v>6.5599999999999992E-2</c:v>
                </c:pt>
                <c:pt idx="11840">
                  <c:v>6.5000000000000002E-2</c:v>
                </c:pt>
                <c:pt idx="11841">
                  <c:v>6.5099999999999991E-2</c:v>
                </c:pt>
                <c:pt idx="11842">
                  <c:v>6.480000000000001E-2</c:v>
                </c:pt>
                <c:pt idx="11843">
                  <c:v>6.8099999999999994E-2</c:v>
                </c:pt>
                <c:pt idx="11844">
                  <c:v>6.8099999999999994E-2</c:v>
                </c:pt>
                <c:pt idx="11845">
                  <c:v>6.4899999999999999E-2</c:v>
                </c:pt>
                <c:pt idx="11846">
                  <c:v>6.54E-2</c:v>
                </c:pt>
                <c:pt idx="11847">
                  <c:v>6.4399999999999999E-2</c:v>
                </c:pt>
                <c:pt idx="11848">
                  <c:v>6.4399999999999999E-2</c:v>
                </c:pt>
                <c:pt idx="11849">
                  <c:v>5.7300000000000004E-2</c:v>
                </c:pt>
                <c:pt idx="11850">
                  <c:v>6.5199999999999994E-2</c:v>
                </c:pt>
                <c:pt idx="11851">
                  <c:v>6.54E-2</c:v>
                </c:pt>
                <c:pt idx="11852">
                  <c:v>6.5299999999999997E-2</c:v>
                </c:pt>
                <c:pt idx="11853">
                  <c:v>6.5299999999999997E-2</c:v>
                </c:pt>
                <c:pt idx="11854">
                  <c:v>6.4699999999999994E-2</c:v>
                </c:pt>
                <c:pt idx="11855">
                  <c:v>6.5799999999999997E-2</c:v>
                </c:pt>
                <c:pt idx="11856">
                  <c:v>6.6199999999999995E-2</c:v>
                </c:pt>
                <c:pt idx="11857">
                  <c:v>6.5799999999999997E-2</c:v>
                </c:pt>
                <c:pt idx="11858">
                  <c:v>6.6199999999999995E-2</c:v>
                </c:pt>
                <c:pt idx="11859">
                  <c:v>6.2199999999999998E-2</c:v>
                </c:pt>
                <c:pt idx="11860">
                  <c:v>6.6500000000000004E-2</c:v>
                </c:pt>
                <c:pt idx="11861">
                  <c:v>6.6000000000000003E-2</c:v>
                </c:pt>
                <c:pt idx="11862">
                  <c:v>6.4899999999999999E-2</c:v>
                </c:pt>
                <c:pt idx="11863">
                  <c:v>6.5700000000000008E-2</c:v>
                </c:pt>
                <c:pt idx="11864">
                  <c:v>6.6100000000000006E-2</c:v>
                </c:pt>
                <c:pt idx="11865">
                  <c:v>6.5000000000000002E-2</c:v>
                </c:pt>
                <c:pt idx="11866">
                  <c:v>6.4699999999999994E-2</c:v>
                </c:pt>
                <c:pt idx="11867">
                  <c:v>6.4399999999999999E-2</c:v>
                </c:pt>
                <c:pt idx="11868">
                  <c:v>6.5099999999999991E-2</c:v>
                </c:pt>
                <c:pt idx="11869">
                  <c:v>6.59E-2</c:v>
                </c:pt>
                <c:pt idx="11870">
                  <c:v>6.4600000000000005E-2</c:v>
                </c:pt>
                <c:pt idx="11871">
                  <c:v>6.5000000000000002E-2</c:v>
                </c:pt>
                <c:pt idx="11872">
                  <c:v>6.480000000000001E-2</c:v>
                </c:pt>
                <c:pt idx="11873">
                  <c:v>6.5299999999999997E-2</c:v>
                </c:pt>
                <c:pt idx="11874">
                  <c:v>6.2E-2</c:v>
                </c:pt>
                <c:pt idx="11875">
                  <c:v>6.6699999999999995E-2</c:v>
                </c:pt>
                <c:pt idx="11876">
                  <c:v>6.4000000000000001E-2</c:v>
                </c:pt>
                <c:pt idx="11877">
                  <c:v>6.4000000000000001E-2</c:v>
                </c:pt>
                <c:pt idx="11878">
                  <c:v>6.4100000000000004E-2</c:v>
                </c:pt>
                <c:pt idx="11879">
                  <c:v>6.0299999999999999E-2</c:v>
                </c:pt>
                <c:pt idx="11880">
                  <c:v>6.4299999999999996E-2</c:v>
                </c:pt>
                <c:pt idx="11881">
                  <c:v>6.6000000000000003E-2</c:v>
                </c:pt>
                <c:pt idx="11882">
                  <c:v>6.4600000000000005E-2</c:v>
                </c:pt>
                <c:pt idx="11883">
                  <c:v>6.4600000000000005E-2</c:v>
                </c:pt>
                <c:pt idx="11884">
                  <c:v>6.5500000000000003E-2</c:v>
                </c:pt>
                <c:pt idx="11885">
                  <c:v>6.3700000000000007E-2</c:v>
                </c:pt>
                <c:pt idx="11886">
                  <c:v>6.4000000000000001E-2</c:v>
                </c:pt>
                <c:pt idx="11887">
                  <c:v>6.3099999999999989E-2</c:v>
                </c:pt>
                <c:pt idx="11888">
                  <c:v>6.2100000000000002E-2</c:v>
                </c:pt>
                <c:pt idx="11889">
                  <c:v>6.1399999999999996E-2</c:v>
                </c:pt>
                <c:pt idx="11890">
                  <c:v>6.0599999999999994E-2</c:v>
                </c:pt>
                <c:pt idx="11891">
                  <c:v>6.08E-2</c:v>
                </c:pt>
                <c:pt idx="11892">
                  <c:v>6.0899999999999996E-2</c:v>
                </c:pt>
                <c:pt idx="11893">
                  <c:v>6.13E-2</c:v>
                </c:pt>
                <c:pt idx="11894">
                  <c:v>5.8899999999999994E-2</c:v>
                </c:pt>
                <c:pt idx="11895">
                  <c:v>6.1900000000000004E-2</c:v>
                </c:pt>
                <c:pt idx="11896">
                  <c:v>6.1799999999999994E-2</c:v>
                </c:pt>
                <c:pt idx="11897">
                  <c:v>6.0199999999999997E-2</c:v>
                </c:pt>
                <c:pt idx="11898">
                  <c:v>6.0100000000000001E-2</c:v>
                </c:pt>
                <c:pt idx="11899">
                  <c:v>5.62E-2</c:v>
                </c:pt>
                <c:pt idx="11900">
                  <c:v>0.06</c:v>
                </c:pt>
                <c:pt idx="11901">
                  <c:v>6.0199999999999997E-2</c:v>
                </c:pt>
                <c:pt idx="11902">
                  <c:v>6.0199999999999997E-2</c:v>
                </c:pt>
                <c:pt idx="11903">
                  <c:v>6.0599999999999994E-2</c:v>
                </c:pt>
                <c:pt idx="11904">
                  <c:v>6.0299999999999999E-2</c:v>
                </c:pt>
                <c:pt idx="11905">
                  <c:v>6.0400000000000002E-2</c:v>
                </c:pt>
                <c:pt idx="11906">
                  <c:v>6.0499999999999998E-2</c:v>
                </c:pt>
                <c:pt idx="11907">
                  <c:v>0.06</c:v>
                </c:pt>
                <c:pt idx="11908">
                  <c:v>6.0100000000000001E-2</c:v>
                </c:pt>
                <c:pt idx="11909">
                  <c:v>5.9900000000000002E-2</c:v>
                </c:pt>
                <c:pt idx="11910">
                  <c:v>5.9900000000000002E-2</c:v>
                </c:pt>
                <c:pt idx="11911">
                  <c:v>0.06</c:v>
                </c:pt>
                <c:pt idx="11912">
                  <c:v>5.9699999999999996E-2</c:v>
                </c:pt>
                <c:pt idx="11913">
                  <c:v>6.0599999999999994E-2</c:v>
                </c:pt>
                <c:pt idx="11914">
                  <c:v>5.91E-2</c:v>
                </c:pt>
                <c:pt idx="11915">
                  <c:v>6.0599999999999994E-2</c:v>
                </c:pt>
                <c:pt idx="11916">
                  <c:v>6.0100000000000001E-2</c:v>
                </c:pt>
                <c:pt idx="11917">
                  <c:v>5.9200000000000003E-2</c:v>
                </c:pt>
                <c:pt idx="11918">
                  <c:v>5.8400000000000001E-2</c:v>
                </c:pt>
                <c:pt idx="11919">
                  <c:v>5.5599999999999997E-2</c:v>
                </c:pt>
                <c:pt idx="11920">
                  <c:v>5.6900000000000006E-2</c:v>
                </c:pt>
                <c:pt idx="11921">
                  <c:v>5.7300000000000004E-2</c:v>
                </c:pt>
                <c:pt idx="11922">
                  <c:v>5.7300000000000004E-2</c:v>
                </c:pt>
                <c:pt idx="11923">
                  <c:v>5.7599999999999998E-2</c:v>
                </c:pt>
                <c:pt idx="11924">
                  <c:v>5.7200000000000001E-2</c:v>
                </c:pt>
                <c:pt idx="11925">
                  <c:v>5.8099999999999999E-2</c:v>
                </c:pt>
                <c:pt idx="11926">
                  <c:v>5.8400000000000001E-2</c:v>
                </c:pt>
                <c:pt idx="11927">
                  <c:v>5.8600000000000006E-2</c:v>
                </c:pt>
                <c:pt idx="11928">
                  <c:v>5.67E-2</c:v>
                </c:pt>
                <c:pt idx="11929">
                  <c:v>5.5599999999999997E-2</c:v>
                </c:pt>
                <c:pt idx="11930">
                  <c:v>5.4100000000000002E-2</c:v>
                </c:pt>
                <c:pt idx="11931">
                  <c:v>5.4400000000000004E-2</c:v>
                </c:pt>
                <c:pt idx="11932">
                  <c:v>5.4299999999999994E-2</c:v>
                </c:pt>
                <c:pt idx="11933">
                  <c:v>5.4400000000000004E-2</c:v>
                </c:pt>
                <c:pt idx="11934">
                  <c:v>5.4299999999999994E-2</c:v>
                </c:pt>
                <c:pt idx="11935">
                  <c:v>5.3899999999999997E-2</c:v>
                </c:pt>
                <c:pt idx="11936">
                  <c:v>5.4100000000000002E-2</c:v>
                </c:pt>
                <c:pt idx="11937">
                  <c:v>5.3200000000000004E-2</c:v>
                </c:pt>
                <c:pt idx="11938">
                  <c:v>5.2600000000000001E-2</c:v>
                </c:pt>
                <c:pt idx="11939">
                  <c:v>5.2600000000000001E-2</c:v>
                </c:pt>
                <c:pt idx="11940">
                  <c:v>5.33E-2</c:v>
                </c:pt>
                <c:pt idx="11941">
                  <c:v>5.33E-2</c:v>
                </c:pt>
                <c:pt idx="11942">
                  <c:v>5.3499999999999999E-2</c:v>
                </c:pt>
                <c:pt idx="11943">
                  <c:v>5.3499999999999999E-2</c:v>
                </c:pt>
                <c:pt idx="11944">
                  <c:v>5.0599999999999999E-2</c:v>
                </c:pt>
                <c:pt idx="11945">
                  <c:v>5.3399999999999996E-2</c:v>
                </c:pt>
                <c:pt idx="11946">
                  <c:v>5.3600000000000002E-2</c:v>
                </c:pt>
                <c:pt idx="11947">
                  <c:v>5.3600000000000002E-2</c:v>
                </c:pt>
                <c:pt idx="11948">
                  <c:v>5.6399999999999999E-2</c:v>
                </c:pt>
                <c:pt idx="11949">
                  <c:v>5.6299999999999996E-2</c:v>
                </c:pt>
                <c:pt idx="11950">
                  <c:v>5.2900000000000003E-2</c:v>
                </c:pt>
                <c:pt idx="11951">
                  <c:v>5.4199999999999998E-2</c:v>
                </c:pt>
                <c:pt idx="11952">
                  <c:v>5.4299999999999994E-2</c:v>
                </c:pt>
                <c:pt idx="11953">
                  <c:v>5.4000000000000006E-2</c:v>
                </c:pt>
                <c:pt idx="11954">
                  <c:v>5.7699999999999994E-2</c:v>
                </c:pt>
                <c:pt idx="11955">
                  <c:v>5.3600000000000002E-2</c:v>
                </c:pt>
                <c:pt idx="11956">
                  <c:v>5.3899999999999997E-2</c:v>
                </c:pt>
                <c:pt idx="11957">
                  <c:v>5.3699999999999998E-2</c:v>
                </c:pt>
                <c:pt idx="11958">
                  <c:v>5.3800000000000001E-2</c:v>
                </c:pt>
                <c:pt idx="11959">
                  <c:v>5.5399999999999998E-2</c:v>
                </c:pt>
                <c:pt idx="11960">
                  <c:v>5.2999999999999999E-2</c:v>
                </c:pt>
                <c:pt idx="11961">
                  <c:v>5.3699999999999998E-2</c:v>
                </c:pt>
                <c:pt idx="11962">
                  <c:v>5.3399999999999996E-2</c:v>
                </c:pt>
                <c:pt idx="11963">
                  <c:v>5.33E-2</c:v>
                </c:pt>
                <c:pt idx="11964">
                  <c:v>5.2999999999999999E-2</c:v>
                </c:pt>
                <c:pt idx="11965">
                  <c:v>5.2300000000000006E-2</c:v>
                </c:pt>
                <c:pt idx="11966">
                  <c:v>5.3200000000000004E-2</c:v>
                </c:pt>
                <c:pt idx="11967">
                  <c:v>5.3200000000000004E-2</c:v>
                </c:pt>
                <c:pt idx="11968">
                  <c:v>5.3699999999999998E-2</c:v>
                </c:pt>
                <c:pt idx="11969">
                  <c:v>5.2400000000000002E-2</c:v>
                </c:pt>
                <c:pt idx="11970">
                  <c:v>5.4699999999999999E-2</c:v>
                </c:pt>
                <c:pt idx="11971">
                  <c:v>5.3600000000000002E-2</c:v>
                </c:pt>
                <c:pt idx="11972">
                  <c:v>5.3600000000000002E-2</c:v>
                </c:pt>
                <c:pt idx="11973">
                  <c:v>5.3899999999999997E-2</c:v>
                </c:pt>
                <c:pt idx="11974">
                  <c:v>5.2999999999999999E-2</c:v>
                </c:pt>
                <c:pt idx="11975">
                  <c:v>5.4100000000000002E-2</c:v>
                </c:pt>
                <c:pt idx="11976">
                  <c:v>5.5099999999999996E-2</c:v>
                </c:pt>
                <c:pt idx="11977">
                  <c:v>5.5099999999999996E-2</c:v>
                </c:pt>
                <c:pt idx="11978">
                  <c:v>5.4000000000000006E-2</c:v>
                </c:pt>
                <c:pt idx="11979">
                  <c:v>5.2900000000000003E-2</c:v>
                </c:pt>
                <c:pt idx="11980">
                  <c:v>5.3600000000000002E-2</c:v>
                </c:pt>
                <c:pt idx="11981">
                  <c:v>5.3800000000000001E-2</c:v>
                </c:pt>
                <c:pt idx="11982">
                  <c:v>5.33E-2</c:v>
                </c:pt>
                <c:pt idx="11983">
                  <c:v>5.33E-2</c:v>
                </c:pt>
                <c:pt idx="11984">
                  <c:v>5.3499999999999999E-2</c:v>
                </c:pt>
                <c:pt idx="11985">
                  <c:v>5.21E-2</c:v>
                </c:pt>
                <c:pt idx="11986">
                  <c:v>5.2999999999999999E-2</c:v>
                </c:pt>
                <c:pt idx="11987">
                  <c:v>5.3600000000000002E-2</c:v>
                </c:pt>
                <c:pt idx="11988">
                  <c:v>5.21E-2</c:v>
                </c:pt>
                <c:pt idx="11989">
                  <c:v>5.2600000000000001E-2</c:v>
                </c:pt>
                <c:pt idx="11990">
                  <c:v>5.1799999999999999E-2</c:v>
                </c:pt>
                <c:pt idx="11991">
                  <c:v>5.3399999999999996E-2</c:v>
                </c:pt>
                <c:pt idx="11992">
                  <c:v>5.1200000000000002E-2</c:v>
                </c:pt>
                <c:pt idx="11993">
                  <c:v>4.9200000000000001E-2</c:v>
                </c:pt>
                <c:pt idx="11994">
                  <c:v>4.9400000000000006E-2</c:v>
                </c:pt>
                <c:pt idx="11995">
                  <c:v>4.9100000000000005E-2</c:v>
                </c:pt>
                <c:pt idx="11996">
                  <c:v>4.8499999999999995E-2</c:v>
                </c:pt>
                <c:pt idx="11997">
                  <c:v>4.7699999999999992E-2</c:v>
                </c:pt>
                <c:pt idx="11998">
                  <c:v>4.7100000000000003E-2</c:v>
                </c:pt>
                <c:pt idx="11999">
                  <c:v>4.7800000000000002E-2</c:v>
                </c:pt>
                <c:pt idx="12000">
                  <c:v>4.6699999999999998E-2</c:v>
                </c:pt>
                <c:pt idx="12001">
                  <c:v>4.7599999999999996E-2</c:v>
                </c:pt>
                <c:pt idx="12002">
                  <c:v>4.7E-2</c:v>
                </c:pt>
                <c:pt idx="12003">
                  <c:v>4.6399999999999997E-2</c:v>
                </c:pt>
                <c:pt idx="12004">
                  <c:v>4.7500000000000001E-2</c:v>
                </c:pt>
                <c:pt idx="12005">
                  <c:v>4.6600000000000003E-2</c:v>
                </c:pt>
                <c:pt idx="12006">
                  <c:v>4.6500000000000007E-2</c:v>
                </c:pt>
                <c:pt idx="12007">
                  <c:v>4.6100000000000002E-2</c:v>
                </c:pt>
                <c:pt idx="12008">
                  <c:v>4.6500000000000007E-2</c:v>
                </c:pt>
                <c:pt idx="12009">
                  <c:v>4.0800000000000003E-2</c:v>
                </c:pt>
                <c:pt idx="12010">
                  <c:v>4.4800000000000006E-2</c:v>
                </c:pt>
                <c:pt idx="12011">
                  <c:v>4.7300000000000002E-2</c:v>
                </c:pt>
                <c:pt idx="12012">
                  <c:v>4.7199999999999999E-2</c:v>
                </c:pt>
                <c:pt idx="12013">
                  <c:v>4.7199999999999999E-2</c:v>
                </c:pt>
                <c:pt idx="12014">
                  <c:v>4.7400000000000005E-2</c:v>
                </c:pt>
                <c:pt idx="12015">
                  <c:v>4.6699999999999998E-2</c:v>
                </c:pt>
                <c:pt idx="12016">
                  <c:v>4.7400000000000005E-2</c:v>
                </c:pt>
                <c:pt idx="12017">
                  <c:v>4.7500000000000001E-2</c:v>
                </c:pt>
                <c:pt idx="12018">
                  <c:v>4.7599999999999996E-2</c:v>
                </c:pt>
                <c:pt idx="12019">
                  <c:v>5.3399999999999996E-2</c:v>
                </c:pt>
                <c:pt idx="12020">
                  <c:v>4.6900000000000004E-2</c:v>
                </c:pt>
                <c:pt idx="12021">
                  <c:v>4.7199999999999999E-2</c:v>
                </c:pt>
                <c:pt idx="12022">
                  <c:v>4.6600000000000003E-2</c:v>
                </c:pt>
                <c:pt idx="12023">
                  <c:v>4.6699999999999998E-2</c:v>
                </c:pt>
                <c:pt idx="12024">
                  <c:v>4.5700000000000005E-2</c:v>
                </c:pt>
                <c:pt idx="12025">
                  <c:v>4.6100000000000002E-2</c:v>
                </c:pt>
                <c:pt idx="12026">
                  <c:v>4.6699999999999998E-2</c:v>
                </c:pt>
                <c:pt idx="12027">
                  <c:v>4.6199999999999998E-2</c:v>
                </c:pt>
                <c:pt idx="12028">
                  <c:v>4.6500000000000007E-2</c:v>
                </c:pt>
                <c:pt idx="12029">
                  <c:v>4.41E-2</c:v>
                </c:pt>
                <c:pt idx="12030">
                  <c:v>4.6300000000000001E-2</c:v>
                </c:pt>
                <c:pt idx="12031">
                  <c:v>4.7E-2</c:v>
                </c:pt>
                <c:pt idx="12032">
                  <c:v>4.6600000000000003E-2</c:v>
                </c:pt>
                <c:pt idx="12033">
                  <c:v>4.6799999999999994E-2</c:v>
                </c:pt>
                <c:pt idx="12034">
                  <c:v>4.6500000000000007E-2</c:v>
                </c:pt>
                <c:pt idx="12035">
                  <c:v>4.7E-2</c:v>
                </c:pt>
                <c:pt idx="12036">
                  <c:v>4.7300000000000002E-2</c:v>
                </c:pt>
                <c:pt idx="12037">
                  <c:v>4.6600000000000003E-2</c:v>
                </c:pt>
                <c:pt idx="12038">
                  <c:v>4.7199999999999999E-2</c:v>
                </c:pt>
                <c:pt idx="12039">
                  <c:v>4.8399999999999999E-2</c:v>
                </c:pt>
                <c:pt idx="12040">
                  <c:v>4.7599999999999996E-2</c:v>
                </c:pt>
                <c:pt idx="12041">
                  <c:v>4.7199999999999999E-2</c:v>
                </c:pt>
                <c:pt idx="12042">
                  <c:v>4.7199999999999999E-2</c:v>
                </c:pt>
                <c:pt idx="12043">
                  <c:v>4.6900000000000004E-2</c:v>
                </c:pt>
                <c:pt idx="12044">
                  <c:v>4.7899999999999998E-2</c:v>
                </c:pt>
                <c:pt idx="12045">
                  <c:v>4.6799999999999994E-2</c:v>
                </c:pt>
                <c:pt idx="12046">
                  <c:v>4.7300000000000002E-2</c:v>
                </c:pt>
                <c:pt idx="12047">
                  <c:v>4.6799999999999994E-2</c:v>
                </c:pt>
                <c:pt idx="12048">
                  <c:v>4.6699999999999998E-2</c:v>
                </c:pt>
                <c:pt idx="12049">
                  <c:v>4.8399999999999999E-2</c:v>
                </c:pt>
                <c:pt idx="12050">
                  <c:v>4.6699999999999998E-2</c:v>
                </c:pt>
                <c:pt idx="12051">
                  <c:v>4.7400000000000005E-2</c:v>
                </c:pt>
                <c:pt idx="12052">
                  <c:v>4.5999999999999999E-2</c:v>
                </c:pt>
                <c:pt idx="12053">
                  <c:v>4.58E-2</c:v>
                </c:pt>
                <c:pt idx="12054">
                  <c:v>4.41E-2</c:v>
                </c:pt>
                <c:pt idx="12055">
                  <c:v>4.58E-2</c:v>
                </c:pt>
                <c:pt idx="12056">
                  <c:v>4.6500000000000007E-2</c:v>
                </c:pt>
                <c:pt idx="12057">
                  <c:v>4.6199999999999998E-2</c:v>
                </c:pt>
                <c:pt idx="12058">
                  <c:v>4.7E-2</c:v>
                </c:pt>
                <c:pt idx="12059">
                  <c:v>4.8899999999999999E-2</c:v>
                </c:pt>
                <c:pt idx="12060">
                  <c:v>4.7E-2</c:v>
                </c:pt>
                <c:pt idx="12061">
                  <c:v>4.7899999999999998E-2</c:v>
                </c:pt>
                <c:pt idx="12062">
                  <c:v>4.6799999999999994E-2</c:v>
                </c:pt>
                <c:pt idx="12063">
                  <c:v>4.6399999999999997E-2</c:v>
                </c:pt>
                <c:pt idx="12064">
                  <c:v>4.6399999999999997E-2</c:v>
                </c:pt>
                <c:pt idx="12065">
                  <c:v>4.7100000000000003E-2</c:v>
                </c:pt>
                <c:pt idx="12066">
                  <c:v>4.8000000000000001E-2</c:v>
                </c:pt>
                <c:pt idx="12067">
                  <c:v>4.5999999999999999E-2</c:v>
                </c:pt>
                <c:pt idx="12068">
                  <c:v>4.5999999999999999E-2</c:v>
                </c:pt>
                <c:pt idx="12069">
                  <c:v>4.07E-2</c:v>
                </c:pt>
                <c:pt idx="12070">
                  <c:v>4.7E-2</c:v>
                </c:pt>
                <c:pt idx="12071">
                  <c:v>4.6600000000000003E-2</c:v>
                </c:pt>
                <c:pt idx="12072">
                  <c:v>4.6199999999999998E-2</c:v>
                </c:pt>
                <c:pt idx="12073">
                  <c:v>4.5899999999999996E-2</c:v>
                </c:pt>
                <c:pt idx="12074">
                  <c:v>4.2999999999999997E-2</c:v>
                </c:pt>
                <c:pt idx="12075">
                  <c:v>4.7100000000000003E-2</c:v>
                </c:pt>
                <c:pt idx="12076">
                  <c:v>4.8899999999999999E-2</c:v>
                </c:pt>
                <c:pt idx="12077">
                  <c:v>4.1700000000000001E-2</c:v>
                </c:pt>
                <c:pt idx="12078">
                  <c:v>4.9000000000000002E-2</c:v>
                </c:pt>
                <c:pt idx="12079">
                  <c:v>5.0099999999999999E-2</c:v>
                </c:pt>
                <c:pt idx="12080">
                  <c:v>4.7300000000000002E-2</c:v>
                </c:pt>
                <c:pt idx="12081">
                  <c:v>4.6600000000000003E-2</c:v>
                </c:pt>
                <c:pt idx="12082">
                  <c:v>4.5400000000000003E-2</c:v>
                </c:pt>
                <c:pt idx="12083">
                  <c:v>4.5999999999999999E-2</c:v>
                </c:pt>
                <c:pt idx="12084">
                  <c:v>4.7500000000000001E-2</c:v>
                </c:pt>
                <c:pt idx="12085">
                  <c:v>4.6799999999999994E-2</c:v>
                </c:pt>
                <c:pt idx="12086">
                  <c:v>4.6500000000000007E-2</c:v>
                </c:pt>
                <c:pt idx="12087">
                  <c:v>4.5599999999999995E-2</c:v>
                </c:pt>
                <c:pt idx="12088">
                  <c:v>4.6500000000000007E-2</c:v>
                </c:pt>
                <c:pt idx="12089">
                  <c:v>4.7300000000000002E-2</c:v>
                </c:pt>
                <c:pt idx="12090">
                  <c:v>4.6900000000000004E-2</c:v>
                </c:pt>
                <c:pt idx="12091">
                  <c:v>4.7300000000000002E-2</c:v>
                </c:pt>
                <c:pt idx="12092">
                  <c:v>4.6399999999999997E-2</c:v>
                </c:pt>
                <c:pt idx="12093">
                  <c:v>4.6900000000000004E-2</c:v>
                </c:pt>
                <c:pt idx="12094">
                  <c:v>4.7400000000000005E-2</c:v>
                </c:pt>
                <c:pt idx="12095">
                  <c:v>4.6600000000000003E-2</c:v>
                </c:pt>
                <c:pt idx="12096">
                  <c:v>4.6900000000000004E-2</c:v>
                </c:pt>
                <c:pt idx="12097">
                  <c:v>4.6300000000000001E-2</c:v>
                </c:pt>
                <c:pt idx="12098">
                  <c:v>4.6799999999999994E-2</c:v>
                </c:pt>
                <c:pt idx="12099">
                  <c:v>4.6699999999999998E-2</c:v>
                </c:pt>
                <c:pt idx="12100">
                  <c:v>4.6900000000000004E-2</c:v>
                </c:pt>
                <c:pt idx="12101">
                  <c:v>4.7100000000000003E-2</c:v>
                </c:pt>
                <c:pt idx="12102">
                  <c:v>4.8000000000000001E-2</c:v>
                </c:pt>
                <c:pt idx="12103">
                  <c:v>4.9699999999999994E-2</c:v>
                </c:pt>
                <c:pt idx="12104">
                  <c:v>4.9699999999999994E-2</c:v>
                </c:pt>
                <c:pt idx="12105">
                  <c:v>4.8499999999999995E-2</c:v>
                </c:pt>
                <c:pt idx="12106">
                  <c:v>4.8399999999999999E-2</c:v>
                </c:pt>
                <c:pt idx="12107">
                  <c:v>4.9000000000000002E-2</c:v>
                </c:pt>
                <c:pt idx="12108">
                  <c:v>4.9500000000000002E-2</c:v>
                </c:pt>
                <c:pt idx="12109">
                  <c:v>4.87E-2</c:v>
                </c:pt>
                <c:pt idx="12110">
                  <c:v>4.99E-2</c:v>
                </c:pt>
                <c:pt idx="12111">
                  <c:v>5.0900000000000001E-2</c:v>
                </c:pt>
                <c:pt idx="12112">
                  <c:v>5.0499999999999996E-2</c:v>
                </c:pt>
                <c:pt idx="12113">
                  <c:v>5.0700000000000002E-2</c:v>
                </c:pt>
                <c:pt idx="12114">
                  <c:v>5.0700000000000002E-2</c:v>
                </c:pt>
                <c:pt idx="12115">
                  <c:v>4.9299999999999997E-2</c:v>
                </c:pt>
                <c:pt idx="12116">
                  <c:v>4.9200000000000001E-2</c:v>
                </c:pt>
                <c:pt idx="12117">
                  <c:v>4.9599999999999998E-2</c:v>
                </c:pt>
                <c:pt idx="12118">
                  <c:v>5.0300000000000004E-2</c:v>
                </c:pt>
                <c:pt idx="12119">
                  <c:v>5.3099999999999994E-2</c:v>
                </c:pt>
                <c:pt idx="12120">
                  <c:v>5.04E-2</c:v>
                </c:pt>
                <c:pt idx="12121">
                  <c:v>5.04E-2</c:v>
                </c:pt>
                <c:pt idx="12122">
                  <c:v>5.0199999999999995E-2</c:v>
                </c:pt>
                <c:pt idx="12123">
                  <c:v>4.9800000000000004E-2</c:v>
                </c:pt>
                <c:pt idx="12124">
                  <c:v>4.9500000000000002E-2</c:v>
                </c:pt>
                <c:pt idx="12125">
                  <c:v>0.05</c:v>
                </c:pt>
                <c:pt idx="12126">
                  <c:v>5.0099999999999999E-2</c:v>
                </c:pt>
                <c:pt idx="12127">
                  <c:v>0.05</c:v>
                </c:pt>
                <c:pt idx="12128">
                  <c:v>4.9800000000000004E-2</c:v>
                </c:pt>
                <c:pt idx="12129">
                  <c:v>4.9800000000000004E-2</c:v>
                </c:pt>
                <c:pt idx="12130">
                  <c:v>4.9699999999999994E-2</c:v>
                </c:pt>
                <c:pt idx="12131">
                  <c:v>5.0300000000000004E-2</c:v>
                </c:pt>
                <c:pt idx="12132">
                  <c:v>4.9299999999999997E-2</c:v>
                </c:pt>
                <c:pt idx="12133">
                  <c:v>4.99E-2</c:v>
                </c:pt>
                <c:pt idx="12134">
                  <c:v>4.9400000000000006E-2</c:v>
                </c:pt>
                <c:pt idx="12135">
                  <c:v>5.0900000000000001E-2</c:v>
                </c:pt>
                <c:pt idx="12136">
                  <c:v>0.05</c:v>
                </c:pt>
                <c:pt idx="12137">
                  <c:v>0.05</c:v>
                </c:pt>
                <c:pt idx="12138">
                  <c:v>5.1200000000000002E-2</c:v>
                </c:pt>
                <c:pt idx="12139">
                  <c:v>4.4999999999999998E-2</c:v>
                </c:pt>
                <c:pt idx="12140">
                  <c:v>5.1500000000000004E-2</c:v>
                </c:pt>
                <c:pt idx="12141">
                  <c:v>5.2699999999999997E-2</c:v>
                </c:pt>
                <c:pt idx="12142">
                  <c:v>5.3200000000000004E-2</c:v>
                </c:pt>
                <c:pt idx="12143">
                  <c:v>5.3099999999999994E-2</c:v>
                </c:pt>
                <c:pt idx="12144">
                  <c:v>5.4400000000000004E-2</c:v>
                </c:pt>
                <c:pt idx="12145">
                  <c:v>5.3899999999999997E-2</c:v>
                </c:pt>
                <c:pt idx="12146">
                  <c:v>5.3699999999999998E-2</c:v>
                </c:pt>
                <c:pt idx="12147">
                  <c:v>5.2699999999999997E-2</c:v>
                </c:pt>
                <c:pt idx="12148">
                  <c:v>5.2499999999999998E-2</c:v>
                </c:pt>
                <c:pt idx="12149">
                  <c:v>5.2499999999999998E-2</c:v>
                </c:pt>
                <c:pt idx="12150">
                  <c:v>5.2199999999999996E-2</c:v>
                </c:pt>
                <c:pt idx="12151">
                  <c:v>5.2600000000000001E-2</c:v>
                </c:pt>
                <c:pt idx="12152">
                  <c:v>5.1699999999999996E-2</c:v>
                </c:pt>
                <c:pt idx="12153">
                  <c:v>5.2400000000000002E-2</c:v>
                </c:pt>
                <c:pt idx="12154">
                  <c:v>5.1500000000000004E-2</c:v>
                </c:pt>
                <c:pt idx="12155">
                  <c:v>5.2000000000000005E-2</c:v>
                </c:pt>
                <c:pt idx="12156">
                  <c:v>5.2699999999999997E-2</c:v>
                </c:pt>
                <c:pt idx="12157">
                  <c:v>5.2199999999999996E-2</c:v>
                </c:pt>
                <c:pt idx="12158">
                  <c:v>5.2499999999999998E-2</c:v>
                </c:pt>
                <c:pt idx="12159">
                  <c:v>4.8799999999999996E-2</c:v>
                </c:pt>
                <c:pt idx="12160">
                  <c:v>5.3399999999999996E-2</c:v>
                </c:pt>
                <c:pt idx="12161">
                  <c:v>5.2999999999999999E-2</c:v>
                </c:pt>
                <c:pt idx="12162">
                  <c:v>5.2999999999999999E-2</c:v>
                </c:pt>
                <c:pt idx="12163">
                  <c:v>5.3099999999999994E-2</c:v>
                </c:pt>
                <c:pt idx="12164">
                  <c:v>5.2499999999999998E-2</c:v>
                </c:pt>
                <c:pt idx="12165">
                  <c:v>5.3099999999999994E-2</c:v>
                </c:pt>
                <c:pt idx="12166">
                  <c:v>5.2999999999999999E-2</c:v>
                </c:pt>
                <c:pt idx="12167">
                  <c:v>5.28E-2</c:v>
                </c:pt>
                <c:pt idx="12168">
                  <c:v>5.2699999999999997E-2</c:v>
                </c:pt>
                <c:pt idx="12169">
                  <c:v>5.2000000000000005E-2</c:v>
                </c:pt>
                <c:pt idx="12170">
                  <c:v>5.2000000000000005E-2</c:v>
                </c:pt>
                <c:pt idx="12171">
                  <c:v>5.28E-2</c:v>
                </c:pt>
                <c:pt idx="12172">
                  <c:v>5.3099999999999994E-2</c:v>
                </c:pt>
                <c:pt idx="12173">
                  <c:v>5.3200000000000004E-2</c:v>
                </c:pt>
                <c:pt idx="12174">
                  <c:v>5.3899999999999997E-2</c:v>
                </c:pt>
                <c:pt idx="12175">
                  <c:v>5.3099999999999994E-2</c:v>
                </c:pt>
                <c:pt idx="12176">
                  <c:v>5.3800000000000001E-2</c:v>
                </c:pt>
                <c:pt idx="12177">
                  <c:v>5.2400000000000002E-2</c:v>
                </c:pt>
                <c:pt idx="12178">
                  <c:v>5.2499999999999998E-2</c:v>
                </c:pt>
                <c:pt idx="12179">
                  <c:v>5.21E-2</c:v>
                </c:pt>
                <c:pt idx="12180">
                  <c:v>5.21E-2</c:v>
                </c:pt>
                <c:pt idx="12181">
                  <c:v>5.2699999999999997E-2</c:v>
                </c:pt>
                <c:pt idx="12182">
                  <c:v>5.2400000000000002E-2</c:v>
                </c:pt>
                <c:pt idx="12183">
                  <c:v>5.33E-2</c:v>
                </c:pt>
                <c:pt idx="12184">
                  <c:v>5.5199999999999999E-2</c:v>
                </c:pt>
                <c:pt idx="12185">
                  <c:v>5.3699999999999998E-2</c:v>
                </c:pt>
                <c:pt idx="12186">
                  <c:v>5.3699999999999998E-2</c:v>
                </c:pt>
                <c:pt idx="12187">
                  <c:v>5.3200000000000004E-2</c:v>
                </c:pt>
                <c:pt idx="12188">
                  <c:v>5.2900000000000003E-2</c:v>
                </c:pt>
                <c:pt idx="12189">
                  <c:v>5.4100000000000002E-2</c:v>
                </c:pt>
                <c:pt idx="12190">
                  <c:v>5.28E-2</c:v>
                </c:pt>
                <c:pt idx="12191">
                  <c:v>5.28E-2</c:v>
                </c:pt>
                <c:pt idx="12192">
                  <c:v>5.2400000000000002E-2</c:v>
                </c:pt>
                <c:pt idx="12193">
                  <c:v>5.2699999999999997E-2</c:v>
                </c:pt>
                <c:pt idx="12194">
                  <c:v>5.33E-2</c:v>
                </c:pt>
                <c:pt idx="12195">
                  <c:v>5.3099999999999994E-2</c:v>
                </c:pt>
                <c:pt idx="12196">
                  <c:v>5.3899999999999997E-2</c:v>
                </c:pt>
                <c:pt idx="12197">
                  <c:v>5.28E-2</c:v>
                </c:pt>
                <c:pt idx="12198">
                  <c:v>5.2499999999999998E-2</c:v>
                </c:pt>
                <c:pt idx="12199">
                  <c:v>5.2600000000000001E-2</c:v>
                </c:pt>
                <c:pt idx="12200">
                  <c:v>5.21E-2</c:v>
                </c:pt>
                <c:pt idx="12201">
                  <c:v>5.2600000000000001E-2</c:v>
                </c:pt>
                <c:pt idx="12202">
                  <c:v>5.2600000000000001E-2</c:v>
                </c:pt>
                <c:pt idx="12203">
                  <c:v>5.3899999999999997E-2</c:v>
                </c:pt>
                <c:pt idx="12204">
                  <c:v>4.82E-2</c:v>
                </c:pt>
                <c:pt idx="12205">
                  <c:v>5.3899999999999997E-2</c:v>
                </c:pt>
                <c:pt idx="12206">
                  <c:v>5.45E-2</c:v>
                </c:pt>
                <c:pt idx="12207">
                  <c:v>5.45E-2</c:v>
                </c:pt>
                <c:pt idx="12208">
                  <c:v>5.5800000000000002E-2</c:v>
                </c:pt>
                <c:pt idx="12209">
                  <c:v>5.7099999999999998E-2</c:v>
                </c:pt>
                <c:pt idx="12210">
                  <c:v>5.67E-2</c:v>
                </c:pt>
                <c:pt idx="12211">
                  <c:v>5.6900000000000006E-2</c:v>
                </c:pt>
                <c:pt idx="12212">
                  <c:v>5.5E-2</c:v>
                </c:pt>
                <c:pt idx="12213">
                  <c:v>5.4699999999999999E-2</c:v>
                </c:pt>
                <c:pt idx="12214">
                  <c:v>5.4400000000000004E-2</c:v>
                </c:pt>
                <c:pt idx="12215">
                  <c:v>5.4299999999999994E-2</c:v>
                </c:pt>
                <c:pt idx="12216">
                  <c:v>5.4900000000000004E-2</c:v>
                </c:pt>
                <c:pt idx="12217">
                  <c:v>5.4900000000000004E-2</c:v>
                </c:pt>
                <c:pt idx="12218">
                  <c:v>5.5599999999999997E-2</c:v>
                </c:pt>
                <c:pt idx="12219">
                  <c:v>5.3899999999999997E-2</c:v>
                </c:pt>
                <c:pt idx="12220">
                  <c:v>5.5800000000000002E-2</c:v>
                </c:pt>
                <c:pt idx="12221">
                  <c:v>5.5300000000000002E-2</c:v>
                </c:pt>
                <c:pt idx="12222">
                  <c:v>5.4400000000000004E-2</c:v>
                </c:pt>
                <c:pt idx="12223">
                  <c:v>5.4699999999999999E-2</c:v>
                </c:pt>
                <c:pt idx="12224">
                  <c:v>5.3399999999999996E-2</c:v>
                </c:pt>
                <c:pt idx="12225">
                  <c:v>5.4800000000000001E-2</c:v>
                </c:pt>
                <c:pt idx="12226">
                  <c:v>5.45E-2</c:v>
                </c:pt>
                <c:pt idx="12227">
                  <c:v>5.4400000000000004E-2</c:v>
                </c:pt>
                <c:pt idx="12228">
                  <c:v>5.5E-2</c:v>
                </c:pt>
                <c:pt idx="12229">
                  <c:v>4.9000000000000002E-2</c:v>
                </c:pt>
                <c:pt idx="12230">
                  <c:v>5.5800000000000002E-2</c:v>
                </c:pt>
                <c:pt idx="12231">
                  <c:v>5.67E-2</c:v>
                </c:pt>
                <c:pt idx="12232">
                  <c:v>5.67E-2</c:v>
                </c:pt>
                <c:pt idx="12233">
                  <c:v>5.6100000000000004E-2</c:v>
                </c:pt>
                <c:pt idx="12234">
                  <c:v>5.5999999999999994E-2</c:v>
                </c:pt>
                <c:pt idx="12235">
                  <c:v>5.4199999999999998E-2</c:v>
                </c:pt>
                <c:pt idx="12236">
                  <c:v>5.4800000000000001E-2</c:v>
                </c:pt>
                <c:pt idx="12237">
                  <c:v>5.5099999999999996E-2</c:v>
                </c:pt>
                <c:pt idx="12238">
                  <c:v>5.4699999999999999E-2</c:v>
                </c:pt>
                <c:pt idx="12239">
                  <c:v>5.4800000000000001E-2</c:v>
                </c:pt>
                <c:pt idx="12240">
                  <c:v>5.3899999999999997E-2</c:v>
                </c:pt>
                <c:pt idx="12241">
                  <c:v>5.3600000000000002E-2</c:v>
                </c:pt>
                <c:pt idx="12242">
                  <c:v>5.21E-2</c:v>
                </c:pt>
                <c:pt idx="12243">
                  <c:v>5.1299999999999998E-2</c:v>
                </c:pt>
                <c:pt idx="12244">
                  <c:v>5.1699999999999996E-2</c:v>
                </c:pt>
                <c:pt idx="12245">
                  <c:v>5.0499999999999996E-2</c:v>
                </c:pt>
                <c:pt idx="12246">
                  <c:v>5.0599999999999999E-2</c:v>
                </c:pt>
                <c:pt idx="12247">
                  <c:v>4.9699999999999994E-2</c:v>
                </c:pt>
                <c:pt idx="12248">
                  <c:v>4.9400000000000006E-2</c:v>
                </c:pt>
                <c:pt idx="12249">
                  <c:v>4.8600000000000004E-2</c:v>
                </c:pt>
                <c:pt idx="12250">
                  <c:v>4.9800000000000004E-2</c:v>
                </c:pt>
                <c:pt idx="12251">
                  <c:v>5.0599999999999999E-2</c:v>
                </c:pt>
                <c:pt idx="12252">
                  <c:v>5.0999999999999997E-2</c:v>
                </c:pt>
                <c:pt idx="12253">
                  <c:v>0.05</c:v>
                </c:pt>
                <c:pt idx="12254">
                  <c:v>5.2499999999999998E-2</c:v>
                </c:pt>
                <c:pt idx="12255">
                  <c:v>4.9400000000000006E-2</c:v>
                </c:pt>
                <c:pt idx="12256">
                  <c:v>4.9000000000000002E-2</c:v>
                </c:pt>
                <c:pt idx="12257">
                  <c:v>4.8600000000000004E-2</c:v>
                </c:pt>
                <c:pt idx="12258">
                  <c:v>4.8300000000000003E-2</c:v>
                </c:pt>
                <c:pt idx="12259">
                  <c:v>5.0999999999999997E-2</c:v>
                </c:pt>
                <c:pt idx="12260">
                  <c:v>4.7800000000000002E-2</c:v>
                </c:pt>
                <c:pt idx="12261">
                  <c:v>4.7400000000000005E-2</c:v>
                </c:pt>
                <c:pt idx="12262">
                  <c:v>4.6799999999999994E-2</c:v>
                </c:pt>
                <c:pt idx="12263">
                  <c:v>4.7699999999999992E-2</c:v>
                </c:pt>
                <c:pt idx="12264">
                  <c:v>0.05</c:v>
                </c:pt>
                <c:pt idx="12265">
                  <c:v>4.7500000000000001E-2</c:v>
                </c:pt>
                <c:pt idx="12266">
                  <c:v>4.7599999999999996E-2</c:v>
                </c:pt>
                <c:pt idx="12267">
                  <c:v>4.7E-2</c:v>
                </c:pt>
                <c:pt idx="12268">
                  <c:v>4.7500000000000001E-2</c:v>
                </c:pt>
                <c:pt idx="12269">
                  <c:v>4.4299999999999999E-2</c:v>
                </c:pt>
                <c:pt idx="12270">
                  <c:v>4.7199999999999999E-2</c:v>
                </c:pt>
                <c:pt idx="12271">
                  <c:v>4.7400000000000005E-2</c:v>
                </c:pt>
                <c:pt idx="12272">
                  <c:v>4.7899999999999998E-2</c:v>
                </c:pt>
                <c:pt idx="12273">
                  <c:v>4.8300000000000003E-2</c:v>
                </c:pt>
                <c:pt idx="12274">
                  <c:v>5.0700000000000002E-2</c:v>
                </c:pt>
                <c:pt idx="12275">
                  <c:v>4.8799999999999996E-2</c:v>
                </c:pt>
                <c:pt idx="12276">
                  <c:v>4.8099999999999997E-2</c:v>
                </c:pt>
                <c:pt idx="12277">
                  <c:v>4.7599999999999996E-2</c:v>
                </c:pt>
                <c:pt idx="12278">
                  <c:v>4.8099999999999997E-2</c:v>
                </c:pt>
                <c:pt idx="12279">
                  <c:v>4.8499999999999995E-2</c:v>
                </c:pt>
                <c:pt idx="12280">
                  <c:v>4.7199999999999999E-2</c:v>
                </c:pt>
                <c:pt idx="12281">
                  <c:v>4.7599999999999996E-2</c:v>
                </c:pt>
                <c:pt idx="12282">
                  <c:v>4.8000000000000001E-2</c:v>
                </c:pt>
                <c:pt idx="12283">
                  <c:v>4.8300000000000003E-2</c:v>
                </c:pt>
                <c:pt idx="12284">
                  <c:v>4.5599999999999995E-2</c:v>
                </c:pt>
                <c:pt idx="12285">
                  <c:v>4.7699999999999992E-2</c:v>
                </c:pt>
                <c:pt idx="12286">
                  <c:v>4.8099999999999997E-2</c:v>
                </c:pt>
                <c:pt idx="12287">
                  <c:v>4.8099999999999997E-2</c:v>
                </c:pt>
                <c:pt idx="12288">
                  <c:v>4.82E-2</c:v>
                </c:pt>
                <c:pt idx="12289">
                  <c:v>4.4900000000000002E-2</c:v>
                </c:pt>
                <c:pt idx="12290">
                  <c:v>4.7800000000000002E-2</c:v>
                </c:pt>
                <c:pt idx="12291">
                  <c:v>4.8600000000000004E-2</c:v>
                </c:pt>
                <c:pt idx="12292">
                  <c:v>4.9699999999999994E-2</c:v>
                </c:pt>
                <c:pt idx="12293">
                  <c:v>4.9500000000000002E-2</c:v>
                </c:pt>
                <c:pt idx="12294">
                  <c:v>4.9500000000000002E-2</c:v>
                </c:pt>
                <c:pt idx="12295">
                  <c:v>5.0099999999999999E-2</c:v>
                </c:pt>
                <c:pt idx="12296">
                  <c:v>5.21E-2</c:v>
                </c:pt>
                <c:pt idx="12297">
                  <c:v>4.8899999999999999E-2</c:v>
                </c:pt>
                <c:pt idx="12298">
                  <c:v>4.8300000000000003E-2</c:v>
                </c:pt>
                <c:pt idx="12299">
                  <c:v>4.9699999999999994E-2</c:v>
                </c:pt>
                <c:pt idx="12300">
                  <c:v>4.8399999999999999E-2</c:v>
                </c:pt>
                <c:pt idx="12301">
                  <c:v>4.8000000000000001E-2</c:v>
                </c:pt>
                <c:pt idx="12302">
                  <c:v>4.7300000000000002E-2</c:v>
                </c:pt>
                <c:pt idx="12303">
                  <c:v>4.7899999999999998E-2</c:v>
                </c:pt>
                <c:pt idx="12304">
                  <c:v>4.1200000000000001E-2</c:v>
                </c:pt>
                <c:pt idx="12305">
                  <c:v>4.8399999999999999E-2</c:v>
                </c:pt>
                <c:pt idx="12306">
                  <c:v>4.8000000000000001E-2</c:v>
                </c:pt>
                <c:pt idx="12307">
                  <c:v>4.8000000000000001E-2</c:v>
                </c:pt>
                <c:pt idx="12308">
                  <c:v>4.7400000000000005E-2</c:v>
                </c:pt>
                <c:pt idx="12309">
                  <c:v>4.7500000000000001E-2</c:v>
                </c:pt>
                <c:pt idx="12310">
                  <c:v>4.6300000000000001E-2</c:v>
                </c:pt>
                <c:pt idx="12311">
                  <c:v>4.7E-2</c:v>
                </c:pt>
                <c:pt idx="12312">
                  <c:v>4.7599999999999996E-2</c:v>
                </c:pt>
                <c:pt idx="12313">
                  <c:v>4.7699999999999992E-2</c:v>
                </c:pt>
                <c:pt idx="12314">
                  <c:v>4.7100000000000003E-2</c:v>
                </c:pt>
                <c:pt idx="12315">
                  <c:v>4.8099999999999997E-2</c:v>
                </c:pt>
                <c:pt idx="12316">
                  <c:v>4.87E-2</c:v>
                </c:pt>
                <c:pt idx="12317">
                  <c:v>4.8399999999999999E-2</c:v>
                </c:pt>
                <c:pt idx="12318">
                  <c:v>4.82E-2</c:v>
                </c:pt>
                <c:pt idx="12319">
                  <c:v>5.1200000000000002E-2</c:v>
                </c:pt>
                <c:pt idx="12320">
                  <c:v>4.7899999999999998E-2</c:v>
                </c:pt>
                <c:pt idx="12321">
                  <c:v>4.7699999999999992E-2</c:v>
                </c:pt>
                <c:pt idx="12322">
                  <c:v>4.7199999999999999E-2</c:v>
                </c:pt>
                <c:pt idx="12323">
                  <c:v>4.7699999999999992E-2</c:v>
                </c:pt>
                <c:pt idx="12324">
                  <c:v>4.8300000000000003E-2</c:v>
                </c:pt>
                <c:pt idx="12325">
                  <c:v>4.7599999999999996E-2</c:v>
                </c:pt>
                <c:pt idx="12326">
                  <c:v>4.7899999999999998E-2</c:v>
                </c:pt>
                <c:pt idx="12327">
                  <c:v>4.82E-2</c:v>
                </c:pt>
                <c:pt idx="12328">
                  <c:v>4.8099999999999997E-2</c:v>
                </c:pt>
                <c:pt idx="12329">
                  <c:v>4.7800000000000002E-2</c:v>
                </c:pt>
                <c:pt idx="12330">
                  <c:v>4.7800000000000002E-2</c:v>
                </c:pt>
                <c:pt idx="12331">
                  <c:v>4.7400000000000005E-2</c:v>
                </c:pt>
                <c:pt idx="12332">
                  <c:v>4.7300000000000002E-2</c:v>
                </c:pt>
                <c:pt idx="12333">
                  <c:v>4.8399999999999999E-2</c:v>
                </c:pt>
                <c:pt idx="12334">
                  <c:v>4.2599999999999999E-2</c:v>
                </c:pt>
                <c:pt idx="12335">
                  <c:v>5.0499999999999996E-2</c:v>
                </c:pt>
                <c:pt idx="12336">
                  <c:v>5.2900000000000003E-2</c:v>
                </c:pt>
                <c:pt idx="12337">
                  <c:v>5.28E-2</c:v>
                </c:pt>
                <c:pt idx="12338">
                  <c:v>5.3699999999999998E-2</c:v>
                </c:pt>
                <c:pt idx="12339">
                  <c:v>5.3699999999999998E-2</c:v>
                </c:pt>
                <c:pt idx="12340">
                  <c:v>5.2999999999999999E-2</c:v>
                </c:pt>
                <c:pt idx="12341">
                  <c:v>5.0999999999999997E-2</c:v>
                </c:pt>
                <c:pt idx="12342">
                  <c:v>5.1500000000000004E-2</c:v>
                </c:pt>
                <c:pt idx="12343">
                  <c:v>5.0199999999999995E-2</c:v>
                </c:pt>
                <c:pt idx="12344">
                  <c:v>5.0199999999999995E-2</c:v>
                </c:pt>
                <c:pt idx="12345">
                  <c:v>5.1799999999999999E-2</c:v>
                </c:pt>
                <c:pt idx="12346">
                  <c:v>5.2400000000000002E-2</c:v>
                </c:pt>
                <c:pt idx="12347">
                  <c:v>5.21E-2</c:v>
                </c:pt>
                <c:pt idx="12348">
                  <c:v>5.2199999999999996E-2</c:v>
                </c:pt>
                <c:pt idx="12349">
                  <c:v>4.9299999999999997E-2</c:v>
                </c:pt>
                <c:pt idx="12350">
                  <c:v>5.1799999999999999E-2</c:v>
                </c:pt>
                <c:pt idx="12351">
                  <c:v>5.2300000000000006E-2</c:v>
                </c:pt>
                <c:pt idx="12352">
                  <c:v>5.1900000000000002E-2</c:v>
                </c:pt>
                <c:pt idx="12353">
                  <c:v>5.2499999999999998E-2</c:v>
                </c:pt>
                <c:pt idx="12354">
                  <c:v>5.0900000000000001E-2</c:v>
                </c:pt>
                <c:pt idx="12355">
                  <c:v>5.2300000000000006E-2</c:v>
                </c:pt>
                <c:pt idx="12356">
                  <c:v>5.3200000000000004E-2</c:v>
                </c:pt>
                <c:pt idx="12357">
                  <c:v>5.3099999999999994E-2</c:v>
                </c:pt>
                <c:pt idx="12358">
                  <c:v>5.2400000000000002E-2</c:v>
                </c:pt>
                <c:pt idx="12359">
                  <c:v>4.9599999999999998E-2</c:v>
                </c:pt>
                <c:pt idx="12360">
                  <c:v>5.2900000000000003E-2</c:v>
                </c:pt>
                <c:pt idx="12361">
                  <c:v>5.3099999999999994E-2</c:v>
                </c:pt>
                <c:pt idx="12362">
                  <c:v>5.2900000000000003E-2</c:v>
                </c:pt>
                <c:pt idx="12363">
                  <c:v>5.3399999999999996E-2</c:v>
                </c:pt>
                <c:pt idx="12364">
                  <c:v>5.3399999999999996E-2</c:v>
                </c:pt>
                <c:pt idx="12365">
                  <c:v>5.2600000000000001E-2</c:v>
                </c:pt>
                <c:pt idx="12366">
                  <c:v>5.3099999999999994E-2</c:v>
                </c:pt>
                <c:pt idx="12367">
                  <c:v>5.2600000000000001E-2</c:v>
                </c:pt>
                <c:pt idx="12368">
                  <c:v>5.2999999999999999E-2</c:v>
                </c:pt>
                <c:pt idx="12369">
                  <c:v>5.28E-2</c:v>
                </c:pt>
                <c:pt idx="12370">
                  <c:v>5.3499999999999999E-2</c:v>
                </c:pt>
                <c:pt idx="12371">
                  <c:v>5.3099999999999994E-2</c:v>
                </c:pt>
                <c:pt idx="12372">
                  <c:v>5.1799999999999999E-2</c:v>
                </c:pt>
                <c:pt idx="12373">
                  <c:v>5.2300000000000006E-2</c:v>
                </c:pt>
                <c:pt idx="12374">
                  <c:v>5.3499999999999999E-2</c:v>
                </c:pt>
                <c:pt idx="12375">
                  <c:v>5.1799999999999999E-2</c:v>
                </c:pt>
                <c:pt idx="12376">
                  <c:v>5.1799999999999999E-2</c:v>
                </c:pt>
                <c:pt idx="12377">
                  <c:v>5.2199999999999996E-2</c:v>
                </c:pt>
                <c:pt idx="12378">
                  <c:v>5.3099999999999994E-2</c:v>
                </c:pt>
                <c:pt idx="12379">
                  <c:v>2.9900000000000003E-2</c:v>
                </c:pt>
                <c:pt idx="12380">
                  <c:v>4.9400000000000006E-2</c:v>
                </c:pt>
                <c:pt idx="12381">
                  <c:v>5.6500000000000002E-2</c:v>
                </c:pt>
                <c:pt idx="12382">
                  <c:v>5.6500000000000002E-2</c:v>
                </c:pt>
                <c:pt idx="12383">
                  <c:v>5.6399999999999999E-2</c:v>
                </c:pt>
                <c:pt idx="12384">
                  <c:v>5.67E-2</c:v>
                </c:pt>
                <c:pt idx="12385">
                  <c:v>5.6299999999999996E-2</c:v>
                </c:pt>
                <c:pt idx="12386">
                  <c:v>5.67E-2</c:v>
                </c:pt>
                <c:pt idx="12387">
                  <c:v>5.6399999999999999E-2</c:v>
                </c:pt>
                <c:pt idx="12388">
                  <c:v>5.6600000000000004E-2</c:v>
                </c:pt>
                <c:pt idx="12389">
                  <c:v>5.7699999999999994E-2</c:v>
                </c:pt>
                <c:pt idx="12390">
                  <c:v>5.7200000000000001E-2</c:v>
                </c:pt>
                <c:pt idx="12391">
                  <c:v>5.7699999999999994E-2</c:v>
                </c:pt>
                <c:pt idx="12392">
                  <c:v>5.6799999999999996E-2</c:v>
                </c:pt>
                <c:pt idx="12393">
                  <c:v>5.7800000000000004E-2</c:v>
                </c:pt>
                <c:pt idx="12394">
                  <c:v>5.9500000000000004E-2</c:v>
                </c:pt>
                <c:pt idx="12395">
                  <c:v>5.7599999999999998E-2</c:v>
                </c:pt>
                <c:pt idx="12396">
                  <c:v>5.79E-2</c:v>
                </c:pt>
                <c:pt idx="12397">
                  <c:v>5.79E-2</c:v>
                </c:pt>
                <c:pt idx="12398">
                  <c:v>5.8700000000000002E-2</c:v>
                </c:pt>
                <c:pt idx="12399">
                  <c:v>5.7300000000000004E-2</c:v>
                </c:pt>
                <c:pt idx="12400">
                  <c:v>5.7999999999999996E-2</c:v>
                </c:pt>
                <c:pt idx="12401">
                  <c:v>6.0299999999999999E-2</c:v>
                </c:pt>
                <c:pt idx="12402">
                  <c:v>6.1799999999999994E-2</c:v>
                </c:pt>
                <c:pt idx="12403">
                  <c:v>6.3E-2</c:v>
                </c:pt>
                <c:pt idx="12404">
                  <c:v>6.2400000000000004E-2</c:v>
                </c:pt>
                <c:pt idx="12405">
                  <c:v>6.2199999999999998E-2</c:v>
                </c:pt>
                <c:pt idx="12406">
                  <c:v>6.4199999999999993E-2</c:v>
                </c:pt>
                <c:pt idx="12407">
                  <c:v>6.4199999999999993E-2</c:v>
                </c:pt>
                <c:pt idx="12408">
                  <c:v>6.3799999999999996E-2</c:v>
                </c:pt>
                <c:pt idx="12409">
                  <c:v>6.54E-2</c:v>
                </c:pt>
                <c:pt idx="12410">
                  <c:v>6.2600000000000003E-2</c:v>
                </c:pt>
                <c:pt idx="12411">
                  <c:v>6.2800000000000009E-2</c:v>
                </c:pt>
                <c:pt idx="12412">
                  <c:v>6.2100000000000002E-2</c:v>
                </c:pt>
                <c:pt idx="12413">
                  <c:v>6.3099999999999989E-2</c:v>
                </c:pt>
                <c:pt idx="12414">
                  <c:v>6.0299999999999999E-2</c:v>
                </c:pt>
                <c:pt idx="12415">
                  <c:v>6.2800000000000009E-2</c:v>
                </c:pt>
                <c:pt idx="12416">
                  <c:v>6.4100000000000004E-2</c:v>
                </c:pt>
                <c:pt idx="12417">
                  <c:v>6.3299999999999995E-2</c:v>
                </c:pt>
                <c:pt idx="12418">
                  <c:v>6.2199999999999998E-2</c:v>
                </c:pt>
                <c:pt idx="12419">
                  <c:v>5.9800000000000006E-2</c:v>
                </c:pt>
                <c:pt idx="12420">
                  <c:v>6.0899999999999996E-2</c:v>
                </c:pt>
                <c:pt idx="12421">
                  <c:v>6.1900000000000004E-2</c:v>
                </c:pt>
                <c:pt idx="12422">
                  <c:v>6.2E-2</c:v>
                </c:pt>
                <c:pt idx="12423">
                  <c:v>6.1900000000000004E-2</c:v>
                </c:pt>
                <c:pt idx="12424">
                  <c:v>5.4699999999999999E-2</c:v>
                </c:pt>
                <c:pt idx="12425">
                  <c:v>6.2899999999999998E-2</c:v>
                </c:pt>
                <c:pt idx="12426">
                  <c:v>6.13E-2</c:v>
                </c:pt>
                <c:pt idx="12427">
                  <c:v>6.13E-2</c:v>
                </c:pt>
                <c:pt idx="12428">
                  <c:v>6.1699999999999998E-2</c:v>
                </c:pt>
                <c:pt idx="12429">
                  <c:v>5.8099999999999999E-2</c:v>
                </c:pt>
                <c:pt idx="12430">
                  <c:v>6.1799999999999994E-2</c:v>
                </c:pt>
                <c:pt idx="12431">
                  <c:v>6.3099999999999989E-2</c:v>
                </c:pt>
                <c:pt idx="12432">
                  <c:v>6.3200000000000006E-2</c:v>
                </c:pt>
                <c:pt idx="12433">
                  <c:v>6.3399999999999998E-2</c:v>
                </c:pt>
                <c:pt idx="12434">
                  <c:v>6.4199999999999993E-2</c:v>
                </c:pt>
                <c:pt idx="12435">
                  <c:v>6.2400000000000004E-2</c:v>
                </c:pt>
                <c:pt idx="12436">
                  <c:v>6.1500000000000006E-2</c:v>
                </c:pt>
                <c:pt idx="12437">
                  <c:v>6.0499999999999998E-2</c:v>
                </c:pt>
                <c:pt idx="12438">
                  <c:v>6.0599999999999994E-2</c:v>
                </c:pt>
                <c:pt idx="12439">
                  <c:v>6.0899999999999996E-2</c:v>
                </c:pt>
                <c:pt idx="12440">
                  <c:v>6.1100000000000002E-2</c:v>
                </c:pt>
                <c:pt idx="12441">
                  <c:v>6.13E-2</c:v>
                </c:pt>
                <c:pt idx="12442">
                  <c:v>6.0400000000000002E-2</c:v>
                </c:pt>
                <c:pt idx="12443">
                  <c:v>6.1399999999999996E-2</c:v>
                </c:pt>
                <c:pt idx="12444">
                  <c:v>5.2999999999999999E-2</c:v>
                </c:pt>
                <c:pt idx="12445">
                  <c:v>6.1500000000000006E-2</c:v>
                </c:pt>
                <c:pt idx="12446">
                  <c:v>6.2600000000000003E-2</c:v>
                </c:pt>
                <c:pt idx="12447">
                  <c:v>6.2400000000000004E-2</c:v>
                </c:pt>
                <c:pt idx="12448">
                  <c:v>6.2300000000000001E-2</c:v>
                </c:pt>
                <c:pt idx="12449">
                  <c:v>6.1100000000000002E-2</c:v>
                </c:pt>
                <c:pt idx="12450">
                  <c:v>6.1600000000000002E-2</c:v>
                </c:pt>
                <c:pt idx="12451">
                  <c:v>6.2600000000000003E-2</c:v>
                </c:pt>
                <c:pt idx="12452">
                  <c:v>6.3099999999999989E-2</c:v>
                </c:pt>
                <c:pt idx="12453">
                  <c:v>6.3099999999999989E-2</c:v>
                </c:pt>
                <c:pt idx="12454">
                  <c:v>6.5000000000000002E-2</c:v>
                </c:pt>
                <c:pt idx="12455">
                  <c:v>6.0999999999999999E-2</c:v>
                </c:pt>
                <c:pt idx="12456">
                  <c:v>6.08E-2</c:v>
                </c:pt>
                <c:pt idx="12457">
                  <c:v>6.0700000000000004E-2</c:v>
                </c:pt>
                <c:pt idx="12458">
                  <c:v>6.0700000000000004E-2</c:v>
                </c:pt>
                <c:pt idx="12459">
                  <c:v>6.2699999999999992E-2</c:v>
                </c:pt>
                <c:pt idx="12460">
                  <c:v>5.9200000000000003E-2</c:v>
                </c:pt>
                <c:pt idx="12461">
                  <c:v>5.9200000000000003E-2</c:v>
                </c:pt>
                <c:pt idx="12462">
                  <c:v>5.8400000000000001E-2</c:v>
                </c:pt>
                <c:pt idx="12463">
                  <c:v>5.8899999999999994E-2</c:v>
                </c:pt>
                <c:pt idx="12464">
                  <c:v>5.4000000000000006E-2</c:v>
                </c:pt>
                <c:pt idx="12465">
                  <c:v>5.7599999999999998E-2</c:v>
                </c:pt>
                <c:pt idx="12466">
                  <c:v>6.2800000000000009E-2</c:v>
                </c:pt>
                <c:pt idx="12467">
                  <c:v>6.2400000000000004E-2</c:v>
                </c:pt>
                <c:pt idx="12468">
                  <c:v>6.2400000000000004E-2</c:v>
                </c:pt>
                <c:pt idx="12469">
                  <c:v>5.9699999999999996E-2</c:v>
                </c:pt>
                <c:pt idx="12470">
                  <c:v>6.1200000000000004E-2</c:v>
                </c:pt>
                <c:pt idx="12471">
                  <c:v>5.9699999999999996E-2</c:v>
                </c:pt>
                <c:pt idx="12472">
                  <c:v>6.6100000000000006E-2</c:v>
                </c:pt>
                <c:pt idx="12473">
                  <c:v>6.3099999999999989E-2</c:v>
                </c:pt>
                <c:pt idx="12474">
                  <c:v>6.13E-2</c:v>
                </c:pt>
                <c:pt idx="12475">
                  <c:v>5.9500000000000004E-2</c:v>
                </c:pt>
                <c:pt idx="12476">
                  <c:v>5.8899999999999994E-2</c:v>
                </c:pt>
                <c:pt idx="12477">
                  <c:v>5.5500000000000001E-2</c:v>
                </c:pt>
                <c:pt idx="12478">
                  <c:v>5.4299999999999994E-2</c:v>
                </c:pt>
                <c:pt idx="12479">
                  <c:v>5.5899999999999998E-2</c:v>
                </c:pt>
                <c:pt idx="12480">
                  <c:v>5.4299999999999994E-2</c:v>
                </c:pt>
                <c:pt idx="12481">
                  <c:v>5.3399999999999996E-2</c:v>
                </c:pt>
                <c:pt idx="12482">
                  <c:v>5.2000000000000005E-2</c:v>
                </c:pt>
                <c:pt idx="12483">
                  <c:v>5.1799999999999999E-2</c:v>
                </c:pt>
                <c:pt idx="12484">
                  <c:v>5.0599999999999999E-2</c:v>
                </c:pt>
                <c:pt idx="12485">
                  <c:v>5.0599999999999999E-2</c:v>
                </c:pt>
                <c:pt idx="12486">
                  <c:v>5.1799999999999999E-2</c:v>
                </c:pt>
                <c:pt idx="12487">
                  <c:v>5.2000000000000005E-2</c:v>
                </c:pt>
                <c:pt idx="12488">
                  <c:v>5.1699999999999996E-2</c:v>
                </c:pt>
                <c:pt idx="12489">
                  <c:v>5.1200000000000002E-2</c:v>
                </c:pt>
                <c:pt idx="12490">
                  <c:v>5.3499999999999999E-2</c:v>
                </c:pt>
                <c:pt idx="12491">
                  <c:v>5.3699999999999998E-2</c:v>
                </c:pt>
                <c:pt idx="12492">
                  <c:v>5.2300000000000006E-2</c:v>
                </c:pt>
                <c:pt idx="12493">
                  <c:v>5.16E-2</c:v>
                </c:pt>
                <c:pt idx="12494">
                  <c:v>5.5399999999999998E-2</c:v>
                </c:pt>
                <c:pt idx="12495">
                  <c:v>5.1100000000000007E-2</c:v>
                </c:pt>
                <c:pt idx="12496">
                  <c:v>5.0700000000000002E-2</c:v>
                </c:pt>
                <c:pt idx="12497">
                  <c:v>5.0700000000000002E-2</c:v>
                </c:pt>
                <c:pt idx="12498">
                  <c:v>5.0499999999999996E-2</c:v>
                </c:pt>
                <c:pt idx="12499">
                  <c:v>5.3600000000000002E-2</c:v>
                </c:pt>
                <c:pt idx="12500">
                  <c:v>5.0300000000000004E-2</c:v>
                </c:pt>
                <c:pt idx="12501">
                  <c:v>5.1299999999999998E-2</c:v>
                </c:pt>
                <c:pt idx="12502">
                  <c:v>5.0999999999999997E-2</c:v>
                </c:pt>
                <c:pt idx="12503">
                  <c:v>5.0900000000000001E-2</c:v>
                </c:pt>
                <c:pt idx="12504">
                  <c:v>4.9500000000000002E-2</c:v>
                </c:pt>
                <c:pt idx="12505">
                  <c:v>5.1200000000000002E-2</c:v>
                </c:pt>
                <c:pt idx="12506">
                  <c:v>5.2499999999999998E-2</c:v>
                </c:pt>
                <c:pt idx="12507">
                  <c:v>5.2400000000000002E-2</c:v>
                </c:pt>
                <c:pt idx="12508">
                  <c:v>5.3699999999999998E-2</c:v>
                </c:pt>
                <c:pt idx="12509">
                  <c:v>5.16E-2</c:v>
                </c:pt>
                <c:pt idx="12510">
                  <c:v>5.3499999999999999E-2</c:v>
                </c:pt>
                <c:pt idx="12511">
                  <c:v>5.4100000000000002E-2</c:v>
                </c:pt>
                <c:pt idx="12512">
                  <c:v>5.4900000000000004E-2</c:v>
                </c:pt>
                <c:pt idx="12513">
                  <c:v>5.5500000000000001E-2</c:v>
                </c:pt>
                <c:pt idx="12514">
                  <c:v>7.0300000000000001E-2</c:v>
                </c:pt>
                <c:pt idx="12515">
                  <c:v>5.4600000000000003E-2</c:v>
                </c:pt>
                <c:pt idx="12516">
                  <c:v>5.5E-2</c:v>
                </c:pt>
                <c:pt idx="12517">
                  <c:v>5.4699999999999999E-2</c:v>
                </c:pt>
                <c:pt idx="12518">
                  <c:v>5.5399999999999998E-2</c:v>
                </c:pt>
                <c:pt idx="12519">
                  <c:v>5.57E-2</c:v>
                </c:pt>
                <c:pt idx="12520">
                  <c:v>5.3399999999999996E-2</c:v>
                </c:pt>
                <c:pt idx="12521">
                  <c:v>5.5599999999999997E-2</c:v>
                </c:pt>
                <c:pt idx="12522">
                  <c:v>5.57E-2</c:v>
                </c:pt>
                <c:pt idx="12523">
                  <c:v>5.5899999999999998E-2</c:v>
                </c:pt>
                <c:pt idx="12524">
                  <c:v>5.6900000000000006E-2</c:v>
                </c:pt>
                <c:pt idx="12525">
                  <c:v>5.4800000000000001E-2</c:v>
                </c:pt>
                <c:pt idx="12526">
                  <c:v>5.4600000000000003E-2</c:v>
                </c:pt>
                <c:pt idx="12527">
                  <c:v>5.3899999999999997E-2</c:v>
                </c:pt>
                <c:pt idx="12528">
                  <c:v>5.3099999999999994E-2</c:v>
                </c:pt>
                <c:pt idx="12529">
                  <c:v>5.1799999999999999E-2</c:v>
                </c:pt>
                <c:pt idx="12530">
                  <c:v>5.2199999999999996E-2</c:v>
                </c:pt>
                <c:pt idx="12531">
                  <c:v>5.3699999999999998E-2</c:v>
                </c:pt>
                <c:pt idx="12532">
                  <c:v>5.2499999999999998E-2</c:v>
                </c:pt>
                <c:pt idx="12533">
                  <c:v>5.4100000000000002E-2</c:v>
                </c:pt>
                <c:pt idx="12534">
                  <c:v>5.5500000000000001E-2</c:v>
                </c:pt>
                <c:pt idx="12535">
                  <c:v>5.4800000000000001E-2</c:v>
                </c:pt>
                <c:pt idx="12536">
                  <c:v>5.3899999999999997E-2</c:v>
                </c:pt>
                <c:pt idx="12537">
                  <c:v>5.7300000000000004E-2</c:v>
                </c:pt>
                <c:pt idx="12538">
                  <c:v>5.5099999999999996E-2</c:v>
                </c:pt>
                <c:pt idx="12539">
                  <c:v>5.5999999999999994E-2</c:v>
                </c:pt>
                <c:pt idx="12540">
                  <c:v>5.3800000000000001E-2</c:v>
                </c:pt>
                <c:pt idx="12541">
                  <c:v>5.6799999999999996E-2</c:v>
                </c:pt>
                <c:pt idx="12542">
                  <c:v>5.5199999999999999E-2</c:v>
                </c:pt>
                <c:pt idx="12543">
                  <c:v>5.4600000000000003E-2</c:v>
                </c:pt>
                <c:pt idx="12544">
                  <c:v>4.9500000000000002E-2</c:v>
                </c:pt>
                <c:pt idx="12545">
                  <c:v>5.4299999999999994E-2</c:v>
                </c:pt>
                <c:pt idx="12546">
                  <c:v>5.5E-2</c:v>
                </c:pt>
                <c:pt idx="12547">
                  <c:v>5.4400000000000004E-2</c:v>
                </c:pt>
                <c:pt idx="12548">
                  <c:v>5.4900000000000004E-2</c:v>
                </c:pt>
                <c:pt idx="12549">
                  <c:v>3.9599999999999996E-2</c:v>
                </c:pt>
                <c:pt idx="12550">
                  <c:v>5.4100000000000002E-2</c:v>
                </c:pt>
                <c:pt idx="12551">
                  <c:v>5.6799999999999996E-2</c:v>
                </c:pt>
                <c:pt idx="12552">
                  <c:v>5.7800000000000004E-2</c:v>
                </c:pt>
                <c:pt idx="12553">
                  <c:v>5.7000000000000002E-2</c:v>
                </c:pt>
                <c:pt idx="12554">
                  <c:v>0.05</c:v>
                </c:pt>
                <c:pt idx="12555">
                  <c:v>5.91E-2</c:v>
                </c:pt>
                <c:pt idx="12556">
                  <c:v>6.0599999999999994E-2</c:v>
                </c:pt>
                <c:pt idx="12557">
                  <c:v>6.0700000000000004E-2</c:v>
                </c:pt>
                <c:pt idx="12558">
                  <c:v>6.0100000000000001E-2</c:v>
                </c:pt>
                <c:pt idx="12559">
                  <c:v>6.480000000000001E-2</c:v>
                </c:pt>
                <c:pt idx="12560">
                  <c:v>5.96E-2</c:v>
                </c:pt>
                <c:pt idx="12561">
                  <c:v>0.06</c:v>
                </c:pt>
                <c:pt idx="12562">
                  <c:v>6.1399999999999996E-2</c:v>
                </c:pt>
                <c:pt idx="12563">
                  <c:v>6.1699999999999998E-2</c:v>
                </c:pt>
                <c:pt idx="12564">
                  <c:v>6.3099999999999989E-2</c:v>
                </c:pt>
                <c:pt idx="12565">
                  <c:v>6.2199999999999998E-2</c:v>
                </c:pt>
                <c:pt idx="12566">
                  <c:v>6.2899999999999998E-2</c:v>
                </c:pt>
                <c:pt idx="12567">
                  <c:v>6.2899999999999998E-2</c:v>
                </c:pt>
                <c:pt idx="12568">
                  <c:v>6.3299999999999995E-2</c:v>
                </c:pt>
                <c:pt idx="12569">
                  <c:v>6.3600000000000004E-2</c:v>
                </c:pt>
                <c:pt idx="12570">
                  <c:v>6.480000000000001E-2</c:v>
                </c:pt>
                <c:pt idx="12571">
                  <c:v>6.3799999999999996E-2</c:v>
                </c:pt>
                <c:pt idx="12572">
                  <c:v>6.1699999999999998E-2</c:v>
                </c:pt>
                <c:pt idx="12573">
                  <c:v>6.2100000000000002E-2</c:v>
                </c:pt>
                <c:pt idx="12574">
                  <c:v>4.8399999999999999E-2</c:v>
                </c:pt>
                <c:pt idx="12575">
                  <c:v>6.5799999999999997E-2</c:v>
                </c:pt>
                <c:pt idx="12576">
                  <c:v>6.7299999999999999E-2</c:v>
                </c:pt>
                <c:pt idx="12577">
                  <c:v>6.7599999999999993E-2</c:v>
                </c:pt>
                <c:pt idx="12578">
                  <c:v>6.8099999999999994E-2</c:v>
                </c:pt>
                <c:pt idx="12579">
                  <c:v>6.6000000000000003E-2</c:v>
                </c:pt>
                <c:pt idx="12580">
                  <c:v>7.1199999999999999E-2</c:v>
                </c:pt>
                <c:pt idx="12581">
                  <c:v>7.1800000000000003E-2</c:v>
                </c:pt>
                <c:pt idx="12582">
                  <c:v>7.0000000000000007E-2</c:v>
                </c:pt>
                <c:pt idx="12583">
                  <c:v>7.0599999999999996E-2</c:v>
                </c:pt>
                <c:pt idx="12584">
                  <c:v>8.1900000000000001E-2</c:v>
                </c:pt>
                <c:pt idx="12585">
                  <c:v>7.1599999999999997E-2</c:v>
                </c:pt>
                <c:pt idx="12586">
                  <c:v>7.0400000000000004E-2</c:v>
                </c:pt>
                <c:pt idx="12587">
                  <c:v>6.9500000000000006E-2</c:v>
                </c:pt>
                <c:pt idx="12588">
                  <c:v>6.9599999999999995E-2</c:v>
                </c:pt>
                <c:pt idx="12589">
                  <c:v>7.1900000000000006E-2</c:v>
                </c:pt>
                <c:pt idx="12590">
                  <c:v>7.0900000000000005E-2</c:v>
                </c:pt>
                <c:pt idx="12591">
                  <c:v>7.2800000000000004E-2</c:v>
                </c:pt>
                <c:pt idx="12592">
                  <c:v>7.2400000000000006E-2</c:v>
                </c:pt>
                <c:pt idx="12593">
                  <c:v>7.2700000000000001E-2</c:v>
                </c:pt>
                <c:pt idx="12594">
                  <c:v>5.1200000000000002E-2</c:v>
                </c:pt>
                <c:pt idx="12595">
                  <c:v>7.2999999999999995E-2</c:v>
                </c:pt>
                <c:pt idx="12596">
                  <c:v>7.85E-2</c:v>
                </c:pt>
                <c:pt idx="12597">
                  <c:v>8.3699999999999997E-2</c:v>
                </c:pt>
                <c:pt idx="12598">
                  <c:v>8.5500000000000007E-2</c:v>
                </c:pt>
                <c:pt idx="12599">
                  <c:v>3.8699999999999998E-2</c:v>
                </c:pt>
                <c:pt idx="12600">
                  <c:v>3.8699999999999998E-2</c:v>
                </c:pt>
                <c:pt idx="12601">
                  <c:v>8.5699999999999998E-2</c:v>
                </c:pt>
                <c:pt idx="12602">
                  <c:v>8.7899999999999992E-2</c:v>
                </c:pt>
                <c:pt idx="12603">
                  <c:v>8.77E-2</c:v>
                </c:pt>
                <c:pt idx="12604">
                  <c:v>7.9399999999999998E-2</c:v>
                </c:pt>
                <c:pt idx="12605">
                  <c:v>7.9399999999999998E-2</c:v>
                </c:pt>
                <c:pt idx="12606">
                  <c:v>8.7599999999999997E-2</c:v>
                </c:pt>
                <c:pt idx="12607">
                  <c:v>8.6400000000000005E-2</c:v>
                </c:pt>
                <c:pt idx="12608">
                  <c:v>8.5699999999999998E-2</c:v>
                </c:pt>
                <c:pt idx="12609">
                  <c:v>8.7799999999999989E-2</c:v>
                </c:pt>
                <c:pt idx="12610">
                  <c:v>8.5299999999999987E-2</c:v>
                </c:pt>
                <c:pt idx="12611">
                  <c:v>8.77E-2</c:v>
                </c:pt>
                <c:pt idx="12612">
                  <c:v>8.7499999999999994E-2</c:v>
                </c:pt>
                <c:pt idx="12613">
                  <c:v>8.72E-2</c:v>
                </c:pt>
                <c:pt idx="12614">
                  <c:v>8.6999999999999994E-2</c:v>
                </c:pt>
                <c:pt idx="12615">
                  <c:v>8.9499999999999996E-2</c:v>
                </c:pt>
                <c:pt idx="12616">
                  <c:v>8.900000000000001E-2</c:v>
                </c:pt>
                <c:pt idx="12617">
                  <c:v>8.8699999999999987E-2</c:v>
                </c:pt>
                <c:pt idx="12618">
                  <c:v>8.8900000000000007E-2</c:v>
                </c:pt>
                <c:pt idx="12619">
                  <c:v>6.88E-2</c:v>
                </c:pt>
                <c:pt idx="12620">
                  <c:v>8.8900000000000007E-2</c:v>
                </c:pt>
                <c:pt idx="12621">
                  <c:v>9.4100000000000003E-2</c:v>
                </c:pt>
                <c:pt idx="12622">
                  <c:v>9.4700000000000006E-2</c:v>
                </c:pt>
                <c:pt idx="12623">
                  <c:v>9.5600000000000004E-2</c:v>
                </c:pt>
                <c:pt idx="12624">
                  <c:v>9.5600000000000004E-2</c:v>
                </c:pt>
                <c:pt idx="12625">
                  <c:v>9.5299999999999996E-2</c:v>
                </c:pt>
                <c:pt idx="12626">
                  <c:v>9.5000000000000001E-2</c:v>
                </c:pt>
                <c:pt idx="12627">
                  <c:v>9.4100000000000003E-2</c:v>
                </c:pt>
                <c:pt idx="12628">
                  <c:v>9.4E-2</c:v>
                </c:pt>
                <c:pt idx="12629">
                  <c:v>9.2799999999999994E-2</c:v>
                </c:pt>
                <c:pt idx="12630">
                  <c:v>9.5000000000000001E-2</c:v>
                </c:pt>
                <c:pt idx="12631">
                  <c:v>9.4700000000000006E-2</c:v>
                </c:pt>
                <c:pt idx="12632">
                  <c:v>9.2699999999999991E-2</c:v>
                </c:pt>
                <c:pt idx="12633">
                  <c:v>9.3200000000000005E-2</c:v>
                </c:pt>
                <c:pt idx="12634">
                  <c:v>8.4000000000000005E-2</c:v>
                </c:pt>
                <c:pt idx="12635">
                  <c:v>9.4E-2</c:v>
                </c:pt>
                <c:pt idx="12636">
                  <c:v>9.5500000000000002E-2</c:v>
                </c:pt>
                <c:pt idx="12637">
                  <c:v>9.5500000000000002E-2</c:v>
                </c:pt>
                <c:pt idx="12638">
                  <c:v>9.6099999999999991E-2</c:v>
                </c:pt>
                <c:pt idx="12639">
                  <c:v>9.11E-2</c:v>
                </c:pt>
                <c:pt idx="12640">
                  <c:v>9.8900000000000002E-2</c:v>
                </c:pt>
                <c:pt idx="12641">
                  <c:v>9.7699999999999995E-2</c:v>
                </c:pt>
                <c:pt idx="12642">
                  <c:v>9.6500000000000002E-2</c:v>
                </c:pt>
                <c:pt idx="12643">
                  <c:v>9.6600000000000005E-2</c:v>
                </c:pt>
                <c:pt idx="12644">
                  <c:v>9.9100000000000008E-2</c:v>
                </c:pt>
                <c:pt idx="12645">
                  <c:v>9.5799999999999996E-2</c:v>
                </c:pt>
                <c:pt idx="12646">
                  <c:v>9.74E-2</c:v>
                </c:pt>
                <c:pt idx="12647">
                  <c:v>9.7100000000000006E-2</c:v>
                </c:pt>
                <c:pt idx="12648">
                  <c:v>9.69E-2</c:v>
                </c:pt>
                <c:pt idx="12649">
                  <c:v>0.10039999999999999</c:v>
                </c:pt>
                <c:pt idx="12650">
                  <c:v>9.6699999999999994E-2</c:v>
                </c:pt>
                <c:pt idx="12651">
                  <c:v>9.6300000000000011E-2</c:v>
                </c:pt>
                <c:pt idx="12652">
                  <c:v>9.7599999999999992E-2</c:v>
                </c:pt>
                <c:pt idx="12653">
                  <c:v>0.10039999999999999</c:v>
                </c:pt>
                <c:pt idx="12654">
                  <c:v>0.1038</c:v>
                </c:pt>
                <c:pt idx="12655">
                  <c:v>0.10349999999999999</c:v>
                </c:pt>
                <c:pt idx="12656">
                  <c:v>0.10009999999999999</c:v>
                </c:pt>
                <c:pt idx="12657">
                  <c:v>0.10009999999999999</c:v>
                </c:pt>
                <c:pt idx="12658">
                  <c:v>0.1002</c:v>
                </c:pt>
                <c:pt idx="12659">
                  <c:v>9.2300000000000007E-2</c:v>
                </c:pt>
                <c:pt idx="12660">
                  <c:v>0.1003</c:v>
                </c:pt>
                <c:pt idx="12661">
                  <c:v>0.10439999999999999</c:v>
                </c:pt>
                <c:pt idx="12662">
                  <c:v>0.10779999999999999</c:v>
                </c:pt>
                <c:pt idx="12663">
                  <c:v>0.10970000000000001</c:v>
                </c:pt>
                <c:pt idx="12664">
                  <c:v>0.1032</c:v>
                </c:pt>
                <c:pt idx="12665">
                  <c:v>0.113</c:v>
                </c:pt>
                <c:pt idx="12666">
                  <c:v>0.11109999999999999</c:v>
                </c:pt>
                <c:pt idx="12667">
                  <c:v>0.1118</c:v>
                </c:pt>
                <c:pt idx="12668">
                  <c:v>0.11</c:v>
                </c:pt>
                <c:pt idx="12669">
                  <c:v>0.10980000000000001</c:v>
                </c:pt>
                <c:pt idx="12670">
                  <c:v>0.1096</c:v>
                </c:pt>
                <c:pt idx="12671">
                  <c:v>0.11210000000000001</c:v>
                </c:pt>
                <c:pt idx="12672">
                  <c:v>0.11169999999999999</c:v>
                </c:pt>
                <c:pt idx="12673">
                  <c:v>0.11169999999999999</c:v>
                </c:pt>
                <c:pt idx="12674">
                  <c:v>0.1069</c:v>
                </c:pt>
                <c:pt idx="12675">
                  <c:v>0.11210000000000001</c:v>
                </c:pt>
                <c:pt idx="12676">
                  <c:v>0.11550000000000001</c:v>
                </c:pt>
                <c:pt idx="12677">
                  <c:v>0.11609999999999999</c:v>
                </c:pt>
                <c:pt idx="12678">
                  <c:v>0.1158</c:v>
                </c:pt>
                <c:pt idx="12679">
                  <c:v>0.1052</c:v>
                </c:pt>
                <c:pt idx="12680">
                  <c:v>0.1176</c:v>
                </c:pt>
                <c:pt idx="12681">
                  <c:v>0.1186</c:v>
                </c:pt>
                <c:pt idx="12682">
                  <c:v>0.11539999999999999</c:v>
                </c:pt>
                <c:pt idx="12683">
                  <c:v>0.1162</c:v>
                </c:pt>
                <c:pt idx="12684">
                  <c:v>0.11460000000000001</c:v>
                </c:pt>
                <c:pt idx="12685">
                  <c:v>0.1192</c:v>
                </c:pt>
                <c:pt idx="12686">
                  <c:v>0.11599999999999999</c:v>
                </c:pt>
                <c:pt idx="12687">
                  <c:v>0.11599999999999999</c:v>
                </c:pt>
                <c:pt idx="12688">
                  <c:v>0.1167</c:v>
                </c:pt>
                <c:pt idx="12689">
                  <c:v>0.1082</c:v>
                </c:pt>
                <c:pt idx="12690">
                  <c:v>0.1162</c:v>
                </c:pt>
                <c:pt idx="12691">
                  <c:v>0.12089999999999999</c:v>
                </c:pt>
                <c:pt idx="12692">
                  <c:v>0.1207</c:v>
                </c:pt>
                <c:pt idx="12693">
                  <c:v>0.12130000000000001</c:v>
                </c:pt>
                <c:pt idx="12694">
                  <c:v>0.11789999999999999</c:v>
                </c:pt>
                <c:pt idx="12695">
                  <c:v>0.12300000000000001</c:v>
                </c:pt>
                <c:pt idx="12696">
                  <c:v>0.1235</c:v>
                </c:pt>
                <c:pt idx="12697">
                  <c:v>0.12330000000000001</c:v>
                </c:pt>
                <c:pt idx="12698">
                  <c:v>0.12210000000000001</c:v>
                </c:pt>
                <c:pt idx="12699">
                  <c:v>0.1193</c:v>
                </c:pt>
                <c:pt idx="12700">
                  <c:v>0.12089999999999999</c:v>
                </c:pt>
                <c:pt idx="12701">
                  <c:v>0.1202</c:v>
                </c:pt>
                <c:pt idx="12702">
                  <c:v>0.12</c:v>
                </c:pt>
                <c:pt idx="12703">
                  <c:v>0.12089999999999999</c:v>
                </c:pt>
                <c:pt idx="12704">
                  <c:v>0.11960000000000001</c:v>
                </c:pt>
                <c:pt idx="12705">
                  <c:v>0.1191</c:v>
                </c:pt>
                <c:pt idx="12706">
                  <c:v>0.1202</c:v>
                </c:pt>
                <c:pt idx="12707">
                  <c:v>0.1217</c:v>
                </c:pt>
                <c:pt idx="12708">
                  <c:v>0.1225</c:v>
                </c:pt>
                <c:pt idx="12709">
                  <c:v>0.1206</c:v>
                </c:pt>
                <c:pt idx="12710">
                  <c:v>0.11560000000000001</c:v>
                </c:pt>
                <c:pt idx="12711">
                  <c:v>0.11960000000000001</c:v>
                </c:pt>
                <c:pt idx="12712">
                  <c:v>0.126</c:v>
                </c:pt>
                <c:pt idx="12713">
                  <c:v>0.12640000000000001</c:v>
                </c:pt>
                <c:pt idx="12714">
                  <c:v>0.1419</c:v>
                </c:pt>
                <c:pt idx="12715">
                  <c:v>0.1232</c:v>
                </c:pt>
                <c:pt idx="12716">
                  <c:v>0.12279999999999999</c:v>
                </c:pt>
                <c:pt idx="12717">
                  <c:v>0.12380000000000001</c:v>
                </c:pt>
                <c:pt idx="12718">
                  <c:v>0.1226</c:v>
                </c:pt>
                <c:pt idx="12719">
                  <c:v>0.1152</c:v>
                </c:pt>
                <c:pt idx="12720">
                  <c:v>0.12240000000000001</c:v>
                </c:pt>
                <c:pt idx="12721">
                  <c:v>0.1333</c:v>
                </c:pt>
                <c:pt idx="12722">
                  <c:v>0.13600000000000001</c:v>
                </c:pt>
                <c:pt idx="12723">
                  <c:v>0.1341</c:v>
                </c:pt>
                <c:pt idx="12724">
                  <c:v>0.1215</c:v>
                </c:pt>
                <c:pt idx="12725">
                  <c:v>0.13930000000000001</c:v>
                </c:pt>
                <c:pt idx="12726">
                  <c:v>0.13930000000000001</c:v>
                </c:pt>
                <c:pt idx="12727">
                  <c:v>0.13300000000000001</c:v>
                </c:pt>
                <c:pt idx="12728">
                  <c:v>0.13500000000000001</c:v>
                </c:pt>
                <c:pt idx="12729">
                  <c:v>0.13500000000000001</c:v>
                </c:pt>
                <c:pt idx="12730">
                  <c:v>0.1386</c:v>
                </c:pt>
                <c:pt idx="12731">
                  <c:v>0.14330000000000001</c:v>
                </c:pt>
                <c:pt idx="12732">
                  <c:v>0.1331</c:v>
                </c:pt>
                <c:pt idx="12733">
                  <c:v>0.13250000000000001</c:v>
                </c:pt>
                <c:pt idx="12734">
                  <c:v>0.1198</c:v>
                </c:pt>
                <c:pt idx="12735">
                  <c:v>0.1201</c:v>
                </c:pt>
                <c:pt idx="12736">
                  <c:v>0.11890000000000001</c:v>
                </c:pt>
                <c:pt idx="12737">
                  <c:v>0.12</c:v>
                </c:pt>
                <c:pt idx="12738">
                  <c:v>0.1188</c:v>
                </c:pt>
                <c:pt idx="12739">
                  <c:v>0.11410000000000001</c:v>
                </c:pt>
                <c:pt idx="12740">
                  <c:v>0.1159</c:v>
                </c:pt>
                <c:pt idx="12741">
                  <c:v>0.1188</c:v>
                </c:pt>
                <c:pt idx="12742">
                  <c:v>0.1211</c:v>
                </c:pt>
                <c:pt idx="12743">
                  <c:v>0.1173</c:v>
                </c:pt>
                <c:pt idx="12744">
                  <c:v>0.12470000000000001</c:v>
                </c:pt>
                <c:pt idx="12745">
                  <c:v>0.11689999999999999</c:v>
                </c:pt>
                <c:pt idx="12746">
                  <c:v>0.11470000000000001</c:v>
                </c:pt>
                <c:pt idx="12747">
                  <c:v>0.11380000000000001</c:v>
                </c:pt>
                <c:pt idx="12748">
                  <c:v>0.114</c:v>
                </c:pt>
                <c:pt idx="12749">
                  <c:v>0.1094</c:v>
                </c:pt>
                <c:pt idx="12750">
                  <c:v>0.1114</c:v>
                </c:pt>
                <c:pt idx="12751">
                  <c:v>0.1158</c:v>
                </c:pt>
                <c:pt idx="12752">
                  <c:v>0.1164</c:v>
                </c:pt>
                <c:pt idx="12753">
                  <c:v>0.11550000000000001</c:v>
                </c:pt>
                <c:pt idx="12754">
                  <c:v>0.12609999999999999</c:v>
                </c:pt>
                <c:pt idx="12755">
                  <c:v>0.1173</c:v>
                </c:pt>
                <c:pt idx="12756">
                  <c:v>0.11310000000000001</c:v>
                </c:pt>
                <c:pt idx="12757">
                  <c:v>0.11310000000000001</c:v>
                </c:pt>
                <c:pt idx="12758">
                  <c:v>0.11210000000000001</c:v>
                </c:pt>
                <c:pt idx="12759">
                  <c:v>9.8299999999999998E-2</c:v>
                </c:pt>
                <c:pt idx="12760">
                  <c:v>0.10050000000000001</c:v>
                </c:pt>
                <c:pt idx="12761">
                  <c:v>0.11169999999999999</c:v>
                </c:pt>
                <c:pt idx="12762">
                  <c:v>0.1137</c:v>
                </c:pt>
                <c:pt idx="12763">
                  <c:v>0.1152</c:v>
                </c:pt>
                <c:pt idx="12764">
                  <c:v>0.11359999999999999</c:v>
                </c:pt>
                <c:pt idx="12765">
                  <c:v>0.114</c:v>
                </c:pt>
                <c:pt idx="12766">
                  <c:v>0.11550000000000001</c:v>
                </c:pt>
                <c:pt idx="12767">
                  <c:v>0.11470000000000001</c:v>
                </c:pt>
                <c:pt idx="12768">
                  <c:v>0.11509999999999999</c:v>
                </c:pt>
                <c:pt idx="12769">
                  <c:v>0.1041</c:v>
                </c:pt>
                <c:pt idx="12770">
                  <c:v>0.1128</c:v>
                </c:pt>
                <c:pt idx="12771">
                  <c:v>0.11470000000000001</c:v>
                </c:pt>
                <c:pt idx="12772">
                  <c:v>0.1153</c:v>
                </c:pt>
                <c:pt idx="12773">
                  <c:v>0.1128</c:v>
                </c:pt>
                <c:pt idx="12774">
                  <c:v>0.1057</c:v>
                </c:pt>
                <c:pt idx="12775">
                  <c:v>0.11</c:v>
                </c:pt>
                <c:pt idx="12776">
                  <c:v>0.11289999999999999</c:v>
                </c:pt>
                <c:pt idx="12777">
                  <c:v>0.11359999999999999</c:v>
                </c:pt>
                <c:pt idx="12778">
                  <c:v>0.1125</c:v>
                </c:pt>
                <c:pt idx="12779">
                  <c:v>0.10300000000000001</c:v>
                </c:pt>
                <c:pt idx="12780">
                  <c:v>0.1108</c:v>
                </c:pt>
                <c:pt idx="12781">
                  <c:v>0.11</c:v>
                </c:pt>
                <c:pt idx="12782">
                  <c:v>0.1081</c:v>
                </c:pt>
                <c:pt idx="12783">
                  <c:v>0.10679999999999999</c:v>
                </c:pt>
                <c:pt idx="12784">
                  <c:v>0.10550000000000001</c:v>
                </c:pt>
                <c:pt idx="12785">
                  <c:v>0.10550000000000001</c:v>
                </c:pt>
                <c:pt idx="12786">
                  <c:v>0.1036</c:v>
                </c:pt>
                <c:pt idx="12787">
                  <c:v>0.1027</c:v>
                </c:pt>
                <c:pt idx="12788">
                  <c:v>0.10249999999999999</c:v>
                </c:pt>
                <c:pt idx="12789">
                  <c:v>0.1009</c:v>
                </c:pt>
                <c:pt idx="12790">
                  <c:v>0.1014</c:v>
                </c:pt>
                <c:pt idx="12791">
                  <c:v>0.10189999999999999</c:v>
                </c:pt>
                <c:pt idx="12792">
                  <c:v>9.9499999999999991E-2</c:v>
                </c:pt>
                <c:pt idx="12793">
                  <c:v>9.8900000000000002E-2</c:v>
                </c:pt>
                <c:pt idx="12794">
                  <c:v>9.7500000000000003E-2</c:v>
                </c:pt>
                <c:pt idx="12795">
                  <c:v>9.8400000000000001E-2</c:v>
                </c:pt>
                <c:pt idx="12796">
                  <c:v>0.10009999999999999</c:v>
                </c:pt>
                <c:pt idx="12797">
                  <c:v>9.9499999999999991E-2</c:v>
                </c:pt>
                <c:pt idx="12798">
                  <c:v>0.1009</c:v>
                </c:pt>
                <c:pt idx="12799">
                  <c:v>9.4800000000000009E-2</c:v>
                </c:pt>
                <c:pt idx="12800">
                  <c:v>9.5100000000000004E-2</c:v>
                </c:pt>
                <c:pt idx="12801">
                  <c:v>9.8699999999999996E-2</c:v>
                </c:pt>
                <c:pt idx="12802">
                  <c:v>9.6500000000000002E-2</c:v>
                </c:pt>
                <c:pt idx="12803">
                  <c:v>9.4899999999999998E-2</c:v>
                </c:pt>
                <c:pt idx="12804">
                  <c:v>9.2799999999999994E-2</c:v>
                </c:pt>
                <c:pt idx="12805">
                  <c:v>9.3100000000000002E-2</c:v>
                </c:pt>
                <c:pt idx="12806">
                  <c:v>9.5199999999999993E-2</c:v>
                </c:pt>
                <c:pt idx="12807">
                  <c:v>9.35E-2</c:v>
                </c:pt>
                <c:pt idx="12808">
                  <c:v>9.1400000000000009E-2</c:v>
                </c:pt>
                <c:pt idx="12809">
                  <c:v>9.3900000000000011E-2</c:v>
                </c:pt>
                <c:pt idx="12810">
                  <c:v>9.1600000000000001E-2</c:v>
                </c:pt>
                <c:pt idx="12811">
                  <c:v>8.9499999999999996E-2</c:v>
                </c:pt>
                <c:pt idx="12812">
                  <c:v>8.9200000000000002E-2</c:v>
                </c:pt>
                <c:pt idx="12813">
                  <c:v>8.9399999999999993E-2</c:v>
                </c:pt>
                <c:pt idx="12814">
                  <c:v>8.8699999999999987E-2</c:v>
                </c:pt>
                <c:pt idx="12815">
                  <c:v>9.1400000000000009E-2</c:v>
                </c:pt>
                <c:pt idx="12816">
                  <c:v>9.0700000000000003E-2</c:v>
                </c:pt>
                <c:pt idx="12817">
                  <c:v>8.9700000000000002E-2</c:v>
                </c:pt>
                <c:pt idx="12818">
                  <c:v>8.8699999999999987E-2</c:v>
                </c:pt>
                <c:pt idx="12819">
                  <c:v>8.72E-2</c:v>
                </c:pt>
                <c:pt idx="12820">
                  <c:v>8.7599999999999997E-2</c:v>
                </c:pt>
                <c:pt idx="12821">
                  <c:v>8.7599999999999997E-2</c:v>
                </c:pt>
                <c:pt idx="12822">
                  <c:v>8.8499999999999995E-2</c:v>
                </c:pt>
                <c:pt idx="12823">
                  <c:v>8.9099999999999999E-2</c:v>
                </c:pt>
                <c:pt idx="12824">
                  <c:v>9.5199999999999993E-2</c:v>
                </c:pt>
                <c:pt idx="12825">
                  <c:v>9.1600000000000001E-2</c:v>
                </c:pt>
                <c:pt idx="12826">
                  <c:v>8.9900000000000008E-2</c:v>
                </c:pt>
                <c:pt idx="12827">
                  <c:v>8.9900000000000008E-2</c:v>
                </c:pt>
                <c:pt idx="12828">
                  <c:v>8.8699999999999987E-2</c:v>
                </c:pt>
                <c:pt idx="12829">
                  <c:v>9.3699999999999992E-2</c:v>
                </c:pt>
                <c:pt idx="12830">
                  <c:v>9.0200000000000002E-2</c:v>
                </c:pt>
                <c:pt idx="12831">
                  <c:v>8.8800000000000004E-2</c:v>
                </c:pt>
                <c:pt idx="12832">
                  <c:v>8.8100000000000012E-2</c:v>
                </c:pt>
                <c:pt idx="12833">
                  <c:v>8.8000000000000009E-2</c:v>
                </c:pt>
                <c:pt idx="12834">
                  <c:v>8.7599999999999997E-2</c:v>
                </c:pt>
                <c:pt idx="12835">
                  <c:v>8.8000000000000009E-2</c:v>
                </c:pt>
                <c:pt idx="12836">
                  <c:v>9.1400000000000009E-2</c:v>
                </c:pt>
                <c:pt idx="12837">
                  <c:v>9.3100000000000002E-2</c:v>
                </c:pt>
                <c:pt idx="12838">
                  <c:v>9.3100000000000002E-2</c:v>
                </c:pt>
                <c:pt idx="12839">
                  <c:v>9.5799999999999996E-2</c:v>
                </c:pt>
                <c:pt idx="12840">
                  <c:v>9.2799999999999994E-2</c:v>
                </c:pt>
                <c:pt idx="12841">
                  <c:v>9.4800000000000009E-2</c:v>
                </c:pt>
                <c:pt idx="12842">
                  <c:v>9.5000000000000001E-2</c:v>
                </c:pt>
                <c:pt idx="12843">
                  <c:v>9.4700000000000006E-2</c:v>
                </c:pt>
                <c:pt idx="12844">
                  <c:v>9.5799999999999996E-2</c:v>
                </c:pt>
                <c:pt idx="12845">
                  <c:v>9.4600000000000004E-2</c:v>
                </c:pt>
                <c:pt idx="12846">
                  <c:v>9.5799999999999996E-2</c:v>
                </c:pt>
                <c:pt idx="12847">
                  <c:v>9.6199999999999994E-2</c:v>
                </c:pt>
                <c:pt idx="12848">
                  <c:v>9.6999999999999989E-2</c:v>
                </c:pt>
                <c:pt idx="12849">
                  <c:v>9.8900000000000002E-2</c:v>
                </c:pt>
                <c:pt idx="12850">
                  <c:v>9.820000000000001E-2</c:v>
                </c:pt>
                <c:pt idx="12851">
                  <c:v>9.7599999999999992E-2</c:v>
                </c:pt>
                <c:pt idx="12852">
                  <c:v>9.7500000000000003E-2</c:v>
                </c:pt>
                <c:pt idx="12853">
                  <c:v>9.69E-2</c:v>
                </c:pt>
                <c:pt idx="12854">
                  <c:v>9.6999999999999989E-2</c:v>
                </c:pt>
                <c:pt idx="12855">
                  <c:v>9.5600000000000004E-2</c:v>
                </c:pt>
                <c:pt idx="12856">
                  <c:v>9.7599999999999992E-2</c:v>
                </c:pt>
                <c:pt idx="12857">
                  <c:v>9.8400000000000001E-2</c:v>
                </c:pt>
                <c:pt idx="12858">
                  <c:v>9.8000000000000004E-2</c:v>
                </c:pt>
                <c:pt idx="12859">
                  <c:v>9.7200000000000009E-2</c:v>
                </c:pt>
                <c:pt idx="12860">
                  <c:v>9.8299999999999998E-2</c:v>
                </c:pt>
                <c:pt idx="12861">
                  <c:v>9.8299999999999998E-2</c:v>
                </c:pt>
                <c:pt idx="12862">
                  <c:v>9.9499999999999991E-2</c:v>
                </c:pt>
                <c:pt idx="12863">
                  <c:v>9.8699999999999996E-2</c:v>
                </c:pt>
                <c:pt idx="12864">
                  <c:v>7.1900000000000006E-2</c:v>
                </c:pt>
                <c:pt idx="12865">
                  <c:v>9.6600000000000005E-2</c:v>
                </c:pt>
                <c:pt idx="12866">
                  <c:v>9.6600000000000005E-2</c:v>
                </c:pt>
                <c:pt idx="12867">
                  <c:v>0.10009999999999999</c:v>
                </c:pt>
                <c:pt idx="12868">
                  <c:v>0.1013</c:v>
                </c:pt>
                <c:pt idx="12869">
                  <c:v>0.10220000000000001</c:v>
                </c:pt>
                <c:pt idx="12870">
                  <c:v>0.1032</c:v>
                </c:pt>
                <c:pt idx="12871">
                  <c:v>0.10439999999999999</c:v>
                </c:pt>
                <c:pt idx="12872">
                  <c:v>0.1009</c:v>
                </c:pt>
                <c:pt idx="12873">
                  <c:v>0.1</c:v>
                </c:pt>
                <c:pt idx="12874">
                  <c:v>8.8399999999999992E-2</c:v>
                </c:pt>
                <c:pt idx="12875">
                  <c:v>0.1016</c:v>
                </c:pt>
                <c:pt idx="12876">
                  <c:v>0.1026</c:v>
                </c:pt>
                <c:pt idx="12877">
                  <c:v>0.1027</c:v>
                </c:pt>
                <c:pt idx="12878">
                  <c:v>0.1024</c:v>
                </c:pt>
                <c:pt idx="12879">
                  <c:v>9.0700000000000003E-2</c:v>
                </c:pt>
                <c:pt idx="12880">
                  <c:v>0.10400000000000001</c:v>
                </c:pt>
                <c:pt idx="12881">
                  <c:v>0.1045</c:v>
                </c:pt>
                <c:pt idx="12882">
                  <c:v>0.10339999999999999</c:v>
                </c:pt>
                <c:pt idx="12883">
                  <c:v>0.1026</c:v>
                </c:pt>
                <c:pt idx="12884">
                  <c:v>0.1026</c:v>
                </c:pt>
                <c:pt idx="12885">
                  <c:v>0.10249999999999999</c:v>
                </c:pt>
                <c:pt idx="12886">
                  <c:v>0.10150000000000001</c:v>
                </c:pt>
                <c:pt idx="12887">
                  <c:v>0.1017</c:v>
                </c:pt>
                <c:pt idx="12888">
                  <c:v>9.4399999999999998E-2</c:v>
                </c:pt>
                <c:pt idx="12889">
                  <c:v>9.4399999999999998E-2</c:v>
                </c:pt>
                <c:pt idx="12890">
                  <c:v>0.10769999999999999</c:v>
                </c:pt>
                <c:pt idx="12891">
                  <c:v>0.1084</c:v>
                </c:pt>
                <c:pt idx="12892">
                  <c:v>0.10189999999999999</c:v>
                </c:pt>
                <c:pt idx="12893">
                  <c:v>0.1</c:v>
                </c:pt>
                <c:pt idx="12894">
                  <c:v>0.1139</c:v>
                </c:pt>
                <c:pt idx="12895">
                  <c:v>0.10039999999999999</c:v>
                </c:pt>
                <c:pt idx="12896">
                  <c:v>9.7799999999999998E-2</c:v>
                </c:pt>
                <c:pt idx="12897">
                  <c:v>9.7500000000000003E-2</c:v>
                </c:pt>
                <c:pt idx="12898">
                  <c:v>9.7699999999999995E-2</c:v>
                </c:pt>
                <c:pt idx="12899">
                  <c:v>9.4499999999999987E-2</c:v>
                </c:pt>
                <c:pt idx="12900">
                  <c:v>9.7599999999999992E-2</c:v>
                </c:pt>
                <c:pt idx="12901">
                  <c:v>9.7299999999999998E-2</c:v>
                </c:pt>
                <c:pt idx="12902">
                  <c:v>9.7100000000000006E-2</c:v>
                </c:pt>
                <c:pt idx="12903">
                  <c:v>9.8800000000000013E-2</c:v>
                </c:pt>
                <c:pt idx="12904">
                  <c:v>0.1061</c:v>
                </c:pt>
                <c:pt idx="12905">
                  <c:v>9.9499999999999991E-2</c:v>
                </c:pt>
                <c:pt idx="12906">
                  <c:v>9.8000000000000004E-2</c:v>
                </c:pt>
                <c:pt idx="12907">
                  <c:v>9.6999999999999989E-2</c:v>
                </c:pt>
                <c:pt idx="12908">
                  <c:v>9.8100000000000007E-2</c:v>
                </c:pt>
                <c:pt idx="12909">
                  <c:v>0.1056</c:v>
                </c:pt>
                <c:pt idx="12910">
                  <c:v>9.8599999999999993E-2</c:v>
                </c:pt>
                <c:pt idx="12911">
                  <c:v>9.849999999999999E-2</c:v>
                </c:pt>
                <c:pt idx="12912">
                  <c:v>9.849999999999999E-2</c:v>
                </c:pt>
                <c:pt idx="12913">
                  <c:v>0.10009999999999999</c:v>
                </c:pt>
                <c:pt idx="12914">
                  <c:v>0.1002</c:v>
                </c:pt>
                <c:pt idx="12915">
                  <c:v>0.10099999999999999</c:v>
                </c:pt>
                <c:pt idx="12916">
                  <c:v>0.1</c:v>
                </c:pt>
                <c:pt idx="12917">
                  <c:v>0.1009</c:v>
                </c:pt>
                <c:pt idx="12918">
                  <c:v>0.1008</c:v>
                </c:pt>
                <c:pt idx="12919">
                  <c:v>6.480000000000001E-2</c:v>
                </c:pt>
                <c:pt idx="12920">
                  <c:v>9.3100000000000002E-2</c:v>
                </c:pt>
                <c:pt idx="12921">
                  <c:v>0.10619999999999999</c:v>
                </c:pt>
                <c:pt idx="12922">
                  <c:v>0.10619999999999999</c:v>
                </c:pt>
                <c:pt idx="12923">
                  <c:v>0.10800000000000001</c:v>
                </c:pt>
                <c:pt idx="12924">
                  <c:v>0.10039999999999999</c:v>
                </c:pt>
                <c:pt idx="12925">
                  <c:v>0.10730000000000001</c:v>
                </c:pt>
                <c:pt idx="12926">
                  <c:v>0.109</c:v>
                </c:pt>
                <c:pt idx="12927">
                  <c:v>0.1082</c:v>
                </c:pt>
                <c:pt idx="12928">
                  <c:v>0.10920000000000001</c:v>
                </c:pt>
                <c:pt idx="12929">
                  <c:v>0.11630000000000001</c:v>
                </c:pt>
                <c:pt idx="12930">
                  <c:v>0.10539999999999999</c:v>
                </c:pt>
                <c:pt idx="12931">
                  <c:v>0.1069</c:v>
                </c:pt>
                <c:pt idx="12932">
                  <c:v>0.1074</c:v>
                </c:pt>
                <c:pt idx="12933">
                  <c:v>0.1079</c:v>
                </c:pt>
                <c:pt idx="12934">
                  <c:v>0.10710000000000001</c:v>
                </c:pt>
                <c:pt idx="12935">
                  <c:v>0.10679999999999999</c:v>
                </c:pt>
                <c:pt idx="12936">
                  <c:v>0.1084</c:v>
                </c:pt>
                <c:pt idx="12937">
                  <c:v>0.1082</c:v>
                </c:pt>
                <c:pt idx="12938">
                  <c:v>0.10929999999999999</c:v>
                </c:pt>
                <c:pt idx="12939">
                  <c:v>0.1003</c:v>
                </c:pt>
                <c:pt idx="12940">
                  <c:v>0.10920000000000001</c:v>
                </c:pt>
                <c:pt idx="12941">
                  <c:v>0.1115</c:v>
                </c:pt>
                <c:pt idx="12942">
                  <c:v>0.1079</c:v>
                </c:pt>
                <c:pt idx="12943">
                  <c:v>0.10730000000000001</c:v>
                </c:pt>
                <c:pt idx="12944">
                  <c:v>8.9600000000000013E-2</c:v>
                </c:pt>
                <c:pt idx="12945">
                  <c:v>0.1085</c:v>
                </c:pt>
                <c:pt idx="12946">
                  <c:v>0.11220000000000001</c:v>
                </c:pt>
                <c:pt idx="12947">
                  <c:v>0.11220000000000001</c:v>
                </c:pt>
                <c:pt idx="12948">
                  <c:v>0.10859999999999999</c:v>
                </c:pt>
                <c:pt idx="12949">
                  <c:v>0.10880000000000001</c:v>
                </c:pt>
                <c:pt idx="12950">
                  <c:v>0.10550000000000001</c:v>
                </c:pt>
                <c:pt idx="12951">
                  <c:v>0.10769999999999999</c:v>
                </c:pt>
                <c:pt idx="12952">
                  <c:v>0.1084</c:v>
                </c:pt>
                <c:pt idx="12953">
                  <c:v>0.1079</c:v>
                </c:pt>
                <c:pt idx="12954">
                  <c:v>0.1048</c:v>
                </c:pt>
                <c:pt idx="12955">
                  <c:v>0.1074</c:v>
                </c:pt>
                <c:pt idx="12956">
                  <c:v>0.10580000000000001</c:v>
                </c:pt>
                <c:pt idx="12957">
                  <c:v>0.10439999999999999</c:v>
                </c:pt>
                <c:pt idx="12958">
                  <c:v>0.10490000000000001</c:v>
                </c:pt>
                <c:pt idx="12959">
                  <c:v>9.7299999999999998E-2</c:v>
                </c:pt>
                <c:pt idx="12960">
                  <c:v>0.10390000000000001</c:v>
                </c:pt>
                <c:pt idx="12961">
                  <c:v>0.10539999999999999</c:v>
                </c:pt>
                <c:pt idx="12962">
                  <c:v>0.1052</c:v>
                </c:pt>
                <c:pt idx="12963">
                  <c:v>0.105</c:v>
                </c:pt>
                <c:pt idx="12964">
                  <c:v>9.0500000000000011E-2</c:v>
                </c:pt>
                <c:pt idx="12965">
                  <c:v>0.1013</c:v>
                </c:pt>
                <c:pt idx="12966">
                  <c:v>0.1056</c:v>
                </c:pt>
                <c:pt idx="12967">
                  <c:v>0.10710000000000001</c:v>
                </c:pt>
                <c:pt idx="12968">
                  <c:v>0.1084</c:v>
                </c:pt>
                <c:pt idx="12969">
                  <c:v>8.7400000000000005E-2</c:v>
                </c:pt>
                <c:pt idx="12970">
                  <c:v>0.11220000000000001</c:v>
                </c:pt>
                <c:pt idx="12971">
                  <c:v>0.111</c:v>
                </c:pt>
                <c:pt idx="12972">
                  <c:v>0.1074</c:v>
                </c:pt>
                <c:pt idx="12973">
                  <c:v>0.1069</c:v>
                </c:pt>
                <c:pt idx="12974">
                  <c:v>9.8000000000000004E-2</c:v>
                </c:pt>
                <c:pt idx="12975">
                  <c:v>0.1069</c:v>
                </c:pt>
                <c:pt idx="12976">
                  <c:v>0.1081</c:v>
                </c:pt>
                <c:pt idx="12977">
                  <c:v>0.1066</c:v>
                </c:pt>
                <c:pt idx="12978">
                  <c:v>0.10800000000000001</c:v>
                </c:pt>
                <c:pt idx="12979">
                  <c:v>0.1</c:v>
                </c:pt>
                <c:pt idx="12980">
                  <c:v>0.11749999999999999</c:v>
                </c:pt>
                <c:pt idx="12981">
                  <c:v>0.11</c:v>
                </c:pt>
                <c:pt idx="12982">
                  <c:v>9.69E-2</c:v>
                </c:pt>
                <c:pt idx="12983">
                  <c:v>9.7500000000000003E-2</c:v>
                </c:pt>
                <c:pt idx="12984">
                  <c:v>8.7499999999999994E-2</c:v>
                </c:pt>
                <c:pt idx="12985">
                  <c:v>9.5000000000000001E-2</c:v>
                </c:pt>
                <c:pt idx="12986">
                  <c:v>9.7500000000000003E-2</c:v>
                </c:pt>
                <c:pt idx="12987">
                  <c:v>9.6300000000000011E-2</c:v>
                </c:pt>
                <c:pt idx="12988">
                  <c:v>9.7500000000000003E-2</c:v>
                </c:pt>
                <c:pt idx="12989">
                  <c:v>0.13</c:v>
                </c:pt>
                <c:pt idx="12990">
                  <c:v>0.13</c:v>
                </c:pt>
                <c:pt idx="12991">
                  <c:v>0.1</c:v>
                </c:pt>
                <c:pt idx="12992">
                  <c:v>8.8800000000000004E-2</c:v>
                </c:pt>
                <c:pt idx="12993">
                  <c:v>8.8800000000000004E-2</c:v>
                </c:pt>
                <c:pt idx="12994">
                  <c:v>8.5000000000000006E-2</c:v>
                </c:pt>
                <c:pt idx="12995">
                  <c:v>8.7499999999999994E-2</c:v>
                </c:pt>
                <c:pt idx="12996">
                  <c:v>8.5000000000000006E-2</c:v>
                </c:pt>
                <c:pt idx="12997">
                  <c:v>8.5600000000000009E-2</c:v>
                </c:pt>
                <c:pt idx="12998">
                  <c:v>8.6899999999999991E-2</c:v>
                </c:pt>
                <c:pt idx="12999">
                  <c:v>8.6300000000000002E-2</c:v>
                </c:pt>
                <c:pt idx="13000">
                  <c:v>8.6899999999999991E-2</c:v>
                </c:pt>
                <c:pt idx="13001">
                  <c:v>8.6899999999999991E-2</c:v>
                </c:pt>
                <c:pt idx="13002">
                  <c:v>8.5000000000000006E-2</c:v>
                </c:pt>
                <c:pt idx="13003">
                  <c:v>8.3800000000000013E-2</c:v>
                </c:pt>
                <c:pt idx="13004">
                  <c:v>7.2499999999999995E-2</c:v>
                </c:pt>
                <c:pt idx="13005">
                  <c:v>8.2500000000000004E-2</c:v>
                </c:pt>
                <c:pt idx="13006">
                  <c:v>8.4399999999999989E-2</c:v>
                </c:pt>
                <c:pt idx="13007">
                  <c:v>8.2500000000000004E-2</c:v>
                </c:pt>
                <c:pt idx="13008">
                  <c:v>8.5000000000000006E-2</c:v>
                </c:pt>
                <c:pt idx="13009">
                  <c:v>8.2500000000000004E-2</c:v>
                </c:pt>
                <c:pt idx="13010">
                  <c:v>8.6899999999999991E-2</c:v>
                </c:pt>
                <c:pt idx="13011">
                  <c:v>8.6300000000000002E-2</c:v>
                </c:pt>
                <c:pt idx="13012">
                  <c:v>8.4399999999999989E-2</c:v>
                </c:pt>
                <c:pt idx="13013">
                  <c:v>8.1300000000000011E-2</c:v>
                </c:pt>
                <c:pt idx="13014">
                  <c:v>7.6299999999999993E-2</c:v>
                </c:pt>
                <c:pt idx="13015">
                  <c:v>7.8799999999999995E-2</c:v>
                </c:pt>
                <c:pt idx="13016">
                  <c:v>0.08</c:v>
                </c:pt>
                <c:pt idx="13017">
                  <c:v>0.08</c:v>
                </c:pt>
                <c:pt idx="13018">
                  <c:v>8.1300000000000011E-2</c:v>
                </c:pt>
                <c:pt idx="13019">
                  <c:v>8.2500000000000004E-2</c:v>
                </c:pt>
                <c:pt idx="13020">
                  <c:v>8.1900000000000001E-2</c:v>
                </c:pt>
                <c:pt idx="13021">
                  <c:v>7.8799999999999995E-2</c:v>
                </c:pt>
                <c:pt idx="13022">
                  <c:v>0.08</c:v>
                </c:pt>
                <c:pt idx="13023">
                  <c:v>8.1300000000000011E-2</c:v>
                </c:pt>
                <c:pt idx="13024">
                  <c:v>0.08</c:v>
                </c:pt>
                <c:pt idx="13025">
                  <c:v>7.6299999999999993E-2</c:v>
                </c:pt>
                <c:pt idx="13026">
                  <c:v>7.7499999999999999E-2</c:v>
                </c:pt>
                <c:pt idx="13027">
                  <c:v>7.8799999999999995E-2</c:v>
                </c:pt>
                <c:pt idx="13028">
                  <c:v>7.690000000000001E-2</c:v>
                </c:pt>
                <c:pt idx="13029">
                  <c:v>7.2499999999999995E-2</c:v>
                </c:pt>
                <c:pt idx="13030">
                  <c:v>7.7499999999999999E-2</c:v>
                </c:pt>
                <c:pt idx="13031">
                  <c:v>7.8799999999999995E-2</c:v>
                </c:pt>
                <c:pt idx="13032">
                  <c:v>7.6299999999999993E-2</c:v>
                </c:pt>
                <c:pt idx="13033">
                  <c:v>7.4400000000000008E-2</c:v>
                </c:pt>
                <c:pt idx="13034">
                  <c:v>7.0000000000000007E-2</c:v>
                </c:pt>
                <c:pt idx="13035">
                  <c:v>7.8799999999999995E-2</c:v>
                </c:pt>
                <c:pt idx="13036">
                  <c:v>7.6299999999999993E-2</c:v>
                </c:pt>
                <c:pt idx="13037">
                  <c:v>7.3800000000000004E-2</c:v>
                </c:pt>
                <c:pt idx="13038">
                  <c:v>7.3800000000000004E-2</c:v>
                </c:pt>
                <c:pt idx="13039">
                  <c:v>7.4999999999999997E-2</c:v>
                </c:pt>
                <c:pt idx="13040">
                  <c:v>7.2499999999999995E-2</c:v>
                </c:pt>
                <c:pt idx="13041">
                  <c:v>6.88E-2</c:v>
                </c:pt>
                <c:pt idx="13042">
                  <c:v>7.0000000000000007E-2</c:v>
                </c:pt>
                <c:pt idx="13043">
                  <c:v>7.3800000000000004E-2</c:v>
                </c:pt>
                <c:pt idx="13044">
                  <c:v>8.2500000000000004E-2</c:v>
                </c:pt>
                <c:pt idx="13045">
                  <c:v>7.7499999999999999E-2</c:v>
                </c:pt>
                <c:pt idx="13046">
                  <c:v>7.1300000000000002E-2</c:v>
                </c:pt>
                <c:pt idx="13047">
                  <c:v>6.88E-2</c:v>
                </c:pt>
                <c:pt idx="13048">
                  <c:v>6.88E-2</c:v>
                </c:pt>
                <c:pt idx="13049">
                  <c:v>0.06</c:v>
                </c:pt>
                <c:pt idx="13050">
                  <c:v>6.6299999999999998E-2</c:v>
                </c:pt>
                <c:pt idx="13051">
                  <c:v>6.7500000000000004E-2</c:v>
                </c:pt>
                <c:pt idx="13052">
                  <c:v>7.1300000000000002E-2</c:v>
                </c:pt>
                <c:pt idx="13053">
                  <c:v>7.1300000000000002E-2</c:v>
                </c:pt>
                <c:pt idx="13054">
                  <c:v>6.3799999999999996E-2</c:v>
                </c:pt>
                <c:pt idx="13055">
                  <c:v>6.88E-2</c:v>
                </c:pt>
                <c:pt idx="13056">
                  <c:v>7.3800000000000004E-2</c:v>
                </c:pt>
                <c:pt idx="13057">
                  <c:v>7.3800000000000004E-2</c:v>
                </c:pt>
                <c:pt idx="13058">
                  <c:v>7.4999999999999997E-2</c:v>
                </c:pt>
                <c:pt idx="13059">
                  <c:v>7.2499999999999995E-2</c:v>
                </c:pt>
                <c:pt idx="13060">
                  <c:v>7.2499999999999995E-2</c:v>
                </c:pt>
                <c:pt idx="13061">
                  <c:v>7.1300000000000002E-2</c:v>
                </c:pt>
                <c:pt idx="13062">
                  <c:v>7.0000000000000007E-2</c:v>
                </c:pt>
                <c:pt idx="13063">
                  <c:v>7.1300000000000002E-2</c:v>
                </c:pt>
                <c:pt idx="13064">
                  <c:v>0.06</c:v>
                </c:pt>
                <c:pt idx="13065">
                  <c:v>6.7500000000000004E-2</c:v>
                </c:pt>
                <c:pt idx="13066">
                  <c:v>7.0000000000000007E-2</c:v>
                </c:pt>
                <c:pt idx="13067">
                  <c:v>7.2499999999999995E-2</c:v>
                </c:pt>
                <c:pt idx="13068">
                  <c:v>7.2499999999999995E-2</c:v>
                </c:pt>
                <c:pt idx="13069">
                  <c:v>6.7500000000000004E-2</c:v>
                </c:pt>
                <c:pt idx="13070">
                  <c:v>7.4999999999999997E-2</c:v>
                </c:pt>
                <c:pt idx="13071">
                  <c:v>7.2499999999999995E-2</c:v>
                </c:pt>
                <c:pt idx="13072">
                  <c:v>7.1300000000000002E-2</c:v>
                </c:pt>
                <c:pt idx="13073">
                  <c:v>7.0000000000000007E-2</c:v>
                </c:pt>
                <c:pt idx="13074">
                  <c:v>6.25E-2</c:v>
                </c:pt>
                <c:pt idx="13075">
                  <c:v>6.7500000000000004E-2</c:v>
                </c:pt>
                <c:pt idx="13076">
                  <c:v>7.0000000000000007E-2</c:v>
                </c:pt>
                <c:pt idx="13077">
                  <c:v>7.3800000000000004E-2</c:v>
                </c:pt>
                <c:pt idx="13078">
                  <c:v>7.0000000000000007E-2</c:v>
                </c:pt>
                <c:pt idx="13079">
                  <c:v>7.4999999999999997E-2</c:v>
                </c:pt>
                <c:pt idx="13080">
                  <c:v>7.4999999999999997E-2</c:v>
                </c:pt>
                <c:pt idx="13081">
                  <c:v>6.7500000000000004E-2</c:v>
                </c:pt>
                <c:pt idx="13082">
                  <c:v>6.3799999999999996E-2</c:v>
                </c:pt>
                <c:pt idx="13083">
                  <c:v>6.3799999999999996E-2</c:v>
                </c:pt>
                <c:pt idx="13084">
                  <c:v>5.2499999999999998E-2</c:v>
                </c:pt>
                <c:pt idx="13085">
                  <c:v>6.25E-2</c:v>
                </c:pt>
                <c:pt idx="13086">
                  <c:v>7.2499999999999995E-2</c:v>
                </c:pt>
                <c:pt idx="13087">
                  <c:v>7.2499999999999995E-2</c:v>
                </c:pt>
                <c:pt idx="13088">
                  <c:v>7.0000000000000007E-2</c:v>
                </c:pt>
                <c:pt idx="13089">
                  <c:v>7.4999999999999997E-2</c:v>
                </c:pt>
                <c:pt idx="13090">
                  <c:v>6.7500000000000004E-2</c:v>
                </c:pt>
                <c:pt idx="13091">
                  <c:v>6.4399999999999999E-2</c:v>
                </c:pt>
                <c:pt idx="13092">
                  <c:v>6.3799999999999996E-2</c:v>
                </c:pt>
                <c:pt idx="13093">
                  <c:v>6.25E-2</c:v>
                </c:pt>
                <c:pt idx="13094">
                  <c:v>5.7500000000000002E-2</c:v>
                </c:pt>
                <c:pt idx="13095">
                  <c:v>5.7500000000000002E-2</c:v>
                </c:pt>
                <c:pt idx="13096">
                  <c:v>6.25E-2</c:v>
                </c:pt>
                <c:pt idx="13097">
                  <c:v>6.4399999999999999E-2</c:v>
                </c:pt>
                <c:pt idx="13098">
                  <c:v>6.4399999999999999E-2</c:v>
                </c:pt>
                <c:pt idx="13099">
                  <c:v>6.5000000000000002E-2</c:v>
                </c:pt>
                <c:pt idx="13100">
                  <c:v>6.25E-2</c:v>
                </c:pt>
                <c:pt idx="13101">
                  <c:v>6.25E-2</c:v>
                </c:pt>
                <c:pt idx="13102">
                  <c:v>6.3799999999999996E-2</c:v>
                </c:pt>
                <c:pt idx="13103">
                  <c:v>6.3099999999999989E-2</c:v>
                </c:pt>
                <c:pt idx="13104">
                  <c:v>6.1900000000000004E-2</c:v>
                </c:pt>
                <c:pt idx="13105">
                  <c:v>6.25E-2</c:v>
                </c:pt>
                <c:pt idx="13106">
                  <c:v>0.06</c:v>
                </c:pt>
                <c:pt idx="13107">
                  <c:v>0.06</c:v>
                </c:pt>
                <c:pt idx="13108">
                  <c:v>5.7500000000000002E-2</c:v>
                </c:pt>
                <c:pt idx="13109">
                  <c:v>5.6299999999999996E-2</c:v>
                </c:pt>
                <c:pt idx="13110">
                  <c:v>6.5000000000000002E-2</c:v>
                </c:pt>
                <c:pt idx="13111">
                  <c:v>5.8799999999999998E-2</c:v>
                </c:pt>
                <c:pt idx="13112">
                  <c:v>5.7500000000000002E-2</c:v>
                </c:pt>
                <c:pt idx="13113">
                  <c:v>5.7500000000000002E-2</c:v>
                </c:pt>
                <c:pt idx="13114">
                  <c:v>5.5E-2</c:v>
                </c:pt>
                <c:pt idx="13115">
                  <c:v>5.5E-2</c:v>
                </c:pt>
                <c:pt idx="13116">
                  <c:v>5.6299999999999996E-2</c:v>
                </c:pt>
                <c:pt idx="13117">
                  <c:v>5.7500000000000002E-2</c:v>
                </c:pt>
                <c:pt idx="13118">
                  <c:v>5.7500000000000002E-2</c:v>
                </c:pt>
                <c:pt idx="13119">
                  <c:v>5.5E-2</c:v>
                </c:pt>
                <c:pt idx="13120">
                  <c:v>0.06</c:v>
                </c:pt>
                <c:pt idx="13121">
                  <c:v>5.5E-2</c:v>
                </c:pt>
                <c:pt idx="13122">
                  <c:v>5.5E-2</c:v>
                </c:pt>
                <c:pt idx="13123">
                  <c:v>5.7500000000000002E-2</c:v>
                </c:pt>
                <c:pt idx="13124">
                  <c:v>5.1299999999999998E-2</c:v>
                </c:pt>
                <c:pt idx="13125">
                  <c:v>5.2499999999999998E-2</c:v>
                </c:pt>
                <c:pt idx="13126">
                  <c:v>5.3800000000000001E-2</c:v>
                </c:pt>
                <c:pt idx="13127">
                  <c:v>5.3800000000000001E-2</c:v>
                </c:pt>
                <c:pt idx="13128">
                  <c:v>5.5E-2</c:v>
                </c:pt>
                <c:pt idx="13129">
                  <c:v>5.2499999999999998E-2</c:v>
                </c:pt>
                <c:pt idx="13130">
                  <c:v>5.3800000000000001E-2</c:v>
                </c:pt>
                <c:pt idx="13131">
                  <c:v>5.5599999999999997E-2</c:v>
                </c:pt>
                <c:pt idx="13132">
                  <c:v>5.3800000000000001E-2</c:v>
                </c:pt>
                <c:pt idx="13133">
                  <c:v>5.3099999999999994E-2</c:v>
                </c:pt>
                <c:pt idx="13134">
                  <c:v>5.5E-2</c:v>
                </c:pt>
                <c:pt idx="13135">
                  <c:v>5.5E-2</c:v>
                </c:pt>
                <c:pt idx="13136">
                  <c:v>5.2499999999999998E-2</c:v>
                </c:pt>
                <c:pt idx="13137">
                  <c:v>5.1900000000000002E-2</c:v>
                </c:pt>
                <c:pt idx="13138">
                  <c:v>5.1900000000000002E-2</c:v>
                </c:pt>
                <c:pt idx="13139">
                  <c:v>4.7500000000000001E-2</c:v>
                </c:pt>
                <c:pt idx="13140">
                  <c:v>5.2499999999999998E-2</c:v>
                </c:pt>
                <c:pt idx="13141">
                  <c:v>5.2499999999999998E-2</c:v>
                </c:pt>
                <c:pt idx="13142">
                  <c:v>5.2499999999999998E-2</c:v>
                </c:pt>
                <c:pt idx="13143">
                  <c:v>5.1900000000000002E-2</c:v>
                </c:pt>
                <c:pt idx="13144">
                  <c:v>4.7500000000000001E-2</c:v>
                </c:pt>
                <c:pt idx="13145">
                  <c:v>5.1900000000000002E-2</c:v>
                </c:pt>
                <c:pt idx="13146">
                  <c:v>5.0599999999999999E-2</c:v>
                </c:pt>
                <c:pt idx="13147">
                  <c:v>5.0599999999999999E-2</c:v>
                </c:pt>
                <c:pt idx="13148">
                  <c:v>0.05</c:v>
                </c:pt>
                <c:pt idx="13149">
                  <c:v>0.05</c:v>
                </c:pt>
                <c:pt idx="13150">
                  <c:v>5.2499999999999998E-2</c:v>
                </c:pt>
                <c:pt idx="13151">
                  <c:v>5.0599999999999999E-2</c:v>
                </c:pt>
                <c:pt idx="13152">
                  <c:v>4.8799999999999996E-2</c:v>
                </c:pt>
                <c:pt idx="13153">
                  <c:v>4.8799999999999996E-2</c:v>
                </c:pt>
                <c:pt idx="13154">
                  <c:v>3.5000000000000003E-2</c:v>
                </c:pt>
                <c:pt idx="13155">
                  <c:v>4.8099999999999997E-2</c:v>
                </c:pt>
                <c:pt idx="13156">
                  <c:v>5.0599999999999999E-2</c:v>
                </c:pt>
                <c:pt idx="13157">
                  <c:v>5.2499999999999998E-2</c:v>
                </c:pt>
                <c:pt idx="13158">
                  <c:v>5.1299999999999998E-2</c:v>
                </c:pt>
                <c:pt idx="13159">
                  <c:v>0.06</c:v>
                </c:pt>
                <c:pt idx="13160">
                  <c:v>5.2499999999999998E-2</c:v>
                </c:pt>
                <c:pt idx="13161">
                  <c:v>5.2499999999999998E-2</c:v>
                </c:pt>
                <c:pt idx="13162">
                  <c:v>5.0599999999999999E-2</c:v>
                </c:pt>
                <c:pt idx="13163">
                  <c:v>5.0599999999999999E-2</c:v>
                </c:pt>
                <c:pt idx="13164">
                  <c:v>5.5E-2</c:v>
                </c:pt>
                <c:pt idx="13165">
                  <c:v>4.8799999999999996E-2</c:v>
                </c:pt>
                <c:pt idx="13166">
                  <c:v>4.9400000000000006E-2</c:v>
                </c:pt>
                <c:pt idx="13167">
                  <c:v>0.05</c:v>
                </c:pt>
                <c:pt idx="13168">
                  <c:v>5.1299999999999998E-2</c:v>
                </c:pt>
                <c:pt idx="13169">
                  <c:v>5.6299999999999996E-2</c:v>
                </c:pt>
                <c:pt idx="13170">
                  <c:v>0.05</c:v>
                </c:pt>
                <c:pt idx="13171">
                  <c:v>4.8799999999999996E-2</c:v>
                </c:pt>
                <c:pt idx="13172">
                  <c:v>4.8799999999999996E-2</c:v>
                </c:pt>
                <c:pt idx="13173">
                  <c:v>4.9400000000000006E-2</c:v>
                </c:pt>
                <c:pt idx="13174">
                  <c:v>4.6300000000000001E-2</c:v>
                </c:pt>
                <c:pt idx="13175">
                  <c:v>4.8799999999999996E-2</c:v>
                </c:pt>
                <c:pt idx="13176">
                  <c:v>5.0599999999999999E-2</c:v>
                </c:pt>
                <c:pt idx="13177">
                  <c:v>4.9400000000000006E-2</c:v>
                </c:pt>
                <c:pt idx="13178">
                  <c:v>0.05</c:v>
                </c:pt>
                <c:pt idx="13179">
                  <c:v>4.8799999999999996E-2</c:v>
                </c:pt>
                <c:pt idx="13180">
                  <c:v>0.05</c:v>
                </c:pt>
                <c:pt idx="13181">
                  <c:v>5.1299999999999998E-2</c:v>
                </c:pt>
                <c:pt idx="13182">
                  <c:v>5.1299999999999998E-2</c:v>
                </c:pt>
                <c:pt idx="13183">
                  <c:v>5.2499999999999998E-2</c:v>
                </c:pt>
                <c:pt idx="13184">
                  <c:v>5.7500000000000002E-2</c:v>
                </c:pt>
                <c:pt idx="13185">
                  <c:v>5.5E-2</c:v>
                </c:pt>
                <c:pt idx="13186">
                  <c:v>5.1900000000000002E-2</c:v>
                </c:pt>
                <c:pt idx="13187">
                  <c:v>4.8799999999999996E-2</c:v>
                </c:pt>
                <c:pt idx="13188">
                  <c:v>0.05</c:v>
                </c:pt>
                <c:pt idx="13189">
                  <c:v>4.7500000000000001E-2</c:v>
                </c:pt>
                <c:pt idx="13190">
                  <c:v>4.7500000000000001E-2</c:v>
                </c:pt>
                <c:pt idx="13191">
                  <c:v>4.9400000000000006E-2</c:v>
                </c:pt>
                <c:pt idx="13192">
                  <c:v>5.1299999999999998E-2</c:v>
                </c:pt>
                <c:pt idx="13193">
                  <c:v>5.1299999999999998E-2</c:v>
                </c:pt>
                <c:pt idx="13194">
                  <c:v>5.1299999999999998E-2</c:v>
                </c:pt>
                <c:pt idx="13195">
                  <c:v>5.1299999999999998E-2</c:v>
                </c:pt>
                <c:pt idx="13196">
                  <c:v>4.9400000000000006E-2</c:v>
                </c:pt>
                <c:pt idx="13197">
                  <c:v>4.8799999999999996E-2</c:v>
                </c:pt>
                <c:pt idx="13198">
                  <c:v>4.6900000000000004E-2</c:v>
                </c:pt>
                <c:pt idx="13199">
                  <c:v>4.8799999999999996E-2</c:v>
                </c:pt>
                <c:pt idx="13200">
                  <c:v>4.6900000000000004E-2</c:v>
                </c:pt>
                <c:pt idx="13201">
                  <c:v>4.6300000000000001E-2</c:v>
                </c:pt>
                <c:pt idx="13202">
                  <c:v>4.6300000000000001E-2</c:v>
                </c:pt>
                <c:pt idx="13203">
                  <c:v>4.7500000000000001E-2</c:v>
                </c:pt>
                <c:pt idx="13204">
                  <c:v>3.7499999999999999E-2</c:v>
                </c:pt>
                <c:pt idx="13205">
                  <c:v>4.6300000000000001E-2</c:v>
                </c:pt>
                <c:pt idx="13206">
                  <c:v>5.1900000000000002E-2</c:v>
                </c:pt>
                <c:pt idx="13207">
                  <c:v>5.1900000000000002E-2</c:v>
                </c:pt>
                <c:pt idx="13208">
                  <c:v>5.1299999999999998E-2</c:v>
                </c:pt>
                <c:pt idx="13209">
                  <c:v>5.5E-2</c:v>
                </c:pt>
                <c:pt idx="13210">
                  <c:v>0.05</c:v>
                </c:pt>
                <c:pt idx="13211">
                  <c:v>4.8099999999999997E-2</c:v>
                </c:pt>
                <c:pt idx="13212">
                  <c:v>4.7500000000000001E-2</c:v>
                </c:pt>
                <c:pt idx="13213">
                  <c:v>4.7500000000000001E-2</c:v>
                </c:pt>
                <c:pt idx="13214">
                  <c:v>4.7500000000000001E-2</c:v>
                </c:pt>
                <c:pt idx="13215">
                  <c:v>4.4999999999999998E-2</c:v>
                </c:pt>
                <c:pt idx="13216">
                  <c:v>4.6900000000000004E-2</c:v>
                </c:pt>
                <c:pt idx="13217">
                  <c:v>4.8099999999999997E-2</c:v>
                </c:pt>
                <c:pt idx="13218">
                  <c:v>4.8799999999999996E-2</c:v>
                </c:pt>
                <c:pt idx="13219">
                  <c:v>5.2499999999999998E-2</c:v>
                </c:pt>
                <c:pt idx="13220">
                  <c:v>4.8099999999999997E-2</c:v>
                </c:pt>
                <c:pt idx="13221">
                  <c:v>4.8099999999999997E-2</c:v>
                </c:pt>
                <c:pt idx="13222">
                  <c:v>4.8099999999999997E-2</c:v>
                </c:pt>
                <c:pt idx="13223">
                  <c:v>4.7500000000000001E-2</c:v>
                </c:pt>
                <c:pt idx="13224">
                  <c:v>4.8799999999999996E-2</c:v>
                </c:pt>
                <c:pt idx="13225">
                  <c:v>4.7500000000000001E-2</c:v>
                </c:pt>
                <c:pt idx="13226">
                  <c:v>4.6900000000000004E-2</c:v>
                </c:pt>
                <c:pt idx="13227">
                  <c:v>4.6300000000000001E-2</c:v>
                </c:pt>
                <c:pt idx="13228">
                  <c:v>4.6300000000000001E-2</c:v>
                </c:pt>
                <c:pt idx="13229">
                  <c:v>4.7500000000000001E-2</c:v>
                </c:pt>
                <c:pt idx="13230">
                  <c:v>4.6300000000000001E-2</c:v>
                </c:pt>
                <c:pt idx="13231">
                  <c:v>4.4999999999999998E-2</c:v>
                </c:pt>
                <c:pt idx="13232">
                  <c:v>4.4999999999999998E-2</c:v>
                </c:pt>
                <c:pt idx="13233">
                  <c:v>4.5599999999999995E-2</c:v>
                </c:pt>
                <c:pt idx="13234">
                  <c:v>4.2500000000000003E-2</c:v>
                </c:pt>
                <c:pt idx="13235">
                  <c:v>4.4999999999999998E-2</c:v>
                </c:pt>
                <c:pt idx="13236">
                  <c:v>4.5599999999999995E-2</c:v>
                </c:pt>
                <c:pt idx="13237">
                  <c:v>4.6300000000000001E-2</c:v>
                </c:pt>
                <c:pt idx="13238">
                  <c:v>4.5599999999999995E-2</c:v>
                </c:pt>
                <c:pt idx="13239">
                  <c:v>3.7499999999999999E-2</c:v>
                </c:pt>
                <c:pt idx="13240">
                  <c:v>4.6300000000000001E-2</c:v>
                </c:pt>
                <c:pt idx="13241">
                  <c:v>4.5599999999999995E-2</c:v>
                </c:pt>
                <c:pt idx="13242">
                  <c:v>4.5599999999999995E-2</c:v>
                </c:pt>
                <c:pt idx="13243">
                  <c:v>4.6300000000000001E-2</c:v>
                </c:pt>
                <c:pt idx="13244">
                  <c:v>4.2500000000000003E-2</c:v>
                </c:pt>
                <c:pt idx="13245">
                  <c:v>4.4999999999999998E-2</c:v>
                </c:pt>
                <c:pt idx="13246">
                  <c:v>4.6900000000000004E-2</c:v>
                </c:pt>
                <c:pt idx="13247">
                  <c:v>4.7500000000000001E-2</c:v>
                </c:pt>
                <c:pt idx="13248">
                  <c:v>4.6300000000000001E-2</c:v>
                </c:pt>
                <c:pt idx="13249">
                  <c:v>4.6300000000000001E-2</c:v>
                </c:pt>
                <c:pt idx="13250">
                  <c:v>4.7500000000000001E-2</c:v>
                </c:pt>
                <c:pt idx="13251">
                  <c:v>4.7500000000000001E-2</c:v>
                </c:pt>
                <c:pt idx="13252">
                  <c:v>4.4999999999999998E-2</c:v>
                </c:pt>
                <c:pt idx="13253">
                  <c:v>4.6300000000000001E-2</c:v>
                </c:pt>
                <c:pt idx="13254">
                  <c:v>4.6300000000000001E-2</c:v>
                </c:pt>
                <c:pt idx="13255">
                  <c:v>4.5599999999999995E-2</c:v>
                </c:pt>
                <c:pt idx="13256">
                  <c:v>4.4999999999999998E-2</c:v>
                </c:pt>
                <c:pt idx="13257">
                  <c:v>4.4400000000000002E-2</c:v>
                </c:pt>
                <c:pt idx="13258">
                  <c:v>4.4400000000000002E-2</c:v>
                </c:pt>
                <c:pt idx="13259">
                  <c:v>4.3799999999999999E-2</c:v>
                </c:pt>
                <c:pt idx="13260">
                  <c:v>4.3799999999999999E-2</c:v>
                </c:pt>
                <c:pt idx="13261">
                  <c:v>4.4400000000000002E-2</c:v>
                </c:pt>
                <c:pt idx="13262">
                  <c:v>4.3799999999999999E-2</c:v>
                </c:pt>
                <c:pt idx="13263">
                  <c:v>4.4400000000000002E-2</c:v>
                </c:pt>
                <c:pt idx="13264">
                  <c:v>4.3799999999999999E-2</c:v>
                </c:pt>
                <c:pt idx="13265">
                  <c:v>4.3799999999999999E-2</c:v>
                </c:pt>
                <c:pt idx="13266">
                  <c:v>4.4400000000000002E-2</c:v>
                </c:pt>
                <c:pt idx="13267">
                  <c:v>4.4999999999999998E-2</c:v>
                </c:pt>
                <c:pt idx="13268">
                  <c:v>4.4999999999999998E-2</c:v>
                </c:pt>
                <c:pt idx="13269">
                  <c:v>4.4999999999999998E-2</c:v>
                </c:pt>
                <c:pt idx="13270">
                  <c:v>4.4999999999999998E-2</c:v>
                </c:pt>
                <c:pt idx="13271">
                  <c:v>4.4400000000000002E-2</c:v>
                </c:pt>
                <c:pt idx="13272">
                  <c:v>4.4999999999999998E-2</c:v>
                </c:pt>
                <c:pt idx="13273">
                  <c:v>4.4400000000000002E-2</c:v>
                </c:pt>
                <c:pt idx="13274">
                  <c:v>4.7500000000000001E-2</c:v>
                </c:pt>
                <c:pt idx="13275">
                  <c:v>4.3099999999999999E-2</c:v>
                </c:pt>
                <c:pt idx="13276">
                  <c:v>4.3099999999999999E-2</c:v>
                </c:pt>
                <c:pt idx="13277">
                  <c:v>4.3099999999999999E-2</c:v>
                </c:pt>
                <c:pt idx="13278">
                  <c:v>4.3099999999999999E-2</c:v>
                </c:pt>
                <c:pt idx="13279">
                  <c:v>4.1299999999999996E-2</c:v>
                </c:pt>
                <c:pt idx="13280">
                  <c:v>4.2500000000000003E-2</c:v>
                </c:pt>
                <c:pt idx="13281">
                  <c:v>4.2500000000000003E-2</c:v>
                </c:pt>
                <c:pt idx="13282">
                  <c:v>4.2500000000000003E-2</c:v>
                </c:pt>
                <c:pt idx="13283">
                  <c:v>4.3099999999999999E-2</c:v>
                </c:pt>
                <c:pt idx="13284">
                  <c:v>4.4999999999999998E-2</c:v>
                </c:pt>
                <c:pt idx="13285">
                  <c:v>4.3099999999999999E-2</c:v>
                </c:pt>
                <c:pt idx="13286">
                  <c:v>4.2500000000000003E-2</c:v>
                </c:pt>
                <c:pt idx="13287">
                  <c:v>4.3099999999999999E-2</c:v>
                </c:pt>
                <c:pt idx="13288">
                  <c:v>4.2500000000000003E-2</c:v>
                </c:pt>
                <c:pt idx="13289">
                  <c:v>4.2500000000000003E-2</c:v>
                </c:pt>
                <c:pt idx="13290">
                  <c:v>0.04</c:v>
                </c:pt>
                <c:pt idx="13291">
                  <c:v>4.1299999999999996E-2</c:v>
                </c:pt>
                <c:pt idx="13292">
                  <c:v>4.2500000000000003E-2</c:v>
                </c:pt>
                <c:pt idx="13293">
                  <c:v>4.2500000000000003E-2</c:v>
                </c:pt>
                <c:pt idx="13294">
                  <c:v>0.04</c:v>
                </c:pt>
                <c:pt idx="13295">
                  <c:v>4.1900000000000007E-2</c:v>
                </c:pt>
                <c:pt idx="13296">
                  <c:v>4.2500000000000003E-2</c:v>
                </c:pt>
                <c:pt idx="13297">
                  <c:v>4.3099999999999999E-2</c:v>
                </c:pt>
                <c:pt idx="13298">
                  <c:v>4.3799999999999999E-2</c:v>
                </c:pt>
                <c:pt idx="13299">
                  <c:v>0.05</c:v>
                </c:pt>
                <c:pt idx="13300">
                  <c:v>4.2500000000000003E-2</c:v>
                </c:pt>
                <c:pt idx="13301">
                  <c:v>0.04</c:v>
                </c:pt>
                <c:pt idx="13302">
                  <c:v>0.04</c:v>
                </c:pt>
                <c:pt idx="13303">
                  <c:v>4.1299999999999996E-2</c:v>
                </c:pt>
                <c:pt idx="13304">
                  <c:v>3.5000000000000003E-2</c:v>
                </c:pt>
                <c:pt idx="13305">
                  <c:v>3.8800000000000001E-2</c:v>
                </c:pt>
                <c:pt idx="13306">
                  <c:v>4.0599999999999997E-2</c:v>
                </c:pt>
                <c:pt idx="13307">
                  <c:v>4.2500000000000003E-2</c:v>
                </c:pt>
                <c:pt idx="13308">
                  <c:v>4.1299999999999996E-2</c:v>
                </c:pt>
                <c:pt idx="13309">
                  <c:v>3.5000000000000003E-2</c:v>
                </c:pt>
                <c:pt idx="13310">
                  <c:v>4.2500000000000003E-2</c:v>
                </c:pt>
                <c:pt idx="13311">
                  <c:v>4.3099999999999999E-2</c:v>
                </c:pt>
                <c:pt idx="13312">
                  <c:v>4.3099999999999999E-2</c:v>
                </c:pt>
                <c:pt idx="13313">
                  <c:v>4.2500000000000003E-2</c:v>
                </c:pt>
                <c:pt idx="13314">
                  <c:v>4.3799999999999999E-2</c:v>
                </c:pt>
                <c:pt idx="13315">
                  <c:v>4.2500000000000003E-2</c:v>
                </c:pt>
                <c:pt idx="13316">
                  <c:v>4.2500000000000003E-2</c:v>
                </c:pt>
                <c:pt idx="13317">
                  <c:v>0.04</c:v>
                </c:pt>
                <c:pt idx="13318">
                  <c:v>4.2500000000000003E-2</c:v>
                </c:pt>
                <c:pt idx="13319">
                  <c:v>4.4999999999999998E-2</c:v>
                </c:pt>
                <c:pt idx="13320">
                  <c:v>4.1299999999999996E-2</c:v>
                </c:pt>
                <c:pt idx="13321">
                  <c:v>0.04</c:v>
                </c:pt>
                <c:pt idx="13322">
                  <c:v>0.04</c:v>
                </c:pt>
                <c:pt idx="13323">
                  <c:v>0.04</c:v>
                </c:pt>
                <c:pt idx="13324">
                  <c:v>0.04</c:v>
                </c:pt>
                <c:pt idx="13325">
                  <c:v>0.04</c:v>
                </c:pt>
                <c:pt idx="13326">
                  <c:v>3.8800000000000001E-2</c:v>
                </c:pt>
                <c:pt idx="13327">
                  <c:v>3.8800000000000001E-2</c:v>
                </c:pt>
                <c:pt idx="13328">
                  <c:v>3.8800000000000001E-2</c:v>
                </c:pt>
                <c:pt idx="13329">
                  <c:v>3.8800000000000001E-2</c:v>
                </c:pt>
                <c:pt idx="13330">
                  <c:v>4.1299999999999996E-2</c:v>
                </c:pt>
                <c:pt idx="13331">
                  <c:v>3.8800000000000001E-2</c:v>
                </c:pt>
                <c:pt idx="13332">
                  <c:v>3.8800000000000001E-2</c:v>
                </c:pt>
                <c:pt idx="13333">
                  <c:v>3.6299999999999999E-2</c:v>
                </c:pt>
                <c:pt idx="13334">
                  <c:v>3.5000000000000003E-2</c:v>
                </c:pt>
                <c:pt idx="13335">
                  <c:v>3.5000000000000003E-2</c:v>
                </c:pt>
                <c:pt idx="13336">
                  <c:v>3.5000000000000003E-2</c:v>
                </c:pt>
                <c:pt idx="13337">
                  <c:v>3.3799999999999997E-2</c:v>
                </c:pt>
                <c:pt idx="13338">
                  <c:v>3.3799999999999997E-2</c:v>
                </c:pt>
                <c:pt idx="13339">
                  <c:v>3.2500000000000001E-2</c:v>
                </c:pt>
                <c:pt idx="13340">
                  <c:v>3.2500000000000001E-2</c:v>
                </c:pt>
                <c:pt idx="13341">
                  <c:v>3.1300000000000001E-2</c:v>
                </c:pt>
                <c:pt idx="13342">
                  <c:v>3.1300000000000001E-2</c:v>
                </c:pt>
                <c:pt idx="13343">
                  <c:v>3.2500000000000001E-2</c:v>
                </c:pt>
                <c:pt idx="13344">
                  <c:v>3.1300000000000001E-2</c:v>
                </c:pt>
                <c:pt idx="13345">
                  <c:v>3.2500000000000001E-2</c:v>
                </c:pt>
                <c:pt idx="13346">
                  <c:v>3.3799999999999997E-2</c:v>
                </c:pt>
                <c:pt idx="13347">
                  <c:v>3.3799999999999997E-2</c:v>
                </c:pt>
                <c:pt idx="13348">
                  <c:v>3.5000000000000003E-2</c:v>
                </c:pt>
                <c:pt idx="13349">
                  <c:v>3.7499999999999999E-2</c:v>
                </c:pt>
                <c:pt idx="13350">
                  <c:v>3.5000000000000003E-2</c:v>
                </c:pt>
                <c:pt idx="13351">
                  <c:v>3.3799999999999997E-2</c:v>
                </c:pt>
                <c:pt idx="13352">
                  <c:v>3.3799999999999997E-2</c:v>
                </c:pt>
                <c:pt idx="13353">
                  <c:v>3.2500000000000001E-2</c:v>
                </c:pt>
                <c:pt idx="13354">
                  <c:v>3.2500000000000001E-2</c:v>
                </c:pt>
                <c:pt idx="13355">
                  <c:v>3.2500000000000001E-2</c:v>
                </c:pt>
                <c:pt idx="13356">
                  <c:v>3.2500000000000001E-2</c:v>
                </c:pt>
                <c:pt idx="13357">
                  <c:v>3.2500000000000001E-2</c:v>
                </c:pt>
                <c:pt idx="13358">
                  <c:v>3.2500000000000001E-2</c:v>
                </c:pt>
                <c:pt idx="13359">
                  <c:v>3.1300000000000001E-2</c:v>
                </c:pt>
                <c:pt idx="13360">
                  <c:v>3.2500000000000001E-2</c:v>
                </c:pt>
                <c:pt idx="13361">
                  <c:v>3.1300000000000001E-2</c:v>
                </c:pt>
                <c:pt idx="13362">
                  <c:v>3.2500000000000001E-2</c:v>
                </c:pt>
                <c:pt idx="13363">
                  <c:v>3.3799999999999997E-2</c:v>
                </c:pt>
                <c:pt idx="13364">
                  <c:v>3.2500000000000001E-2</c:v>
                </c:pt>
                <c:pt idx="13365">
                  <c:v>3.3799999999999997E-2</c:v>
                </c:pt>
                <c:pt idx="13366">
                  <c:v>3.3799999999999997E-2</c:v>
                </c:pt>
                <c:pt idx="13367">
                  <c:v>3.5000000000000003E-2</c:v>
                </c:pt>
                <c:pt idx="13368">
                  <c:v>3.5000000000000003E-2</c:v>
                </c:pt>
                <c:pt idx="13369">
                  <c:v>3.5000000000000003E-2</c:v>
                </c:pt>
                <c:pt idx="13370">
                  <c:v>3.6299999999999999E-2</c:v>
                </c:pt>
                <c:pt idx="13371">
                  <c:v>3.5000000000000003E-2</c:v>
                </c:pt>
                <c:pt idx="13372">
                  <c:v>3.5000000000000003E-2</c:v>
                </c:pt>
                <c:pt idx="13373">
                  <c:v>3.6299999999999999E-2</c:v>
                </c:pt>
                <c:pt idx="13374">
                  <c:v>3.2500000000000001E-2</c:v>
                </c:pt>
                <c:pt idx="13375">
                  <c:v>3.6299999999999999E-2</c:v>
                </c:pt>
                <c:pt idx="13376">
                  <c:v>3.7499999999999999E-2</c:v>
                </c:pt>
                <c:pt idx="13377">
                  <c:v>3.8800000000000001E-2</c:v>
                </c:pt>
                <c:pt idx="13378">
                  <c:v>3.7499999999999999E-2</c:v>
                </c:pt>
                <c:pt idx="13379">
                  <c:v>3.6299999999999999E-2</c:v>
                </c:pt>
                <c:pt idx="13380">
                  <c:v>3.7499999999999999E-2</c:v>
                </c:pt>
                <c:pt idx="13381">
                  <c:v>4.2500000000000003E-2</c:v>
                </c:pt>
                <c:pt idx="13382">
                  <c:v>0.03</c:v>
                </c:pt>
                <c:pt idx="13383">
                  <c:v>4.3799999999999999E-2</c:v>
                </c:pt>
                <c:pt idx="13384">
                  <c:v>0.05</c:v>
                </c:pt>
                <c:pt idx="13385">
                  <c:v>3.8800000000000001E-2</c:v>
                </c:pt>
                <c:pt idx="13386">
                  <c:v>3.7499999999999999E-2</c:v>
                </c:pt>
                <c:pt idx="13387">
                  <c:v>0.04</c:v>
                </c:pt>
                <c:pt idx="13388">
                  <c:v>3.7499999999999999E-2</c:v>
                </c:pt>
                <c:pt idx="13389">
                  <c:v>3.5000000000000003E-2</c:v>
                </c:pt>
                <c:pt idx="13390">
                  <c:v>3.5000000000000003E-2</c:v>
                </c:pt>
                <c:pt idx="13391">
                  <c:v>3.7499999999999999E-2</c:v>
                </c:pt>
                <c:pt idx="13392">
                  <c:v>4.1299999999999996E-2</c:v>
                </c:pt>
                <c:pt idx="13393">
                  <c:v>4.1299999999999996E-2</c:v>
                </c:pt>
                <c:pt idx="13394">
                  <c:v>0.03</c:v>
                </c:pt>
                <c:pt idx="13395">
                  <c:v>4.1299999999999996E-2</c:v>
                </c:pt>
                <c:pt idx="13396">
                  <c:v>4.2500000000000003E-2</c:v>
                </c:pt>
                <c:pt idx="13397">
                  <c:v>4.4999999999999998E-2</c:v>
                </c:pt>
                <c:pt idx="13398">
                  <c:v>4.4999999999999998E-2</c:v>
                </c:pt>
                <c:pt idx="13399">
                  <c:v>4.7500000000000001E-2</c:v>
                </c:pt>
                <c:pt idx="13400">
                  <c:v>4.7500000000000001E-2</c:v>
                </c:pt>
                <c:pt idx="13401">
                  <c:v>4.6300000000000001E-2</c:v>
                </c:pt>
                <c:pt idx="13402">
                  <c:v>4.4999999999999998E-2</c:v>
                </c:pt>
                <c:pt idx="13403">
                  <c:v>4.4999999999999998E-2</c:v>
                </c:pt>
                <c:pt idx="13404">
                  <c:v>3.7499999999999999E-2</c:v>
                </c:pt>
                <c:pt idx="13405">
                  <c:v>4.2500000000000003E-2</c:v>
                </c:pt>
                <c:pt idx="13406">
                  <c:v>4.6300000000000001E-2</c:v>
                </c:pt>
                <c:pt idx="13407">
                  <c:v>0.05</c:v>
                </c:pt>
                <c:pt idx="13408">
                  <c:v>5.1299999999999998E-2</c:v>
                </c:pt>
                <c:pt idx="13409">
                  <c:v>5.1299999999999998E-2</c:v>
                </c:pt>
                <c:pt idx="13410">
                  <c:v>0.05</c:v>
                </c:pt>
                <c:pt idx="13411">
                  <c:v>4.8799999999999996E-2</c:v>
                </c:pt>
                <c:pt idx="13412">
                  <c:v>4.7500000000000001E-2</c:v>
                </c:pt>
                <c:pt idx="13413">
                  <c:v>4.7500000000000001E-2</c:v>
                </c:pt>
                <c:pt idx="13414">
                  <c:v>4.7500000000000001E-2</c:v>
                </c:pt>
                <c:pt idx="13415">
                  <c:v>0.05</c:v>
                </c:pt>
                <c:pt idx="13416">
                  <c:v>0.05</c:v>
                </c:pt>
                <c:pt idx="13417">
                  <c:v>4.8799999999999996E-2</c:v>
                </c:pt>
                <c:pt idx="13418">
                  <c:v>4.7500000000000001E-2</c:v>
                </c:pt>
                <c:pt idx="13419">
                  <c:v>4.7500000000000001E-2</c:v>
                </c:pt>
                <c:pt idx="13420">
                  <c:v>4.8799999999999996E-2</c:v>
                </c:pt>
                <c:pt idx="13421">
                  <c:v>4.8799999999999996E-2</c:v>
                </c:pt>
                <c:pt idx="13422">
                  <c:v>0.05</c:v>
                </c:pt>
                <c:pt idx="13423">
                  <c:v>0.05</c:v>
                </c:pt>
                <c:pt idx="13424">
                  <c:v>5.3800000000000001E-2</c:v>
                </c:pt>
                <c:pt idx="13425">
                  <c:v>5.1299999999999998E-2</c:v>
                </c:pt>
                <c:pt idx="13426">
                  <c:v>5.1299999999999998E-2</c:v>
                </c:pt>
                <c:pt idx="13427">
                  <c:v>5.1299999999999998E-2</c:v>
                </c:pt>
                <c:pt idx="13428">
                  <c:v>5.1299999999999998E-2</c:v>
                </c:pt>
                <c:pt idx="13429">
                  <c:v>5.7500000000000002E-2</c:v>
                </c:pt>
                <c:pt idx="13430">
                  <c:v>0.05</c:v>
                </c:pt>
                <c:pt idx="13431">
                  <c:v>0.05</c:v>
                </c:pt>
                <c:pt idx="13432">
                  <c:v>0.05</c:v>
                </c:pt>
                <c:pt idx="13433">
                  <c:v>0.05</c:v>
                </c:pt>
                <c:pt idx="13434">
                  <c:v>4.7500000000000001E-2</c:v>
                </c:pt>
                <c:pt idx="13435">
                  <c:v>0.05</c:v>
                </c:pt>
                <c:pt idx="13436">
                  <c:v>5.1299999999999998E-2</c:v>
                </c:pt>
                <c:pt idx="13437">
                  <c:v>5.2499999999999998E-2</c:v>
                </c:pt>
                <c:pt idx="13438">
                  <c:v>5.3800000000000001E-2</c:v>
                </c:pt>
                <c:pt idx="13439">
                  <c:v>5.5E-2</c:v>
                </c:pt>
                <c:pt idx="13440">
                  <c:v>5.2499999999999998E-2</c:v>
                </c:pt>
                <c:pt idx="13441">
                  <c:v>5.2499999999999998E-2</c:v>
                </c:pt>
                <c:pt idx="13442">
                  <c:v>5.2499999999999998E-2</c:v>
                </c:pt>
                <c:pt idx="13443">
                  <c:v>5.2499999999999998E-2</c:v>
                </c:pt>
                <c:pt idx="13444">
                  <c:v>0.05</c:v>
                </c:pt>
                <c:pt idx="13445">
                  <c:v>5.3800000000000001E-2</c:v>
                </c:pt>
                <c:pt idx="13446">
                  <c:v>5.3800000000000001E-2</c:v>
                </c:pt>
                <c:pt idx="13447">
                  <c:v>5.3800000000000001E-2</c:v>
                </c:pt>
                <c:pt idx="13448">
                  <c:v>5.3800000000000001E-2</c:v>
                </c:pt>
                <c:pt idx="13449">
                  <c:v>5.2499999999999998E-2</c:v>
                </c:pt>
                <c:pt idx="13450">
                  <c:v>5.3800000000000001E-2</c:v>
                </c:pt>
                <c:pt idx="13451">
                  <c:v>5.3800000000000001E-2</c:v>
                </c:pt>
                <c:pt idx="13452">
                  <c:v>5.5E-2</c:v>
                </c:pt>
                <c:pt idx="13453">
                  <c:v>5.5E-2</c:v>
                </c:pt>
                <c:pt idx="13454">
                  <c:v>5.5E-2</c:v>
                </c:pt>
                <c:pt idx="13455">
                  <c:v>5.5E-2</c:v>
                </c:pt>
                <c:pt idx="13456">
                  <c:v>5.3800000000000001E-2</c:v>
                </c:pt>
                <c:pt idx="13457">
                  <c:v>5.4400000000000004E-2</c:v>
                </c:pt>
                <c:pt idx="13458">
                  <c:v>5.5E-2</c:v>
                </c:pt>
                <c:pt idx="13459">
                  <c:v>5.1299999999999998E-2</c:v>
                </c:pt>
                <c:pt idx="13460">
                  <c:v>5.3800000000000001E-2</c:v>
                </c:pt>
                <c:pt idx="13461">
                  <c:v>5.6299999999999996E-2</c:v>
                </c:pt>
                <c:pt idx="13462">
                  <c:v>5.7500000000000002E-2</c:v>
                </c:pt>
                <c:pt idx="13463">
                  <c:v>5.7500000000000002E-2</c:v>
                </c:pt>
                <c:pt idx="13464">
                  <c:v>5.7500000000000002E-2</c:v>
                </c:pt>
                <c:pt idx="13465">
                  <c:v>5.7500000000000002E-2</c:v>
                </c:pt>
                <c:pt idx="13466">
                  <c:v>5.7500000000000002E-2</c:v>
                </c:pt>
                <c:pt idx="13467">
                  <c:v>5.7500000000000002E-2</c:v>
                </c:pt>
                <c:pt idx="13468">
                  <c:v>5.6299999999999996E-2</c:v>
                </c:pt>
                <c:pt idx="13469">
                  <c:v>5.7500000000000002E-2</c:v>
                </c:pt>
                <c:pt idx="13470">
                  <c:v>5.7500000000000002E-2</c:v>
                </c:pt>
                <c:pt idx="13471">
                  <c:v>5.6299999999999996E-2</c:v>
                </c:pt>
                <c:pt idx="13472">
                  <c:v>5.5E-2</c:v>
                </c:pt>
                <c:pt idx="13473">
                  <c:v>5.5E-2</c:v>
                </c:pt>
                <c:pt idx="13474">
                  <c:v>5.3800000000000001E-2</c:v>
                </c:pt>
                <c:pt idx="13475">
                  <c:v>5.5E-2</c:v>
                </c:pt>
                <c:pt idx="13476">
                  <c:v>5.5E-2</c:v>
                </c:pt>
                <c:pt idx="13477">
                  <c:v>5.5E-2</c:v>
                </c:pt>
                <c:pt idx="13478">
                  <c:v>5.5E-2</c:v>
                </c:pt>
                <c:pt idx="13479">
                  <c:v>5.5E-2</c:v>
                </c:pt>
                <c:pt idx="13480">
                  <c:v>5.6299999999999996E-2</c:v>
                </c:pt>
                <c:pt idx="13481">
                  <c:v>5.5E-2</c:v>
                </c:pt>
                <c:pt idx="13482">
                  <c:v>5.6299999999999996E-2</c:v>
                </c:pt>
                <c:pt idx="13483">
                  <c:v>5.6299999999999996E-2</c:v>
                </c:pt>
                <c:pt idx="13484">
                  <c:v>5.5E-2</c:v>
                </c:pt>
                <c:pt idx="13485">
                  <c:v>5.6299999999999996E-2</c:v>
                </c:pt>
                <c:pt idx="13486">
                  <c:v>5.5E-2</c:v>
                </c:pt>
                <c:pt idx="13487">
                  <c:v>5.6299999999999996E-2</c:v>
                </c:pt>
                <c:pt idx="13488">
                  <c:v>5.6299999999999996E-2</c:v>
                </c:pt>
                <c:pt idx="13489">
                  <c:v>5.7500000000000002E-2</c:v>
                </c:pt>
                <c:pt idx="13490">
                  <c:v>5.6299999999999996E-2</c:v>
                </c:pt>
                <c:pt idx="13491">
                  <c:v>5.6299999999999996E-2</c:v>
                </c:pt>
                <c:pt idx="13492">
                  <c:v>5.5E-2</c:v>
                </c:pt>
                <c:pt idx="13493">
                  <c:v>5.5E-2</c:v>
                </c:pt>
                <c:pt idx="13494">
                  <c:v>5.3800000000000001E-2</c:v>
                </c:pt>
                <c:pt idx="13495">
                  <c:v>5.3800000000000001E-2</c:v>
                </c:pt>
                <c:pt idx="13496">
                  <c:v>5.2499999999999998E-2</c:v>
                </c:pt>
                <c:pt idx="13497">
                  <c:v>5.3800000000000001E-2</c:v>
                </c:pt>
                <c:pt idx="13498">
                  <c:v>5.5E-2</c:v>
                </c:pt>
                <c:pt idx="13499">
                  <c:v>5.5E-2</c:v>
                </c:pt>
                <c:pt idx="13500">
                  <c:v>5.3800000000000001E-2</c:v>
                </c:pt>
                <c:pt idx="13501">
                  <c:v>5.6299999999999996E-2</c:v>
                </c:pt>
                <c:pt idx="13502">
                  <c:v>5.5E-2</c:v>
                </c:pt>
                <c:pt idx="13503">
                  <c:v>5.2499999999999998E-2</c:v>
                </c:pt>
                <c:pt idx="13504">
                  <c:v>5.1299999999999998E-2</c:v>
                </c:pt>
                <c:pt idx="13505">
                  <c:v>0.05</c:v>
                </c:pt>
                <c:pt idx="13506">
                  <c:v>5.1299999999999998E-2</c:v>
                </c:pt>
                <c:pt idx="13507">
                  <c:v>5.1299999999999998E-2</c:v>
                </c:pt>
                <c:pt idx="13508">
                  <c:v>5.2499999999999998E-2</c:v>
                </c:pt>
                <c:pt idx="13509">
                  <c:v>4.8799999999999996E-2</c:v>
                </c:pt>
                <c:pt idx="13510">
                  <c:v>5.1299999999999998E-2</c:v>
                </c:pt>
                <c:pt idx="13511">
                  <c:v>5.2499999999999998E-2</c:v>
                </c:pt>
                <c:pt idx="13512">
                  <c:v>5.2499999999999998E-2</c:v>
                </c:pt>
                <c:pt idx="13513">
                  <c:v>5.2499999999999998E-2</c:v>
                </c:pt>
                <c:pt idx="13514">
                  <c:v>4.7500000000000001E-2</c:v>
                </c:pt>
                <c:pt idx="13515">
                  <c:v>5.1299999999999998E-2</c:v>
                </c:pt>
                <c:pt idx="13516">
                  <c:v>5.1299999999999998E-2</c:v>
                </c:pt>
                <c:pt idx="13517">
                  <c:v>5.1299999999999998E-2</c:v>
                </c:pt>
                <c:pt idx="13518">
                  <c:v>5.1299999999999998E-2</c:v>
                </c:pt>
                <c:pt idx="13519">
                  <c:v>4.8799999999999996E-2</c:v>
                </c:pt>
                <c:pt idx="13520">
                  <c:v>5.2499999999999998E-2</c:v>
                </c:pt>
                <c:pt idx="13521">
                  <c:v>5.1299999999999998E-2</c:v>
                </c:pt>
                <c:pt idx="13522">
                  <c:v>4.8799999999999996E-2</c:v>
                </c:pt>
                <c:pt idx="13523">
                  <c:v>4.8799999999999996E-2</c:v>
                </c:pt>
                <c:pt idx="13524">
                  <c:v>4.8799999999999996E-2</c:v>
                </c:pt>
                <c:pt idx="13525">
                  <c:v>0.05</c:v>
                </c:pt>
                <c:pt idx="13526">
                  <c:v>0.05</c:v>
                </c:pt>
                <c:pt idx="13527">
                  <c:v>4.8799999999999996E-2</c:v>
                </c:pt>
                <c:pt idx="13528">
                  <c:v>4.7500000000000001E-2</c:v>
                </c:pt>
                <c:pt idx="13529">
                  <c:v>4.8799999999999996E-2</c:v>
                </c:pt>
                <c:pt idx="13530">
                  <c:v>4.7500000000000001E-2</c:v>
                </c:pt>
                <c:pt idx="13531">
                  <c:v>4.7500000000000001E-2</c:v>
                </c:pt>
                <c:pt idx="13532">
                  <c:v>4.7500000000000001E-2</c:v>
                </c:pt>
                <c:pt idx="13533">
                  <c:v>4.7500000000000001E-2</c:v>
                </c:pt>
                <c:pt idx="13534">
                  <c:v>4.6300000000000001E-2</c:v>
                </c:pt>
                <c:pt idx="13535">
                  <c:v>4.7500000000000001E-2</c:v>
                </c:pt>
                <c:pt idx="13536">
                  <c:v>4.8799999999999996E-2</c:v>
                </c:pt>
                <c:pt idx="13537">
                  <c:v>4.8799999999999996E-2</c:v>
                </c:pt>
                <c:pt idx="13538">
                  <c:v>4.8799999999999996E-2</c:v>
                </c:pt>
                <c:pt idx="13539">
                  <c:v>4.6300000000000001E-2</c:v>
                </c:pt>
                <c:pt idx="13540">
                  <c:v>4.7500000000000001E-2</c:v>
                </c:pt>
                <c:pt idx="13541">
                  <c:v>4.7500000000000001E-2</c:v>
                </c:pt>
                <c:pt idx="13542">
                  <c:v>4.6300000000000001E-2</c:v>
                </c:pt>
                <c:pt idx="13543">
                  <c:v>4.7500000000000001E-2</c:v>
                </c:pt>
                <c:pt idx="13544">
                  <c:v>4.7500000000000001E-2</c:v>
                </c:pt>
                <c:pt idx="13545">
                  <c:v>4.8799999999999996E-2</c:v>
                </c:pt>
                <c:pt idx="13546">
                  <c:v>4.6300000000000001E-2</c:v>
                </c:pt>
                <c:pt idx="13547">
                  <c:v>4.3799999999999999E-2</c:v>
                </c:pt>
                <c:pt idx="13548">
                  <c:v>4.4999999999999998E-2</c:v>
                </c:pt>
                <c:pt idx="13549">
                  <c:v>4.4999999999999998E-2</c:v>
                </c:pt>
                <c:pt idx="13550">
                  <c:v>4.4999999999999998E-2</c:v>
                </c:pt>
                <c:pt idx="13551">
                  <c:v>4.4999999999999998E-2</c:v>
                </c:pt>
                <c:pt idx="13552">
                  <c:v>4.6300000000000001E-2</c:v>
                </c:pt>
                <c:pt idx="13553">
                  <c:v>4.7500000000000001E-2</c:v>
                </c:pt>
                <c:pt idx="13554">
                  <c:v>4.8799999999999996E-2</c:v>
                </c:pt>
                <c:pt idx="13555">
                  <c:v>4.6300000000000001E-2</c:v>
                </c:pt>
                <c:pt idx="13556">
                  <c:v>4.3799999999999999E-2</c:v>
                </c:pt>
                <c:pt idx="13557">
                  <c:v>4.2500000000000003E-2</c:v>
                </c:pt>
                <c:pt idx="13558">
                  <c:v>4.2500000000000003E-2</c:v>
                </c:pt>
                <c:pt idx="13559">
                  <c:v>4.3799999999999999E-2</c:v>
                </c:pt>
                <c:pt idx="13560">
                  <c:v>0.04</c:v>
                </c:pt>
                <c:pt idx="13561">
                  <c:v>0.04</c:v>
                </c:pt>
                <c:pt idx="13562">
                  <c:v>4.1299999999999996E-2</c:v>
                </c:pt>
                <c:pt idx="13563">
                  <c:v>4.2500000000000003E-2</c:v>
                </c:pt>
                <c:pt idx="13564">
                  <c:v>4.3799999999999999E-2</c:v>
                </c:pt>
                <c:pt idx="13565">
                  <c:v>4.1299999999999996E-2</c:v>
                </c:pt>
                <c:pt idx="13566">
                  <c:v>4.2500000000000003E-2</c:v>
                </c:pt>
                <c:pt idx="13567">
                  <c:v>4.2500000000000003E-2</c:v>
                </c:pt>
                <c:pt idx="13568">
                  <c:v>4.3799999999999999E-2</c:v>
                </c:pt>
                <c:pt idx="13569">
                  <c:v>3.7499999999999999E-2</c:v>
                </c:pt>
                <c:pt idx="13570">
                  <c:v>4.4999999999999998E-2</c:v>
                </c:pt>
                <c:pt idx="13571">
                  <c:v>4.2500000000000003E-2</c:v>
                </c:pt>
                <c:pt idx="13572">
                  <c:v>4.2500000000000003E-2</c:v>
                </c:pt>
                <c:pt idx="13573">
                  <c:v>4.1299999999999996E-2</c:v>
                </c:pt>
                <c:pt idx="13574">
                  <c:v>0.04</c:v>
                </c:pt>
                <c:pt idx="13575">
                  <c:v>4.2500000000000003E-2</c:v>
                </c:pt>
                <c:pt idx="13576">
                  <c:v>0.04</c:v>
                </c:pt>
                <c:pt idx="13577">
                  <c:v>3.8800000000000001E-2</c:v>
                </c:pt>
                <c:pt idx="13578">
                  <c:v>0.04</c:v>
                </c:pt>
                <c:pt idx="13579">
                  <c:v>4.4999999999999998E-2</c:v>
                </c:pt>
                <c:pt idx="13580">
                  <c:v>4.4999999999999998E-2</c:v>
                </c:pt>
                <c:pt idx="13581">
                  <c:v>4.1299999999999996E-2</c:v>
                </c:pt>
                <c:pt idx="13582">
                  <c:v>3.7499999999999999E-2</c:v>
                </c:pt>
                <c:pt idx="13583">
                  <c:v>3.7499999999999999E-2</c:v>
                </c:pt>
                <c:pt idx="13584">
                  <c:v>3.7499999999999999E-2</c:v>
                </c:pt>
                <c:pt idx="13585">
                  <c:v>3.3799999999999997E-2</c:v>
                </c:pt>
                <c:pt idx="13586">
                  <c:v>3.3799999999999997E-2</c:v>
                </c:pt>
                <c:pt idx="13587">
                  <c:v>3.7499999999999999E-2</c:v>
                </c:pt>
                <c:pt idx="13588">
                  <c:v>4.1299999999999996E-2</c:v>
                </c:pt>
                <c:pt idx="13589">
                  <c:v>3.5000000000000003E-2</c:v>
                </c:pt>
                <c:pt idx="13590">
                  <c:v>0.04</c:v>
                </c:pt>
                <c:pt idx="13591">
                  <c:v>4.1299999999999996E-2</c:v>
                </c:pt>
                <c:pt idx="13592">
                  <c:v>4.1299999999999996E-2</c:v>
                </c:pt>
                <c:pt idx="13593">
                  <c:v>3.5000000000000003E-2</c:v>
                </c:pt>
                <c:pt idx="13594">
                  <c:v>3.5000000000000003E-2</c:v>
                </c:pt>
                <c:pt idx="13595">
                  <c:v>3.1300000000000001E-2</c:v>
                </c:pt>
                <c:pt idx="13596">
                  <c:v>3.1300000000000001E-2</c:v>
                </c:pt>
                <c:pt idx="13597">
                  <c:v>3.2500000000000001E-2</c:v>
                </c:pt>
                <c:pt idx="13598">
                  <c:v>3.5000000000000003E-2</c:v>
                </c:pt>
                <c:pt idx="13599">
                  <c:v>3.2500000000000001E-2</c:v>
                </c:pt>
                <c:pt idx="13600">
                  <c:v>3.6299999999999999E-2</c:v>
                </c:pt>
                <c:pt idx="13601">
                  <c:v>3.6299999999999999E-2</c:v>
                </c:pt>
                <c:pt idx="13602">
                  <c:v>3.3799999999999997E-2</c:v>
                </c:pt>
                <c:pt idx="13603">
                  <c:v>3.2500000000000001E-2</c:v>
                </c:pt>
                <c:pt idx="13604">
                  <c:v>2.2499999999999999E-2</c:v>
                </c:pt>
                <c:pt idx="13605">
                  <c:v>0.03</c:v>
                </c:pt>
                <c:pt idx="13606">
                  <c:v>3.2500000000000001E-2</c:v>
                </c:pt>
                <c:pt idx="13607">
                  <c:v>3.8800000000000001E-2</c:v>
                </c:pt>
                <c:pt idx="13608">
                  <c:v>4.1299999999999996E-2</c:v>
                </c:pt>
                <c:pt idx="13609">
                  <c:v>0.05</c:v>
                </c:pt>
                <c:pt idx="13610">
                  <c:v>0.04</c:v>
                </c:pt>
                <c:pt idx="13611">
                  <c:v>0.04</c:v>
                </c:pt>
                <c:pt idx="13612">
                  <c:v>0.04</c:v>
                </c:pt>
                <c:pt idx="13613">
                  <c:v>0.04</c:v>
                </c:pt>
                <c:pt idx="13614">
                  <c:v>0.03</c:v>
                </c:pt>
                <c:pt idx="13615">
                  <c:v>2.75E-2</c:v>
                </c:pt>
                <c:pt idx="13616">
                  <c:v>3.5000000000000003E-2</c:v>
                </c:pt>
                <c:pt idx="13617">
                  <c:v>3.8800000000000001E-2</c:v>
                </c:pt>
                <c:pt idx="13618">
                  <c:v>4.2500000000000003E-2</c:v>
                </c:pt>
                <c:pt idx="13619">
                  <c:v>3.7499999999999999E-2</c:v>
                </c:pt>
                <c:pt idx="13620">
                  <c:v>4.2500000000000003E-2</c:v>
                </c:pt>
                <c:pt idx="13621">
                  <c:v>4.3799999999999999E-2</c:v>
                </c:pt>
                <c:pt idx="13622">
                  <c:v>0.04</c:v>
                </c:pt>
                <c:pt idx="13623">
                  <c:v>4.2500000000000003E-2</c:v>
                </c:pt>
                <c:pt idx="13624">
                  <c:v>4.2500000000000003E-2</c:v>
                </c:pt>
                <c:pt idx="13625">
                  <c:v>3.8800000000000001E-2</c:v>
                </c:pt>
                <c:pt idx="13626">
                  <c:v>4.1299999999999996E-2</c:v>
                </c:pt>
                <c:pt idx="13627">
                  <c:v>4.2500000000000003E-2</c:v>
                </c:pt>
                <c:pt idx="13628">
                  <c:v>4.6300000000000001E-2</c:v>
                </c:pt>
                <c:pt idx="13629">
                  <c:v>4.7500000000000001E-2</c:v>
                </c:pt>
                <c:pt idx="13630">
                  <c:v>4.1299999999999996E-2</c:v>
                </c:pt>
                <c:pt idx="13631">
                  <c:v>3.8800000000000001E-2</c:v>
                </c:pt>
                <c:pt idx="13632">
                  <c:v>0.04</c:v>
                </c:pt>
                <c:pt idx="13633">
                  <c:v>4.1299999999999996E-2</c:v>
                </c:pt>
                <c:pt idx="13634">
                  <c:v>3.2500000000000001E-2</c:v>
                </c:pt>
                <c:pt idx="13635">
                  <c:v>4.2500000000000003E-2</c:v>
                </c:pt>
                <c:pt idx="13636">
                  <c:v>4.3799999999999999E-2</c:v>
                </c:pt>
                <c:pt idx="13637">
                  <c:v>4.4999999999999998E-2</c:v>
                </c:pt>
                <c:pt idx="13638">
                  <c:v>4.4999999999999998E-2</c:v>
                </c:pt>
                <c:pt idx="13639">
                  <c:v>3.7499999999999999E-2</c:v>
                </c:pt>
                <c:pt idx="13640">
                  <c:v>5.5E-2</c:v>
                </c:pt>
                <c:pt idx="13641">
                  <c:v>5.5E-2</c:v>
                </c:pt>
                <c:pt idx="13642">
                  <c:v>0.03</c:v>
                </c:pt>
                <c:pt idx="13643">
                  <c:v>0.03</c:v>
                </c:pt>
                <c:pt idx="13644">
                  <c:v>0.03</c:v>
                </c:pt>
                <c:pt idx="13645">
                  <c:v>4.4999999999999998E-2</c:v>
                </c:pt>
                <c:pt idx="13646">
                  <c:v>5.2499999999999998E-2</c:v>
                </c:pt>
                <c:pt idx="13647">
                  <c:v>5.2499999999999998E-2</c:v>
                </c:pt>
                <c:pt idx="13648">
                  <c:v>5.2499999999999998E-2</c:v>
                </c:pt>
                <c:pt idx="13649">
                  <c:v>4.7500000000000001E-2</c:v>
                </c:pt>
                <c:pt idx="13650">
                  <c:v>4.7500000000000001E-2</c:v>
                </c:pt>
                <c:pt idx="13651">
                  <c:v>4.8799999999999996E-2</c:v>
                </c:pt>
                <c:pt idx="13652">
                  <c:v>4.7500000000000001E-2</c:v>
                </c:pt>
                <c:pt idx="13653">
                  <c:v>5.2499999999999998E-2</c:v>
                </c:pt>
                <c:pt idx="13654">
                  <c:v>5.3800000000000001E-2</c:v>
                </c:pt>
                <c:pt idx="13655">
                  <c:v>5.5E-2</c:v>
                </c:pt>
                <c:pt idx="13656">
                  <c:v>5.2499999999999998E-2</c:v>
                </c:pt>
                <c:pt idx="13657">
                  <c:v>4.8799999999999996E-2</c:v>
                </c:pt>
                <c:pt idx="13658">
                  <c:v>4.7500000000000001E-2</c:v>
                </c:pt>
                <c:pt idx="13659">
                  <c:v>0.04</c:v>
                </c:pt>
                <c:pt idx="13660">
                  <c:v>4.4999999999999998E-2</c:v>
                </c:pt>
                <c:pt idx="13661">
                  <c:v>0.05</c:v>
                </c:pt>
                <c:pt idx="13662">
                  <c:v>5.1299999999999998E-2</c:v>
                </c:pt>
                <c:pt idx="13663">
                  <c:v>5.5E-2</c:v>
                </c:pt>
                <c:pt idx="13664">
                  <c:v>5.7500000000000002E-2</c:v>
                </c:pt>
                <c:pt idx="13665">
                  <c:v>5.6299999999999996E-2</c:v>
                </c:pt>
                <c:pt idx="13666">
                  <c:v>5.5E-2</c:v>
                </c:pt>
                <c:pt idx="13667">
                  <c:v>5.3800000000000001E-2</c:v>
                </c:pt>
                <c:pt idx="13668">
                  <c:v>5.5E-2</c:v>
                </c:pt>
                <c:pt idx="13669">
                  <c:v>5.5E-2</c:v>
                </c:pt>
                <c:pt idx="13670">
                  <c:v>0.05</c:v>
                </c:pt>
                <c:pt idx="13671">
                  <c:v>0.05</c:v>
                </c:pt>
                <c:pt idx="13672">
                  <c:v>0.05</c:v>
                </c:pt>
                <c:pt idx="13673">
                  <c:v>5.6299999999999996E-2</c:v>
                </c:pt>
                <c:pt idx="13674">
                  <c:v>5.3800000000000001E-2</c:v>
                </c:pt>
                <c:pt idx="13675">
                  <c:v>5.7500000000000002E-2</c:v>
                </c:pt>
                <c:pt idx="13676">
                  <c:v>5.7500000000000002E-2</c:v>
                </c:pt>
                <c:pt idx="13677">
                  <c:v>5.7500000000000002E-2</c:v>
                </c:pt>
                <c:pt idx="13678">
                  <c:v>5.7500000000000002E-2</c:v>
                </c:pt>
                <c:pt idx="13679">
                  <c:v>5.5E-2</c:v>
                </c:pt>
                <c:pt idx="13680">
                  <c:v>5.2499999999999998E-2</c:v>
                </c:pt>
                <c:pt idx="13681">
                  <c:v>5.7500000000000002E-2</c:v>
                </c:pt>
                <c:pt idx="13682">
                  <c:v>0.06</c:v>
                </c:pt>
                <c:pt idx="13683">
                  <c:v>6.13E-2</c:v>
                </c:pt>
                <c:pt idx="13684">
                  <c:v>0.06</c:v>
                </c:pt>
                <c:pt idx="13685">
                  <c:v>0.06</c:v>
                </c:pt>
                <c:pt idx="13686">
                  <c:v>6.13E-2</c:v>
                </c:pt>
                <c:pt idx="13687">
                  <c:v>6.13E-2</c:v>
                </c:pt>
                <c:pt idx="13688">
                  <c:v>0.06</c:v>
                </c:pt>
                <c:pt idx="13689">
                  <c:v>0.06</c:v>
                </c:pt>
                <c:pt idx="13690">
                  <c:v>6.13E-2</c:v>
                </c:pt>
                <c:pt idx="13691">
                  <c:v>0.06</c:v>
                </c:pt>
                <c:pt idx="13692">
                  <c:v>6.13E-2</c:v>
                </c:pt>
                <c:pt idx="13693">
                  <c:v>6.25E-2</c:v>
                </c:pt>
                <c:pt idx="13694">
                  <c:v>5.8799999999999998E-2</c:v>
                </c:pt>
                <c:pt idx="13695">
                  <c:v>6.13E-2</c:v>
                </c:pt>
                <c:pt idx="13696">
                  <c:v>6.13E-2</c:v>
                </c:pt>
                <c:pt idx="13697">
                  <c:v>6.25E-2</c:v>
                </c:pt>
                <c:pt idx="13698">
                  <c:v>6.3799999999999996E-2</c:v>
                </c:pt>
                <c:pt idx="13699">
                  <c:v>6.3799999999999996E-2</c:v>
                </c:pt>
                <c:pt idx="13700">
                  <c:v>6.13E-2</c:v>
                </c:pt>
                <c:pt idx="13701">
                  <c:v>0.06</c:v>
                </c:pt>
                <c:pt idx="13702">
                  <c:v>6.25E-2</c:v>
                </c:pt>
                <c:pt idx="13703">
                  <c:v>6.25E-2</c:v>
                </c:pt>
                <c:pt idx="13704">
                  <c:v>5.7500000000000002E-2</c:v>
                </c:pt>
                <c:pt idx="13705">
                  <c:v>6.3799999999999996E-2</c:v>
                </c:pt>
                <c:pt idx="13706">
                  <c:v>6.3799999999999996E-2</c:v>
                </c:pt>
                <c:pt idx="13707">
                  <c:v>6.5000000000000002E-2</c:v>
                </c:pt>
                <c:pt idx="13708">
                  <c:v>6.5000000000000002E-2</c:v>
                </c:pt>
                <c:pt idx="13709">
                  <c:v>0.05</c:v>
                </c:pt>
                <c:pt idx="13710">
                  <c:v>6.5000000000000002E-2</c:v>
                </c:pt>
                <c:pt idx="13711">
                  <c:v>6.5000000000000002E-2</c:v>
                </c:pt>
                <c:pt idx="13712">
                  <c:v>6.13E-2</c:v>
                </c:pt>
                <c:pt idx="13713">
                  <c:v>0.06</c:v>
                </c:pt>
                <c:pt idx="13714">
                  <c:v>5.7500000000000002E-2</c:v>
                </c:pt>
                <c:pt idx="13715">
                  <c:v>5.8799999999999998E-2</c:v>
                </c:pt>
                <c:pt idx="13716">
                  <c:v>5.7500000000000002E-2</c:v>
                </c:pt>
                <c:pt idx="13717">
                  <c:v>5.7500000000000002E-2</c:v>
                </c:pt>
                <c:pt idx="13718">
                  <c:v>6.25E-2</c:v>
                </c:pt>
                <c:pt idx="13719">
                  <c:v>5.7500000000000002E-2</c:v>
                </c:pt>
                <c:pt idx="13720">
                  <c:v>6.25E-2</c:v>
                </c:pt>
                <c:pt idx="13721">
                  <c:v>6.3799999999999996E-2</c:v>
                </c:pt>
                <c:pt idx="13722">
                  <c:v>6.7500000000000004E-2</c:v>
                </c:pt>
                <c:pt idx="13723">
                  <c:v>6.6299999999999998E-2</c:v>
                </c:pt>
                <c:pt idx="13724">
                  <c:v>6.5000000000000002E-2</c:v>
                </c:pt>
                <c:pt idx="13725">
                  <c:v>6.6299999999999998E-2</c:v>
                </c:pt>
                <c:pt idx="13726">
                  <c:v>6.6299999999999998E-2</c:v>
                </c:pt>
                <c:pt idx="13727">
                  <c:v>6.6299999999999998E-2</c:v>
                </c:pt>
                <c:pt idx="13728">
                  <c:v>6.88E-2</c:v>
                </c:pt>
                <c:pt idx="13729">
                  <c:v>6.88E-2</c:v>
                </c:pt>
                <c:pt idx="13730">
                  <c:v>6.7500000000000004E-2</c:v>
                </c:pt>
                <c:pt idx="13731">
                  <c:v>6.5000000000000002E-2</c:v>
                </c:pt>
                <c:pt idx="13732">
                  <c:v>6.25E-2</c:v>
                </c:pt>
                <c:pt idx="13733">
                  <c:v>6.3799999999999996E-2</c:v>
                </c:pt>
                <c:pt idx="13734">
                  <c:v>6.25E-2</c:v>
                </c:pt>
                <c:pt idx="13735">
                  <c:v>6.13E-2</c:v>
                </c:pt>
                <c:pt idx="13736">
                  <c:v>6.25E-2</c:v>
                </c:pt>
                <c:pt idx="13737">
                  <c:v>6.3799999999999996E-2</c:v>
                </c:pt>
                <c:pt idx="13738">
                  <c:v>6.6299999999999998E-2</c:v>
                </c:pt>
                <c:pt idx="13739">
                  <c:v>6.25E-2</c:v>
                </c:pt>
                <c:pt idx="13740">
                  <c:v>6.6299999999999998E-2</c:v>
                </c:pt>
                <c:pt idx="13741">
                  <c:v>6.6299999999999998E-2</c:v>
                </c:pt>
                <c:pt idx="13742">
                  <c:v>6.7500000000000004E-2</c:v>
                </c:pt>
                <c:pt idx="13743">
                  <c:v>6.7500000000000004E-2</c:v>
                </c:pt>
                <c:pt idx="13744">
                  <c:v>6.3799999999999996E-2</c:v>
                </c:pt>
                <c:pt idx="13745">
                  <c:v>6.88E-2</c:v>
                </c:pt>
                <c:pt idx="13746">
                  <c:v>6.88E-2</c:v>
                </c:pt>
                <c:pt idx="13747">
                  <c:v>6.88E-2</c:v>
                </c:pt>
                <c:pt idx="13748">
                  <c:v>7.0000000000000007E-2</c:v>
                </c:pt>
                <c:pt idx="13749">
                  <c:v>7.2499999999999995E-2</c:v>
                </c:pt>
                <c:pt idx="13750">
                  <c:v>7.0000000000000007E-2</c:v>
                </c:pt>
                <c:pt idx="13751">
                  <c:v>7.0000000000000007E-2</c:v>
                </c:pt>
                <c:pt idx="13752">
                  <c:v>6.7500000000000004E-2</c:v>
                </c:pt>
                <c:pt idx="13753">
                  <c:v>7.0000000000000007E-2</c:v>
                </c:pt>
                <c:pt idx="13754">
                  <c:v>0.06</c:v>
                </c:pt>
                <c:pt idx="13755">
                  <c:v>6.5000000000000002E-2</c:v>
                </c:pt>
                <c:pt idx="13756">
                  <c:v>6.7500000000000004E-2</c:v>
                </c:pt>
                <c:pt idx="13757">
                  <c:v>7.2499999999999995E-2</c:v>
                </c:pt>
                <c:pt idx="13758">
                  <c:v>7.2499999999999995E-2</c:v>
                </c:pt>
                <c:pt idx="13759">
                  <c:v>0.06</c:v>
                </c:pt>
                <c:pt idx="13760">
                  <c:v>6.7500000000000004E-2</c:v>
                </c:pt>
                <c:pt idx="13761">
                  <c:v>7.1300000000000002E-2</c:v>
                </c:pt>
                <c:pt idx="13762">
                  <c:v>7.4999999999999997E-2</c:v>
                </c:pt>
                <c:pt idx="13763">
                  <c:v>7.7499999999999999E-2</c:v>
                </c:pt>
                <c:pt idx="13764">
                  <c:v>7.6299999999999993E-2</c:v>
                </c:pt>
                <c:pt idx="13765">
                  <c:v>7.6299999999999993E-2</c:v>
                </c:pt>
                <c:pt idx="13766">
                  <c:v>7.4999999999999997E-2</c:v>
                </c:pt>
                <c:pt idx="13767">
                  <c:v>7.6299999999999993E-2</c:v>
                </c:pt>
                <c:pt idx="13768">
                  <c:v>7.4999999999999997E-2</c:v>
                </c:pt>
                <c:pt idx="13769">
                  <c:v>7.0000000000000007E-2</c:v>
                </c:pt>
                <c:pt idx="13770">
                  <c:v>7.1300000000000002E-2</c:v>
                </c:pt>
                <c:pt idx="13771">
                  <c:v>7.2499999999999995E-2</c:v>
                </c:pt>
                <c:pt idx="13772">
                  <c:v>7.4999999999999997E-2</c:v>
                </c:pt>
                <c:pt idx="13773">
                  <c:v>7.4999999999999997E-2</c:v>
                </c:pt>
                <c:pt idx="13774">
                  <c:v>7.0000000000000007E-2</c:v>
                </c:pt>
                <c:pt idx="13775">
                  <c:v>5.7500000000000002E-2</c:v>
                </c:pt>
                <c:pt idx="13776">
                  <c:v>7.2499999999999995E-2</c:v>
                </c:pt>
                <c:pt idx="13777">
                  <c:v>7.6299999999999993E-2</c:v>
                </c:pt>
                <c:pt idx="13778">
                  <c:v>7.7499999999999999E-2</c:v>
                </c:pt>
                <c:pt idx="13779">
                  <c:v>5.5E-2</c:v>
                </c:pt>
                <c:pt idx="13780">
                  <c:v>7.0000000000000007E-2</c:v>
                </c:pt>
                <c:pt idx="13781">
                  <c:v>7.7499999999999999E-2</c:v>
                </c:pt>
                <c:pt idx="13782">
                  <c:v>7.4999999999999997E-2</c:v>
                </c:pt>
                <c:pt idx="13783">
                  <c:v>7.7499999999999999E-2</c:v>
                </c:pt>
                <c:pt idx="13784">
                  <c:v>6.7500000000000004E-2</c:v>
                </c:pt>
                <c:pt idx="13785">
                  <c:v>7.8799999999999995E-2</c:v>
                </c:pt>
                <c:pt idx="13786">
                  <c:v>0.08</c:v>
                </c:pt>
                <c:pt idx="13787">
                  <c:v>0.08</c:v>
                </c:pt>
                <c:pt idx="13788">
                  <c:v>0.08</c:v>
                </c:pt>
                <c:pt idx="13789">
                  <c:v>7.7499999999999999E-2</c:v>
                </c:pt>
                <c:pt idx="13790">
                  <c:v>8.1300000000000011E-2</c:v>
                </c:pt>
                <c:pt idx="13791">
                  <c:v>0.08</c:v>
                </c:pt>
                <c:pt idx="13792">
                  <c:v>0.08</c:v>
                </c:pt>
                <c:pt idx="13793">
                  <c:v>0.08</c:v>
                </c:pt>
                <c:pt idx="13794">
                  <c:v>7.7499999999999999E-2</c:v>
                </c:pt>
                <c:pt idx="13795">
                  <c:v>0.08</c:v>
                </c:pt>
                <c:pt idx="13796">
                  <c:v>7.7499999999999999E-2</c:v>
                </c:pt>
                <c:pt idx="13797">
                  <c:v>7.8799999999999995E-2</c:v>
                </c:pt>
                <c:pt idx="13798">
                  <c:v>7.7499999999999999E-2</c:v>
                </c:pt>
                <c:pt idx="13799">
                  <c:v>6.7500000000000004E-2</c:v>
                </c:pt>
                <c:pt idx="13800">
                  <c:v>7.2499999999999995E-2</c:v>
                </c:pt>
                <c:pt idx="13801">
                  <c:v>7.8799999999999995E-2</c:v>
                </c:pt>
                <c:pt idx="13802">
                  <c:v>7.8799999999999995E-2</c:v>
                </c:pt>
                <c:pt idx="13803">
                  <c:v>0.08</c:v>
                </c:pt>
                <c:pt idx="13804">
                  <c:v>6.7500000000000004E-2</c:v>
                </c:pt>
                <c:pt idx="13805">
                  <c:v>7.4999999999999997E-2</c:v>
                </c:pt>
                <c:pt idx="13806">
                  <c:v>0.08</c:v>
                </c:pt>
                <c:pt idx="13807">
                  <c:v>8.1300000000000011E-2</c:v>
                </c:pt>
                <c:pt idx="13808">
                  <c:v>8.2500000000000004E-2</c:v>
                </c:pt>
                <c:pt idx="13809">
                  <c:v>7.2499999999999995E-2</c:v>
                </c:pt>
                <c:pt idx="13810">
                  <c:v>7.8799999999999995E-2</c:v>
                </c:pt>
                <c:pt idx="13811">
                  <c:v>0.08</c:v>
                </c:pt>
                <c:pt idx="13812">
                  <c:v>8.1300000000000011E-2</c:v>
                </c:pt>
                <c:pt idx="13813">
                  <c:v>8.2500000000000004E-2</c:v>
                </c:pt>
                <c:pt idx="13814">
                  <c:v>7.7499999999999999E-2</c:v>
                </c:pt>
                <c:pt idx="13815">
                  <c:v>8.6300000000000002E-2</c:v>
                </c:pt>
                <c:pt idx="13816">
                  <c:v>8.5000000000000006E-2</c:v>
                </c:pt>
                <c:pt idx="13817">
                  <c:v>8.6300000000000002E-2</c:v>
                </c:pt>
                <c:pt idx="13818">
                  <c:v>8.5000000000000006E-2</c:v>
                </c:pt>
                <c:pt idx="13819">
                  <c:v>8.3800000000000013E-2</c:v>
                </c:pt>
                <c:pt idx="13820">
                  <c:v>8.2500000000000004E-2</c:v>
                </c:pt>
                <c:pt idx="13821">
                  <c:v>8.3800000000000013E-2</c:v>
                </c:pt>
                <c:pt idx="13822">
                  <c:v>8.5000000000000006E-2</c:v>
                </c:pt>
                <c:pt idx="13823">
                  <c:v>8.5000000000000006E-2</c:v>
                </c:pt>
                <c:pt idx="13824">
                  <c:v>8.5000000000000006E-2</c:v>
                </c:pt>
                <c:pt idx="13825">
                  <c:v>0.08</c:v>
                </c:pt>
                <c:pt idx="13826">
                  <c:v>7.7499999999999999E-2</c:v>
                </c:pt>
                <c:pt idx="13827">
                  <c:v>8.2500000000000004E-2</c:v>
                </c:pt>
                <c:pt idx="13828">
                  <c:v>8.5000000000000006E-2</c:v>
                </c:pt>
                <c:pt idx="13829">
                  <c:v>0.08</c:v>
                </c:pt>
                <c:pt idx="13830">
                  <c:v>8.2500000000000004E-2</c:v>
                </c:pt>
                <c:pt idx="13831">
                  <c:v>8.2500000000000004E-2</c:v>
                </c:pt>
                <c:pt idx="13832">
                  <c:v>0.08</c:v>
                </c:pt>
                <c:pt idx="13833">
                  <c:v>7.6299999999999993E-2</c:v>
                </c:pt>
                <c:pt idx="13834">
                  <c:v>7.4999999999999997E-2</c:v>
                </c:pt>
                <c:pt idx="13835">
                  <c:v>7.4999999999999997E-2</c:v>
                </c:pt>
                <c:pt idx="13836">
                  <c:v>7.4999999999999997E-2</c:v>
                </c:pt>
                <c:pt idx="13837">
                  <c:v>7.7499999999999999E-2</c:v>
                </c:pt>
                <c:pt idx="13838">
                  <c:v>0.08</c:v>
                </c:pt>
                <c:pt idx="13839">
                  <c:v>0.08</c:v>
                </c:pt>
                <c:pt idx="13840">
                  <c:v>7.4999999999999997E-2</c:v>
                </c:pt>
                <c:pt idx="13841">
                  <c:v>0.08</c:v>
                </c:pt>
                <c:pt idx="13842">
                  <c:v>0.08</c:v>
                </c:pt>
                <c:pt idx="13843">
                  <c:v>0.08</c:v>
                </c:pt>
                <c:pt idx="13844">
                  <c:v>7.2499999999999995E-2</c:v>
                </c:pt>
                <c:pt idx="13845">
                  <c:v>7.1300000000000002E-2</c:v>
                </c:pt>
                <c:pt idx="13846">
                  <c:v>7.4999999999999997E-2</c:v>
                </c:pt>
                <c:pt idx="13847">
                  <c:v>7.4999999999999997E-2</c:v>
                </c:pt>
                <c:pt idx="13848">
                  <c:v>7.7499999999999999E-2</c:v>
                </c:pt>
                <c:pt idx="13849">
                  <c:v>7.7499999999999999E-2</c:v>
                </c:pt>
                <c:pt idx="13850">
                  <c:v>0.08</c:v>
                </c:pt>
                <c:pt idx="13851">
                  <c:v>0.08</c:v>
                </c:pt>
                <c:pt idx="13852">
                  <c:v>7.7499999999999999E-2</c:v>
                </c:pt>
                <c:pt idx="13853">
                  <c:v>7.7499999999999999E-2</c:v>
                </c:pt>
                <c:pt idx="13854">
                  <c:v>6.7500000000000004E-2</c:v>
                </c:pt>
                <c:pt idx="13855">
                  <c:v>7.4999999999999997E-2</c:v>
                </c:pt>
                <c:pt idx="13856">
                  <c:v>7.4999999999999997E-2</c:v>
                </c:pt>
                <c:pt idx="13857">
                  <c:v>0.08</c:v>
                </c:pt>
                <c:pt idx="13858">
                  <c:v>8.2500000000000004E-2</c:v>
                </c:pt>
                <c:pt idx="13859">
                  <c:v>7.4999999999999997E-2</c:v>
                </c:pt>
                <c:pt idx="13860">
                  <c:v>7.7499999999999999E-2</c:v>
                </c:pt>
                <c:pt idx="13861">
                  <c:v>8.5000000000000006E-2</c:v>
                </c:pt>
                <c:pt idx="13862">
                  <c:v>8.5000000000000006E-2</c:v>
                </c:pt>
                <c:pt idx="13863">
                  <c:v>0.09</c:v>
                </c:pt>
                <c:pt idx="13864">
                  <c:v>7.4999999999999997E-2</c:v>
                </c:pt>
                <c:pt idx="13865">
                  <c:v>0.08</c:v>
                </c:pt>
                <c:pt idx="13866">
                  <c:v>8.5000000000000006E-2</c:v>
                </c:pt>
                <c:pt idx="13867">
                  <c:v>8.5000000000000006E-2</c:v>
                </c:pt>
                <c:pt idx="13868">
                  <c:v>9.3800000000000008E-2</c:v>
                </c:pt>
                <c:pt idx="13869">
                  <c:v>0.09</c:v>
                </c:pt>
                <c:pt idx="13870">
                  <c:v>9.2499999999999999E-2</c:v>
                </c:pt>
                <c:pt idx="13871">
                  <c:v>9.5000000000000001E-2</c:v>
                </c:pt>
                <c:pt idx="13872">
                  <c:v>9.5000000000000001E-2</c:v>
                </c:pt>
                <c:pt idx="13873">
                  <c:v>9.5000000000000001E-2</c:v>
                </c:pt>
                <c:pt idx="13874">
                  <c:v>9.2499999999999999E-2</c:v>
                </c:pt>
                <c:pt idx="13875">
                  <c:v>8.7499999999999994E-2</c:v>
                </c:pt>
                <c:pt idx="13876">
                  <c:v>0.09</c:v>
                </c:pt>
                <c:pt idx="13877">
                  <c:v>9.2499999999999999E-2</c:v>
                </c:pt>
                <c:pt idx="13878">
                  <c:v>9.5000000000000001E-2</c:v>
                </c:pt>
                <c:pt idx="13879">
                  <c:v>8.5000000000000006E-2</c:v>
                </c:pt>
                <c:pt idx="13880">
                  <c:v>9.2499999999999999E-2</c:v>
                </c:pt>
                <c:pt idx="13881">
                  <c:v>9.3800000000000008E-2</c:v>
                </c:pt>
                <c:pt idx="13882">
                  <c:v>9.3800000000000008E-2</c:v>
                </c:pt>
                <c:pt idx="13883">
                  <c:v>9.2499999999999999E-2</c:v>
                </c:pt>
                <c:pt idx="13884">
                  <c:v>9.2499999999999999E-2</c:v>
                </c:pt>
                <c:pt idx="13885">
                  <c:v>0.08</c:v>
                </c:pt>
                <c:pt idx="13886">
                  <c:v>8.7499999999999994E-2</c:v>
                </c:pt>
                <c:pt idx="13887">
                  <c:v>9.2499999999999999E-2</c:v>
                </c:pt>
                <c:pt idx="13888">
                  <c:v>9.5000000000000001E-2</c:v>
                </c:pt>
                <c:pt idx="13889">
                  <c:v>8.5000000000000006E-2</c:v>
                </c:pt>
                <c:pt idx="13890">
                  <c:v>0.09</c:v>
                </c:pt>
                <c:pt idx="13891">
                  <c:v>9.5000000000000001E-2</c:v>
                </c:pt>
                <c:pt idx="13892">
                  <c:v>9.5000000000000001E-2</c:v>
                </c:pt>
                <c:pt idx="13893">
                  <c:v>9.6300000000000011E-2</c:v>
                </c:pt>
                <c:pt idx="13894">
                  <c:v>0.08</c:v>
                </c:pt>
                <c:pt idx="13895">
                  <c:v>8.5000000000000006E-2</c:v>
                </c:pt>
                <c:pt idx="13896">
                  <c:v>8.5000000000000006E-2</c:v>
                </c:pt>
                <c:pt idx="13897">
                  <c:v>9.5000000000000001E-2</c:v>
                </c:pt>
                <c:pt idx="13898">
                  <c:v>9.2499999999999999E-2</c:v>
                </c:pt>
                <c:pt idx="13899">
                  <c:v>0.06</c:v>
                </c:pt>
                <c:pt idx="13900">
                  <c:v>9.5000000000000001E-2</c:v>
                </c:pt>
                <c:pt idx="13901">
                  <c:v>9.7500000000000003E-2</c:v>
                </c:pt>
                <c:pt idx="13902">
                  <c:v>9.6300000000000011E-2</c:v>
                </c:pt>
                <c:pt idx="13903">
                  <c:v>0.05</c:v>
                </c:pt>
                <c:pt idx="13904">
                  <c:v>0.05</c:v>
                </c:pt>
                <c:pt idx="13905">
                  <c:v>9.7500000000000003E-2</c:v>
                </c:pt>
                <c:pt idx="13906">
                  <c:v>9.7500000000000003E-2</c:v>
                </c:pt>
                <c:pt idx="13907">
                  <c:v>9.2499999999999999E-2</c:v>
                </c:pt>
                <c:pt idx="13908">
                  <c:v>8.7499999999999994E-2</c:v>
                </c:pt>
                <c:pt idx="13909">
                  <c:v>8.7499999999999994E-2</c:v>
                </c:pt>
                <c:pt idx="13910">
                  <c:v>9.2499999999999999E-2</c:v>
                </c:pt>
                <c:pt idx="13911">
                  <c:v>9.2499999999999999E-2</c:v>
                </c:pt>
                <c:pt idx="13912">
                  <c:v>9.2499999999999999E-2</c:v>
                </c:pt>
                <c:pt idx="13913">
                  <c:v>9.2499999999999999E-2</c:v>
                </c:pt>
                <c:pt idx="13914">
                  <c:v>8.7499999999999994E-2</c:v>
                </c:pt>
                <c:pt idx="13915">
                  <c:v>9.2499999999999999E-2</c:v>
                </c:pt>
                <c:pt idx="13916">
                  <c:v>0.09</c:v>
                </c:pt>
                <c:pt idx="13917">
                  <c:v>9.2499999999999999E-2</c:v>
                </c:pt>
                <c:pt idx="13918">
                  <c:v>9.2499999999999999E-2</c:v>
                </c:pt>
                <c:pt idx="13919">
                  <c:v>0.06</c:v>
                </c:pt>
                <c:pt idx="13920">
                  <c:v>8.5000000000000006E-2</c:v>
                </c:pt>
                <c:pt idx="13921">
                  <c:v>8.7499999999999994E-2</c:v>
                </c:pt>
                <c:pt idx="13922">
                  <c:v>9.5000000000000001E-2</c:v>
                </c:pt>
                <c:pt idx="13923">
                  <c:v>9.5000000000000001E-2</c:v>
                </c:pt>
                <c:pt idx="13924">
                  <c:v>8.5000000000000006E-2</c:v>
                </c:pt>
                <c:pt idx="13925">
                  <c:v>9.5000000000000001E-2</c:v>
                </c:pt>
                <c:pt idx="13926">
                  <c:v>9.6300000000000011E-2</c:v>
                </c:pt>
                <c:pt idx="13927">
                  <c:v>9.2499999999999999E-2</c:v>
                </c:pt>
                <c:pt idx="13928">
                  <c:v>7.0000000000000007E-2</c:v>
                </c:pt>
                <c:pt idx="13929">
                  <c:v>7.0000000000000007E-2</c:v>
                </c:pt>
                <c:pt idx="13930">
                  <c:v>7.4999999999999997E-2</c:v>
                </c:pt>
                <c:pt idx="13931">
                  <c:v>8.5000000000000006E-2</c:v>
                </c:pt>
                <c:pt idx="13932">
                  <c:v>8.7499999999999994E-2</c:v>
                </c:pt>
                <c:pt idx="13933">
                  <c:v>0.09</c:v>
                </c:pt>
                <c:pt idx="13934">
                  <c:v>0.06</c:v>
                </c:pt>
                <c:pt idx="13935">
                  <c:v>9.2499999999999999E-2</c:v>
                </c:pt>
                <c:pt idx="13936">
                  <c:v>9.2499999999999999E-2</c:v>
                </c:pt>
                <c:pt idx="13937">
                  <c:v>9.2499999999999999E-2</c:v>
                </c:pt>
                <c:pt idx="13938">
                  <c:v>9.2499999999999999E-2</c:v>
                </c:pt>
                <c:pt idx="13939">
                  <c:v>8.5000000000000006E-2</c:v>
                </c:pt>
                <c:pt idx="13940">
                  <c:v>9.5000000000000001E-2</c:v>
                </c:pt>
                <c:pt idx="13941">
                  <c:v>9.5000000000000001E-2</c:v>
                </c:pt>
                <c:pt idx="13942">
                  <c:v>9.5000000000000001E-2</c:v>
                </c:pt>
                <c:pt idx="13943">
                  <c:v>9.2499999999999999E-2</c:v>
                </c:pt>
                <c:pt idx="13944">
                  <c:v>9.2499999999999999E-2</c:v>
                </c:pt>
                <c:pt idx="13945">
                  <c:v>9.2499999999999999E-2</c:v>
                </c:pt>
                <c:pt idx="13946">
                  <c:v>9.2499999999999999E-2</c:v>
                </c:pt>
                <c:pt idx="13947">
                  <c:v>0.09</c:v>
                </c:pt>
                <c:pt idx="13948">
                  <c:v>8.7499999999999994E-2</c:v>
                </c:pt>
                <c:pt idx="13949">
                  <c:v>7.4999999999999997E-2</c:v>
                </c:pt>
                <c:pt idx="13950">
                  <c:v>0.08</c:v>
                </c:pt>
                <c:pt idx="13951">
                  <c:v>0.08</c:v>
                </c:pt>
                <c:pt idx="13952">
                  <c:v>8.7499999999999994E-2</c:v>
                </c:pt>
                <c:pt idx="13953">
                  <c:v>0.09</c:v>
                </c:pt>
                <c:pt idx="13954">
                  <c:v>0.06</c:v>
                </c:pt>
                <c:pt idx="13955">
                  <c:v>7.4999999999999997E-2</c:v>
                </c:pt>
                <c:pt idx="13956">
                  <c:v>8.2500000000000004E-2</c:v>
                </c:pt>
                <c:pt idx="13957">
                  <c:v>9.7500000000000003E-2</c:v>
                </c:pt>
                <c:pt idx="13958">
                  <c:v>9.7500000000000003E-2</c:v>
                </c:pt>
                <c:pt idx="13959">
                  <c:v>9.7500000000000003E-2</c:v>
                </c:pt>
                <c:pt idx="13960">
                  <c:v>9.5000000000000001E-2</c:v>
                </c:pt>
                <c:pt idx="13961">
                  <c:v>9.7500000000000003E-2</c:v>
                </c:pt>
                <c:pt idx="13962">
                  <c:v>9.7500000000000003E-2</c:v>
                </c:pt>
                <c:pt idx="13963">
                  <c:v>9.5000000000000001E-2</c:v>
                </c:pt>
                <c:pt idx="13964">
                  <c:v>8.7499999999999994E-2</c:v>
                </c:pt>
                <c:pt idx="13965">
                  <c:v>9.7500000000000003E-2</c:v>
                </c:pt>
                <c:pt idx="13966">
                  <c:v>9.5000000000000001E-2</c:v>
                </c:pt>
                <c:pt idx="13967">
                  <c:v>9.5000000000000001E-2</c:v>
                </c:pt>
                <c:pt idx="13968">
                  <c:v>9.5000000000000001E-2</c:v>
                </c:pt>
                <c:pt idx="13969">
                  <c:v>0.08</c:v>
                </c:pt>
                <c:pt idx="13970">
                  <c:v>8.5000000000000006E-2</c:v>
                </c:pt>
                <c:pt idx="13971">
                  <c:v>9.2499999999999999E-2</c:v>
                </c:pt>
                <c:pt idx="13972">
                  <c:v>9.5000000000000001E-2</c:v>
                </c:pt>
                <c:pt idx="13973">
                  <c:v>9.5000000000000001E-2</c:v>
                </c:pt>
                <c:pt idx="13974">
                  <c:v>9.2499999999999999E-2</c:v>
                </c:pt>
                <c:pt idx="13975">
                  <c:v>9.5000000000000001E-2</c:v>
                </c:pt>
                <c:pt idx="13976">
                  <c:v>9.5000000000000001E-2</c:v>
                </c:pt>
                <c:pt idx="13977">
                  <c:v>9.7500000000000003E-2</c:v>
                </c:pt>
                <c:pt idx="13978">
                  <c:v>9.7500000000000003E-2</c:v>
                </c:pt>
                <c:pt idx="13979">
                  <c:v>9.5000000000000001E-2</c:v>
                </c:pt>
                <c:pt idx="13980">
                  <c:v>0.1</c:v>
                </c:pt>
                <c:pt idx="13981">
                  <c:v>0.09</c:v>
                </c:pt>
                <c:pt idx="13982">
                  <c:v>8.7499999999999994E-2</c:v>
                </c:pt>
                <c:pt idx="13983">
                  <c:v>8.7499999999999994E-2</c:v>
                </c:pt>
                <c:pt idx="13984">
                  <c:v>5.5E-2</c:v>
                </c:pt>
                <c:pt idx="13985">
                  <c:v>8.5000000000000006E-2</c:v>
                </c:pt>
                <c:pt idx="13986">
                  <c:v>0.09</c:v>
                </c:pt>
                <c:pt idx="13987">
                  <c:v>9.2499999999999999E-2</c:v>
                </c:pt>
                <c:pt idx="13988">
                  <c:v>9.2499999999999999E-2</c:v>
                </c:pt>
                <c:pt idx="13989">
                  <c:v>0.09</c:v>
                </c:pt>
                <c:pt idx="13990">
                  <c:v>9.2499999999999999E-2</c:v>
                </c:pt>
                <c:pt idx="13991">
                  <c:v>9.7500000000000003E-2</c:v>
                </c:pt>
                <c:pt idx="13992">
                  <c:v>9.7500000000000003E-2</c:v>
                </c:pt>
                <c:pt idx="13993">
                  <c:v>9.7500000000000003E-2</c:v>
                </c:pt>
                <c:pt idx="13994">
                  <c:v>9.7500000000000003E-2</c:v>
                </c:pt>
                <c:pt idx="13995">
                  <c:v>9.7500000000000003E-2</c:v>
                </c:pt>
                <c:pt idx="13996">
                  <c:v>0.08</c:v>
                </c:pt>
                <c:pt idx="13997">
                  <c:v>8.2500000000000004E-2</c:v>
                </c:pt>
                <c:pt idx="13998">
                  <c:v>9.5000000000000001E-2</c:v>
                </c:pt>
                <c:pt idx="13999">
                  <c:v>5.5E-2</c:v>
                </c:pt>
                <c:pt idx="14000">
                  <c:v>7.4999999999999997E-2</c:v>
                </c:pt>
                <c:pt idx="14001">
                  <c:v>9.5000000000000001E-2</c:v>
                </c:pt>
                <c:pt idx="14002">
                  <c:v>9.7500000000000003E-2</c:v>
                </c:pt>
                <c:pt idx="14003">
                  <c:v>9.7500000000000003E-2</c:v>
                </c:pt>
                <c:pt idx="14004">
                  <c:v>5.5E-2</c:v>
                </c:pt>
                <c:pt idx="14005">
                  <c:v>7.4999999999999997E-2</c:v>
                </c:pt>
                <c:pt idx="14006">
                  <c:v>9.7500000000000003E-2</c:v>
                </c:pt>
                <c:pt idx="14007">
                  <c:v>0.105</c:v>
                </c:pt>
                <c:pt idx="14008">
                  <c:v>0.1</c:v>
                </c:pt>
                <c:pt idx="14009">
                  <c:v>0.10249999999999999</c:v>
                </c:pt>
                <c:pt idx="14010">
                  <c:v>0.1</c:v>
                </c:pt>
                <c:pt idx="14011">
                  <c:v>9.5000000000000001E-2</c:v>
                </c:pt>
                <c:pt idx="14012">
                  <c:v>9.5000000000000001E-2</c:v>
                </c:pt>
                <c:pt idx="14013">
                  <c:v>8.7499999999999994E-2</c:v>
                </c:pt>
                <c:pt idx="14014">
                  <c:v>0.06</c:v>
                </c:pt>
                <c:pt idx="14015">
                  <c:v>0.08</c:v>
                </c:pt>
                <c:pt idx="14016">
                  <c:v>8.1300000000000011E-2</c:v>
                </c:pt>
                <c:pt idx="14017">
                  <c:v>8.5000000000000006E-2</c:v>
                </c:pt>
                <c:pt idx="14018">
                  <c:v>8.7499999999999994E-2</c:v>
                </c:pt>
                <c:pt idx="14019">
                  <c:v>6.5000000000000002E-2</c:v>
                </c:pt>
                <c:pt idx="14020">
                  <c:v>8.2500000000000004E-2</c:v>
                </c:pt>
                <c:pt idx="14021">
                  <c:v>8.7499999999999994E-2</c:v>
                </c:pt>
                <c:pt idx="14022">
                  <c:v>8.7499999999999994E-2</c:v>
                </c:pt>
                <c:pt idx="14023">
                  <c:v>9.7500000000000003E-2</c:v>
                </c:pt>
                <c:pt idx="14024">
                  <c:v>9.8800000000000013E-2</c:v>
                </c:pt>
                <c:pt idx="14025">
                  <c:v>9.5000000000000001E-2</c:v>
                </c:pt>
                <c:pt idx="14026">
                  <c:v>0.09</c:v>
                </c:pt>
                <c:pt idx="14027">
                  <c:v>0.09</c:v>
                </c:pt>
                <c:pt idx="14028">
                  <c:v>9.2499999999999999E-2</c:v>
                </c:pt>
                <c:pt idx="14029">
                  <c:v>7.4999999999999997E-2</c:v>
                </c:pt>
                <c:pt idx="14030">
                  <c:v>0.09</c:v>
                </c:pt>
                <c:pt idx="14031">
                  <c:v>0.09</c:v>
                </c:pt>
                <c:pt idx="14032">
                  <c:v>9.5000000000000001E-2</c:v>
                </c:pt>
                <c:pt idx="14033">
                  <c:v>9.5000000000000001E-2</c:v>
                </c:pt>
                <c:pt idx="14034">
                  <c:v>5.5E-2</c:v>
                </c:pt>
                <c:pt idx="14035">
                  <c:v>8.7499999999999994E-2</c:v>
                </c:pt>
                <c:pt idx="14036">
                  <c:v>7.4999999999999997E-2</c:v>
                </c:pt>
                <c:pt idx="14037">
                  <c:v>0.105</c:v>
                </c:pt>
                <c:pt idx="14038">
                  <c:v>9.7500000000000003E-2</c:v>
                </c:pt>
                <c:pt idx="14039">
                  <c:v>0.06</c:v>
                </c:pt>
                <c:pt idx="14040">
                  <c:v>0.08</c:v>
                </c:pt>
                <c:pt idx="14041">
                  <c:v>9.1300000000000006E-2</c:v>
                </c:pt>
                <c:pt idx="14042">
                  <c:v>8.7499999999999994E-2</c:v>
                </c:pt>
                <c:pt idx="14043">
                  <c:v>0.09</c:v>
                </c:pt>
                <c:pt idx="14044">
                  <c:v>6.25E-2</c:v>
                </c:pt>
                <c:pt idx="14045">
                  <c:v>7.7499999999999999E-2</c:v>
                </c:pt>
                <c:pt idx="14046">
                  <c:v>8.5000000000000006E-2</c:v>
                </c:pt>
                <c:pt idx="14047">
                  <c:v>9.2499999999999999E-2</c:v>
                </c:pt>
                <c:pt idx="14048">
                  <c:v>9.5000000000000001E-2</c:v>
                </c:pt>
                <c:pt idx="14049">
                  <c:v>0.06</c:v>
                </c:pt>
                <c:pt idx="14050">
                  <c:v>9.1300000000000006E-2</c:v>
                </c:pt>
                <c:pt idx="14051">
                  <c:v>9.5000000000000001E-2</c:v>
                </c:pt>
                <c:pt idx="14052">
                  <c:v>9.8800000000000013E-2</c:v>
                </c:pt>
                <c:pt idx="14053">
                  <c:v>9.6300000000000011E-2</c:v>
                </c:pt>
                <c:pt idx="14054">
                  <c:v>8.5000000000000006E-2</c:v>
                </c:pt>
                <c:pt idx="14055">
                  <c:v>0.09</c:v>
                </c:pt>
                <c:pt idx="14056">
                  <c:v>9.3800000000000008E-2</c:v>
                </c:pt>
                <c:pt idx="14057">
                  <c:v>9.3800000000000008E-2</c:v>
                </c:pt>
                <c:pt idx="14058">
                  <c:v>9.3800000000000008E-2</c:v>
                </c:pt>
                <c:pt idx="14059">
                  <c:v>8.2500000000000004E-2</c:v>
                </c:pt>
                <c:pt idx="14060">
                  <c:v>8.7499999999999994E-2</c:v>
                </c:pt>
                <c:pt idx="14061">
                  <c:v>8.7499999999999994E-2</c:v>
                </c:pt>
                <c:pt idx="14062">
                  <c:v>9.2499999999999999E-2</c:v>
                </c:pt>
                <c:pt idx="14063">
                  <c:v>0.09</c:v>
                </c:pt>
                <c:pt idx="14064">
                  <c:v>8.5000000000000006E-2</c:v>
                </c:pt>
                <c:pt idx="14065">
                  <c:v>8.7499999999999994E-2</c:v>
                </c:pt>
                <c:pt idx="14066">
                  <c:v>8.8800000000000004E-2</c:v>
                </c:pt>
                <c:pt idx="14067">
                  <c:v>9.2499999999999999E-2</c:v>
                </c:pt>
                <c:pt idx="14068">
                  <c:v>8.5000000000000006E-2</c:v>
                </c:pt>
                <c:pt idx="14069">
                  <c:v>7.0000000000000007E-2</c:v>
                </c:pt>
                <c:pt idx="14070">
                  <c:v>7.7499999999999999E-2</c:v>
                </c:pt>
                <c:pt idx="14071">
                  <c:v>0.08</c:v>
                </c:pt>
                <c:pt idx="14072">
                  <c:v>0.09</c:v>
                </c:pt>
                <c:pt idx="14073">
                  <c:v>8.3800000000000013E-2</c:v>
                </c:pt>
                <c:pt idx="14074">
                  <c:v>7.7499999999999999E-2</c:v>
                </c:pt>
                <c:pt idx="14075">
                  <c:v>7.8799999999999995E-2</c:v>
                </c:pt>
                <c:pt idx="14076">
                  <c:v>8.2500000000000004E-2</c:v>
                </c:pt>
                <c:pt idx="14077">
                  <c:v>8.5000000000000006E-2</c:v>
                </c:pt>
                <c:pt idx="14078">
                  <c:v>8.2500000000000004E-2</c:v>
                </c:pt>
                <c:pt idx="14079">
                  <c:v>0.08</c:v>
                </c:pt>
                <c:pt idx="14080">
                  <c:v>7.7499999999999999E-2</c:v>
                </c:pt>
                <c:pt idx="14081">
                  <c:v>7.7499999999999999E-2</c:v>
                </c:pt>
                <c:pt idx="14082">
                  <c:v>7.7499999999999999E-2</c:v>
                </c:pt>
                <c:pt idx="14083">
                  <c:v>7.7499999999999999E-2</c:v>
                </c:pt>
                <c:pt idx="14084">
                  <c:v>6.7500000000000004E-2</c:v>
                </c:pt>
                <c:pt idx="14085">
                  <c:v>6.7500000000000004E-2</c:v>
                </c:pt>
                <c:pt idx="14086">
                  <c:v>7.4999999999999997E-2</c:v>
                </c:pt>
                <c:pt idx="14087">
                  <c:v>7.8799999999999995E-2</c:v>
                </c:pt>
                <c:pt idx="14088">
                  <c:v>7.7499999999999999E-2</c:v>
                </c:pt>
                <c:pt idx="14089">
                  <c:v>7.7499999999999999E-2</c:v>
                </c:pt>
                <c:pt idx="14090">
                  <c:v>7.8799999999999995E-2</c:v>
                </c:pt>
                <c:pt idx="14091">
                  <c:v>7.4999999999999997E-2</c:v>
                </c:pt>
                <c:pt idx="14092">
                  <c:v>7.6299999999999993E-2</c:v>
                </c:pt>
                <c:pt idx="14093">
                  <c:v>7.3800000000000004E-2</c:v>
                </c:pt>
                <c:pt idx="14094">
                  <c:v>6.88E-2</c:v>
                </c:pt>
                <c:pt idx="14095">
                  <c:v>7.3800000000000004E-2</c:v>
                </c:pt>
                <c:pt idx="14096">
                  <c:v>7.1300000000000002E-2</c:v>
                </c:pt>
                <c:pt idx="14097">
                  <c:v>7.0000000000000007E-2</c:v>
                </c:pt>
                <c:pt idx="14098">
                  <c:v>6.88E-2</c:v>
                </c:pt>
                <c:pt idx="14099">
                  <c:v>6.25E-2</c:v>
                </c:pt>
                <c:pt idx="14100">
                  <c:v>6.6299999999999998E-2</c:v>
                </c:pt>
                <c:pt idx="14101">
                  <c:v>6.25E-2</c:v>
                </c:pt>
                <c:pt idx="14102">
                  <c:v>6.88E-2</c:v>
                </c:pt>
                <c:pt idx="14103">
                  <c:v>6.88E-2</c:v>
                </c:pt>
                <c:pt idx="14104">
                  <c:v>6.6299999999999998E-2</c:v>
                </c:pt>
                <c:pt idx="14105">
                  <c:v>6.7500000000000004E-2</c:v>
                </c:pt>
                <c:pt idx="14106">
                  <c:v>6.7500000000000004E-2</c:v>
                </c:pt>
                <c:pt idx="14107">
                  <c:v>7.0000000000000007E-2</c:v>
                </c:pt>
                <c:pt idx="14108">
                  <c:v>7.0000000000000007E-2</c:v>
                </c:pt>
                <c:pt idx="14109">
                  <c:v>6.6299999999999998E-2</c:v>
                </c:pt>
                <c:pt idx="14110">
                  <c:v>6.7500000000000004E-2</c:v>
                </c:pt>
                <c:pt idx="14111">
                  <c:v>6.88E-2</c:v>
                </c:pt>
                <c:pt idx="14112">
                  <c:v>6.88E-2</c:v>
                </c:pt>
                <c:pt idx="14113">
                  <c:v>6.88E-2</c:v>
                </c:pt>
                <c:pt idx="14114">
                  <c:v>6.5000000000000002E-2</c:v>
                </c:pt>
                <c:pt idx="14115">
                  <c:v>6.6299999999999998E-2</c:v>
                </c:pt>
                <c:pt idx="14116">
                  <c:v>6.6299999999999998E-2</c:v>
                </c:pt>
                <c:pt idx="14117">
                  <c:v>6.88E-2</c:v>
                </c:pt>
                <c:pt idx="14118">
                  <c:v>6.88E-2</c:v>
                </c:pt>
                <c:pt idx="14119">
                  <c:v>6.25E-2</c:v>
                </c:pt>
                <c:pt idx="14120">
                  <c:v>6.6299999999999998E-2</c:v>
                </c:pt>
                <c:pt idx="14121">
                  <c:v>6.7500000000000004E-2</c:v>
                </c:pt>
                <c:pt idx="14122">
                  <c:v>7.0000000000000007E-2</c:v>
                </c:pt>
                <c:pt idx="14123">
                  <c:v>6.6299999999999998E-2</c:v>
                </c:pt>
                <c:pt idx="14124">
                  <c:v>5.7500000000000002E-2</c:v>
                </c:pt>
                <c:pt idx="14125">
                  <c:v>6.5000000000000002E-2</c:v>
                </c:pt>
                <c:pt idx="14126">
                  <c:v>6.5000000000000002E-2</c:v>
                </c:pt>
                <c:pt idx="14127">
                  <c:v>6.6299999999999998E-2</c:v>
                </c:pt>
                <c:pt idx="14128">
                  <c:v>6.7500000000000004E-2</c:v>
                </c:pt>
                <c:pt idx="14129">
                  <c:v>0.05</c:v>
                </c:pt>
                <c:pt idx="14130">
                  <c:v>6.7500000000000004E-2</c:v>
                </c:pt>
                <c:pt idx="14131">
                  <c:v>7.0000000000000007E-2</c:v>
                </c:pt>
                <c:pt idx="14132">
                  <c:v>7.2499999999999995E-2</c:v>
                </c:pt>
                <c:pt idx="14133">
                  <c:v>6.7500000000000004E-2</c:v>
                </c:pt>
                <c:pt idx="14134">
                  <c:v>6.7500000000000004E-2</c:v>
                </c:pt>
                <c:pt idx="14135">
                  <c:v>6.7500000000000004E-2</c:v>
                </c:pt>
                <c:pt idx="14136">
                  <c:v>6.7500000000000004E-2</c:v>
                </c:pt>
                <c:pt idx="14137">
                  <c:v>6.7500000000000004E-2</c:v>
                </c:pt>
                <c:pt idx="14138">
                  <c:v>6.7500000000000004E-2</c:v>
                </c:pt>
                <c:pt idx="14139">
                  <c:v>6.25E-2</c:v>
                </c:pt>
                <c:pt idx="14140">
                  <c:v>6.25E-2</c:v>
                </c:pt>
                <c:pt idx="14141">
                  <c:v>6.3799999999999996E-2</c:v>
                </c:pt>
                <c:pt idx="14142">
                  <c:v>6.3799999999999996E-2</c:v>
                </c:pt>
                <c:pt idx="14143">
                  <c:v>6.25E-2</c:v>
                </c:pt>
                <c:pt idx="14144">
                  <c:v>5.7500000000000002E-2</c:v>
                </c:pt>
                <c:pt idx="14145">
                  <c:v>6.13E-2</c:v>
                </c:pt>
                <c:pt idx="14146">
                  <c:v>6.3799999999999996E-2</c:v>
                </c:pt>
                <c:pt idx="14147">
                  <c:v>6.3799999999999996E-2</c:v>
                </c:pt>
                <c:pt idx="14148">
                  <c:v>6.5000000000000002E-2</c:v>
                </c:pt>
                <c:pt idx="14149">
                  <c:v>6.25E-2</c:v>
                </c:pt>
                <c:pt idx="14150">
                  <c:v>6.25E-2</c:v>
                </c:pt>
                <c:pt idx="14151">
                  <c:v>6.25E-2</c:v>
                </c:pt>
                <c:pt idx="14152">
                  <c:v>6.6299999999999998E-2</c:v>
                </c:pt>
                <c:pt idx="14153">
                  <c:v>6.6299999999999998E-2</c:v>
                </c:pt>
                <c:pt idx="14154">
                  <c:v>5.5E-2</c:v>
                </c:pt>
                <c:pt idx="14155">
                  <c:v>6.3799999999999996E-2</c:v>
                </c:pt>
                <c:pt idx="14156">
                  <c:v>6.6299999999999998E-2</c:v>
                </c:pt>
                <c:pt idx="14157">
                  <c:v>6.5000000000000002E-2</c:v>
                </c:pt>
                <c:pt idx="14158">
                  <c:v>6.5000000000000002E-2</c:v>
                </c:pt>
                <c:pt idx="14159">
                  <c:v>0.05</c:v>
                </c:pt>
                <c:pt idx="14160">
                  <c:v>6.6299999999999998E-2</c:v>
                </c:pt>
                <c:pt idx="14161">
                  <c:v>6.6299999999999998E-2</c:v>
                </c:pt>
                <c:pt idx="14162">
                  <c:v>6.7500000000000004E-2</c:v>
                </c:pt>
                <c:pt idx="14163">
                  <c:v>6.5000000000000002E-2</c:v>
                </c:pt>
                <c:pt idx="14164">
                  <c:v>0.04</c:v>
                </c:pt>
                <c:pt idx="14165">
                  <c:v>0.04</c:v>
                </c:pt>
                <c:pt idx="14166">
                  <c:v>6.5000000000000002E-2</c:v>
                </c:pt>
                <c:pt idx="14167">
                  <c:v>6.88E-2</c:v>
                </c:pt>
                <c:pt idx="14168">
                  <c:v>6.5000000000000002E-2</c:v>
                </c:pt>
                <c:pt idx="14169">
                  <c:v>6.25E-2</c:v>
                </c:pt>
                <c:pt idx="14170">
                  <c:v>6.25E-2</c:v>
                </c:pt>
                <c:pt idx="14171">
                  <c:v>6.3799999999999996E-2</c:v>
                </c:pt>
                <c:pt idx="14172">
                  <c:v>6.25E-2</c:v>
                </c:pt>
                <c:pt idx="14173">
                  <c:v>6.13E-2</c:v>
                </c:pt>
                <c:pt idx="14174">
                  <c:v>5.8799999999999998E-2</c:v>
                </c:pt>
                <c:pt idx="14175">
                  <c:v>5.8799999999999998E-2</c:v>
                </c:pt>
                <c:pt idx="14176">
                  <c:v>0.06</c:v>
                </c:pt>
                <c:pt idx="14177">
                  <c:v>6.13E-2</c:v>
                </c:pt>
                <c:pt idx="14178">
                  <c:v>5.8799999999999998E-2</c:v>
                </c:pt>
                <c:pt idx="14179">
                  <c:v>5.6299999999999996E-2</c:v>
                </c:pt>
                <c:pt idx="14180">
                  <c:v>5.8799999999999998E-2</c:v>
                </c:pt>
                <c:pt idx="14181">
                  <c:v>5.8799999999999998E-2</c:v>
                </c:pt>
                <c:pt idx="14182">
                  <c:v>5.8799999999999998E-2</c:v>
                </c:pt>
                <c:pt idx="14183">
                  <c:v>5.8799999999999998E-2</c:v>
                </c:pt>
                <c:pt idx="14184">
                  <c:v>4.2500000000000003E-2</c:v>
                </c:pt>
                <c:pt idx="14185">
                  <c:v>5.8799999999999998E-2</c:v>
                </c:pt>
                <c:pt idx="14186">
                  <c:v>6.13E-2</c:v>
                </c:pt>
                <c:pt idx="14187">
                  <c:v>0.06</c:v>
                </c:pt>
                <c:pt idx="14188">
                  <c:v>5.7500000000000002E-2</c:v>
                </c:pt>
                <c:pt idx="14189">
                  <c:v>5.7500000000000002E-2</c:v>
                </c:pt>
                <c:pt idx="14190">
                  <c:v>5.7500000000000002E-2</c:v>
                </c:pt>
                <c:pt idx="14191">
                  <c:v>5.8799999999999998E-2</c:v>
                </c:pt>
                <c:pt idx="14192">
                  <c:v>5.7500000000000002E-2</c:v>
                </c:pt>
                <c:pt idx="14193">
                  <c:v>5.5E-2</c:v>
                </c:pt>
                <c:pt idx="14194">
                  <c:v>2.5000000000000001E-2</c:v>
                </c:pt>
                <c:pt idx="14195">
                  <c:v>5.6299999999999996E-2</c:v>
                </c:pt>
                <c:pt idx="14196">
                  <c:v>0.06</c:v>
                </c:pt>
                <c:pt idx="14197">
                  <c:v>0.06</c:v>
                </c:pt>
                <c:pt idx="14198">
                  <c:v>0.06</c:v>
                </c:pt>
                <c:pt idx="14199">
                  <c:v>5.2499999999999998E-2</c:v>
                </c:pt>
                <c:pt idx="14200">
                  <c:v>6.13E-2</c:v>
                </c:pt>
                <c:pt idx="14201">
                  <c:v>6.13E-2</c:v>
                </c:pt>
                <c:pt idx="14202">
                  <c:v>6.13E-2</c:v>
                </c:pt>
                <c:pt idx="14203">
                  <c:v>6.13E-2</c:v>
                </c:pt>
                <c:pt idx="14204">
                  <c:v>6.25E-2</c:v>
                </c:pt>
                <c:pt idx="14205">
                  <c:v>6.13E-2</c:v>
                </c:pt>
                <c:pt idx="14206">
                  <c:v>6.13E-2</c:v>
                </c:pt>
                <c:pt idx="14207">
                  <c:v>0.06</c:v>
                </c:pt>
                <c:pt idx="14208">
                  <c:v>0.06</c:v>
                </c:pt>
                <c:pt idx="14209">
                  <c:v>5.6299999999999996E-2</c:v>
                </c:pt>
                <c:pt idx="14210">
                  <c:v>5.8799999999999998E-2</c:v>
                </c:pt>
                <c:pt idx="14211">
                  <c:v>5.8799999999999998E-2</c:v>
                </c:pt>
                <c:pt idx="14212">
                  <c:v>0.06</c:v>
                </c:pt>
                <c:pt idx="14213">
                  <c:v>0.06</c:v>
                </c:pt>
                <c:pt idx="14214">
                  <c:v>6.13E-2</c:v>
                </c:pt>
                <c:pt idx="14215">
                  <c:v>5.8799999999999998E-2</c:v>
                </c:pt>
                <c:pt idx="14216">
                  <c:v>5.7500000000000002E-2</c:v>
                </c:pt>
                <c:pt idx="14217">
                  <c:v>5.7500000000000002E-2</c:v>
                </c:pt>
                <c:pt idx="14218">
                  <c:v>5.8799999999999998E-2</c:v>
                </c:pt>
                <c:pt idx="14219">
                  <c:v>5.2499999999999998E-2</c:v>
                </c:pt>
                <c:pt idx="14220">
                  <c:v>0.06</c:v>
                </c:pt>
                <c:pt idx="14221">
                  <c:v>6.13E-2</c:v>
                </c:pt>
                <c:pt idx="14222">
                  <c:v>6.13E-2</c:v>
                </c:pt>
                <c:pt idx="14223">
                  <c:v>0.06</c:v>
                </c:pt>
                <c:pt idx="14224">
                  <c:v>5.7500000000000002E-2</c:v>
                </c:pt>
                <c:pt idx="14225">
                  <c:v>5.8799999999999998E-2</c:v>
                </c:pt>
                <c:pt idx="14226">
                  <c:v>0.06</c:v>
                </c:pt>
                <c:pt idx="14227">
                  <c:v>5.8799999999999998E-2</c:v>
                </c:pt>
                <c:pt idx="14228">
                  <c:v>0.06</c:v>
                </c:pt>
                <c:pt idx="14229">
                  <c:v>0.06</c:v>
                </c:pt>
                <c:pt idx="14230">
                  <c:v>0.06</c:v>
                </c:pt>
                <c:pt idx="14231">
                  <c:v>5.5E-2</c:v>
                </c:pt>
                <c:pt idx="14232">
                  <c:v>0.06</c:v>
                </c:pt>
                <c:pt idx="14233">
                  <c:v>0.06</c:v>
                </c:pt>
                <c:pt idx="14234">
                  <c:v>5.8799999999999998E-2</c:v>
                </c:pt>
                <c:pt idx="14235">
                  <c:v>5.8799999999999998E-2</c:v>
                </c:pt>
                <c:pt idx="14236">
                  <c:v>5.7500000000000002E-2</c:v>
                </c:pt>
                <c:pt idx="14237">
                  <c:v>5.6299999999999996E-2</c:v>
                </c:pt>
                <c:pt idx="14238">
                  <c:v>5.5E-2</c:v>
                </c:pt>
                <c:pt idx="14239">
                  <c:v>5.3800000000000001E-2</c:v>
                </c:pt>
                <c:pt idx="14240">
                  <c:v>5.6299999999999996E-2</c:v>
                </c:pt>
                <c:pt idx="14241">
                  <c:v>5.7500000000000002E-2</c:v>
                </c:pt>
                <c:pt idx="14242">
                  <c:v>5.7500000000000002E-2</c:v>
                </c:pt>
                <c:pt idx="14243">
                  <c:v>5.7500000000000002E-2</c:v>
                </c:pt>
                <c:pt idx="14244">
                  <c:v>0.05</c:v>
                </c:pt>
                <c:pt idx="14245">
                  <c:v>5.8799999999999998E-2</c:v>
                </c:pt>
                <c:pt idx="14246">
                  <c:v>0.06</c:v>
                </c:pt>
                <c:pt idx="14247">
                  <c:v>0.06</c:v>
                </c:pt>
                <c:pt idx="14248">
                  <c:v>0.06</c:v>
                </c:pt>
                <c:pt idx="14249">
                  <c:v>0.06</c:v>
                </c:pt>
                <c:pt idx="14250">
                  <c:v>5.7500000000000002E-2</c:v>
                </c:pt>
                <c:pt idx="14251">
                  <c:v>5.7500000000000002E-2</c:v>
                </c:pt>
                <c:pt idx="14252">
                  <c:v>5.7500000000000002E-2</c:v>
                </c:pt>
                <c:pt idx="14253">
                  <c:v>5.8799999999999998E-2</c:v>
                </c:pt>
                <c:pt idx="14254">
                  <c:v>0.06</c:v>
                </c:pt>
                <c:pt idx="14255">
                  <c:v>0.06</c:v>
                </c:pt>
                <c:pt idx="14256">
                  <c:v>5.8799999999999998E-2</c:v>
                </c:pt>
                <c:pt idx="14257">
                  <c:v>5.8799999999999998E-2</c:v>
                </c:pt>
                <c:pt idx="14258">
                  <c:v>0.06</c:v>
                </c:pt>
                <c:pt idx="14259">
                  <c:v>5.8799999999999998E-2</c:v>
                </c:pt>
                <c:pt idx="14260">
                  <c:v>0.06</c:v>
                </c:pt>
                <c:pt idx="14261">
                  <c:v>0.06</c:v>
                </c:pt>
                <c:pt idx="14262">
                  <c:v>6.13E-2</c:v>
                </c:pt>
                <c:pt idx="14263">
                  <c:v>6.13E-2</c:v>
                </c:pt>
                <c:pt idx="14264">
                  <c:v>0.06</c:v>
                </c:pt>
                <c:pt idx="14265">
                  <c:v>6.25E-2</c:v>
                </c:pt>
                <c:pt idx="14266">
                  <c:v>6.13E-2</c:v>
                </c:pt>
                <c:pt idx="14267">
                  <c:v>6.13E-2</c:v>
                </c:pt>
                <c:pt idx="14268">
                  <c:v>6.13E-2</c:v>
                </c:pt>
                <c:pt idx="14269">
                  <c:v>0.06</c:v>
                </c:pt>
                <c:pt idx="14270">
                  <c:v>6.25E-2</c:v>
                </c:pt>
                <c:pt idx="14271">
                  <c:v>6.13E-2</c:v>
                </c:pt>
                <c:pt idx="14272">
                  <c:v>6.13E-2</c:v>
                </c:pt>
                <c:pt idx="14273">
                  <c:v>0.06</c:v>
                </c:pt>
                <c:pt idx="14274">
                  <c:v>0.06</c:v>
                </c:pt>
                <c:pt idx="14275">
                  <c:v>5.8799999999999998E-2</c:v>
                </c:pt>
                <c:pt idx="14276">
                  <c:v>0.06</c:v>
                </c:pt>
                <c:pt idx="14277">
                  <c:v>6.13E-2</c:v>
                </c:pt>
                <c:pt idx="14278">
                  <c:v>6.13E-2</c:v>
                </c:pt>
                <c:pt idx="14279">
                  <c:v>6.13E-2</c:v>
                </c:pt>
                <c:pt idx="14280">
                  <c:v>0.06</c:v>
                </c:pt>
                <c:pt idx="14281">
                  <c:v>6.13E-2</c:v>
                </c:pt>
                <c:pt idx="14282">
                  <c:v>6.13E-2</c:v>
                </c:pt>
                <c:pt idx="14283">
                  <c:v>6.13E-2</c:v>
                </c:pt>
                <c:pt idx="14284">
                  <c:v>6.25E-2</c:v>
                </c:pt>
                <c:pt idx="14285">
                  <c:v>6.3799999999999996E-2</c:v>
                </c:pt>
                <c:pt idx="14286">
                  <c:v>6.25E-2</c:v>
                </c:pt>
                <c:pt idx="14287">
                  <c:v>0.06</c:v>
                </c:pt>
                <c:pt idx="14288">
                  <c:v>0.06</c:v>
                </c:pt>
                <c:pt idx="14289">
                  <c:v>0.06</c:v>
                </c:pt>
                <c:pt idx="14290">
                  <c:v>6.13E-2</c:v>
                </c:pt>
                <c:pt idx="14291">
                  <c:v>0.06</c:v>
                </c:pt>
                <c:pt idx="14292">
                  <c:v>0.06</c:v>
                </c:pt>
                <c:pt idx="14293">
                  <c:v>5.5E-2</c:v>
                </c:pt>
                <c:pt idx="14294">
                  <c:v>5.5E-2</c:v>
                </c:pt>
                <c:pt idx="14295">
                  <c:v>5.5E-2</c:v>
                </c:pt>
                <c:pt idx="14296">
                  <c:v>6.13E-2</c:v>
                </c:pt>
                <c:pt idx="14297">
                  <c:v>5.5E-2</c:v>
                </c:pt>
                <c:pt idx="14298">
                  <c:v>6.5000000000000002E-2</c:v>
                </c:pt>
                <c:pt idx="14299">
                  <c:v>5.2499999999999998E-2</c:v>
                </c:pt>
                <c:pt idx="14300">
                  <c:v>5.7500000000000002E-2</c:v>
                </c:pt>
                <c:pt idx="14301">
                  <c:v>6.5000000000000002E-2</c:v>
                </c:pt>
                <c:pt idx="14302">
                  <c:v>6.3799999999999996E-2</c:v>
                </c:pt>
                <c:pt idx="14303">
                  <c:v>6.3799999999999996E-2</c:v>
                </c:pt>
                <c:pt idx="14304">
                  <c:v>6.5000000000000002E-2</c:v>
                </c:pt>
                <c:pt idx="14305">
                  <c:v>6.13E-2</c:v>
                </c:pt>
                <c:pt idx="14306">
                  <c:v>0.06</c:v>
                </c:pt>
                <c:pt idx="14307">
                  <c:v>6.13E-2</c:v>
                </c:pt>
                <c:pt idx="14308">
                  <c:v>6.25E-2</c:v>
                </c:pt>
                <c:pt idx="14309">
                  <c:v>0.06</c:v>
                </c:pt>
                <c:pt idx="14310">
                  <c:v>6.3799999999999996E-2</c:v>
                </c:pt>
                <c:pt idx="14311">
                  <c:v>6.25E-2</c:v>
                </c:pt>
                <c:pt idx="14312">
                  <c:v>6.13E-2</c:v>
                </c:pt>
                <c:pt idx="14313">
                  <c:v>6.25E-2</c:v>
                </c:pt>
                <c:pt idx="14314">
                  <c:v>5.5E-2</c:v>
                </c:pt>
                <c:pt idx="14315">
                  <c:v>5.7500000000000002E-2</c:v>
                </c:pt>
                <c:pt idx="14316">
                  <c:v>6.13E-2</c:v>
                </c:pt>
                <c:pt idx="14317">
                  <c:v>6.13E-2</c:v>
                </c:pt>
                <c:pt idx="14318">
                  <c:v>5.7500000000000002E-2</c:v>
                </c:pt>
                <c:pt idx="14319">
                  <c:v>5.7500000000000002E-2</c:v>
                </c:pt>
                <c:pt idx="14320">
                  <c:v>5.7500000000000002E-2</c:v>
                </c:pt>
                <c:pt idx="14321">
                  <c:v>0.06</c:v>
                </c:pt>
                <c:pt idx="14322">
                  <c:v>6.13E-2</c:v>
                </c:pt>
                <c:pt idx="14323">
                  <c:v>6.25E-2</c:v>
                </c:pt>
                <c:pt idx="14324">
                  <c:v>0.05</c:v>
                </c:pt>
                <c:pt idx="14325">
                  <c:v>5.8799999999999998E-2</c:v>
                </c:pt>
                <c:pt idx="14326">
                  <c:v>6.13E-2</c:v>
                </c:pt>
                <c:pt idx="14327">
                  <c:v>6.3799999999999996E-2</c:v>
                </c:pt>
                <c:pt idx="14328">
                  <c:v>6.3799999999999996E-2</c:v>
                </c:pt>
                <c:pt idx="14329">
                  <c:v>6.5000000000000002E-2</c:v>
                </c:pt>
                <c:pt idx="14330">
                  <c:v>6.5000000000000002E-2</c:v>
                </c:pt>
                <c:pt idx="14331">
                  <c:v>6.3799999999999996E-2</c:v>
                </c:pt>
                <c:pt idx="14332">
                  <c:v>6.25E-2</c:v>
                </c:pt>
                <c:pt idx="14333">
                  <c:v>6.25E-2</c:v>
                </c:pt>
                <c:pt idx="14334">
                  <c:v>5.5E-2</c:v>
                </c:pt>
                <c:pt idx="14335">
                  <c:v>0.06</c:v>
                </c:pt>
                <c:pt idx="14336">
                  <c:v>6.13E-2</c:v>
                </c:pt>
                <c:pt idx="14337">
                  <c:v>6.13E-2</c:v>
                </c:pt>
                <c:pt idx="14338">
                  <c:v>6.25E-2</c:v>
                </c:pt>
                <c:pt idx="14339">
                  <c:v>6.3799999999999996E-2</c:v>
                </c:pt>
                <c:pt idx="14340">
                  <c:v>6.25E-2</c:v>
                </c:pt>
                <c:pt idx="14341">
                  <c:v>6.13E-2</c:v>
                </c:pt>
                <c:pt idx="14342">
                  <c:v>6.13E-2</c:v>
                </c:pt>
                <c:pt idx="14343">
                  <c:v>5.8799999999999998E-2</c:v>
                </c:pt>
                <c:pt idx="14344">
                  <c:v>0.05</c:v>
                </c:pt>
                <c:pt idx="14345">
                  <c:v>5.5E-2</c:v>
                </c:pt>
                <c:pt idx="14346">
                  <c:v>5.8799999999999998E-2</c:v>
                </c:pt>
                <c:pt idx="14347">
                  <c:v>5.7500000000000002E-2</c:v>
                </c:pt>
                <c:pt idx="14348">
                  <c:v>5.7500000000000002E-2</c:v>
                </c:pt>
                <c:pt idx="14349">
                  <c:v>5.5E-2</c:v>
                </c:pt>
                <c:pt idx="14350">
                  <c:v>5.7500000000000002E-2</c:v>
                </c:pt>
                <c:pt idx="14351">
                  <c:v>5.7500000000000002E-2</c:v>
                </c:pt>
                <c:pt idx="14352">
                  <c:v>5.7500000000000002E-2</c:v>
                </c:pt>
                <c:pt idx="14353">
                  <c:v>5.7500000000000002E-2</c:v>
                </c:pt>
                <c:pt idx="14354">
                  <c:v>5.5E-2</c:v>
                </c:pt>
                <c:pt idx="14355">
                  <c:v>5.5E-2</c:v>
                </c:pt>
                <c:pt idx="14356">
                  <c:v>5.5E-2</c:v>
                </c:pt>
                <c:pt idx="14357">
                  <c:v>5.7500000000000002E-2</c:v>
                </c:pt>
                <c:pt idx="14358">
                  <c:v>5.8799999999999998E-2</c:v>
                </c:pt>
                <c:pt idx="14359">
                  <c:v>5.8799999999999998E-2</c:v>
                </c:pt>
                <c:pt idx="14360">
                  <c:v>5.7500000000000002E-2</c:v>
                </c:pt>
                <c:pt idx="14361">
                  <c:v>5.5E-2</c:v>
                </c:pt>
                <c:pt idx="14362">
                  <c:v>5.2499999999999998E-2</c:v>
                </c:pt>
                <c:pt idx="14363">
                  <c:v>5.7500000000000002E-2</c:v>
                </c:pt>
                <c:pt idx="14364">
                  <c:v>5.3800000000000001E-2</c:v>
                </c:pt>
                <c:pt idx="14365">
                  <c:v>0.05</c:v>
                </c:pt>
                <c:pt idx="14366">
                  <c:v>5.3800000000000001E-2</c:v>
                </c:pt>
                <c:pt idx="14367">
                  <c:v>5.5E-2</c:v>
                </c:pt>
                <c:pt idx="14368">
                  <c:v>5.5E-2</c:v>
                </c:pt>
                <c:pt idx="14369">
                  <c:v>4.2500000000000003E-2</c:v>
                </c:pt>
                <c:pt idx="14370">
                  <c:v>5.5E-2</c:v>
                </c:pt>
                <c:pt idx="14371">
                  <c:v>5.2499999999999998E-2</c:v>
                </c:pt>
                <c:pt idx="14372">
                  <c:v>5.1299999999999998E-2</c:v>
                </c:pt>
                <c:pt idx="14373">
                  <c:v>5.5E-2</c:v>
                </c:pt>
                <c:pt idx="14374">
                  <c:v>0.03</c:v>
                </c:pt>
                <c:pt idx="14375">
                  <c:v>4.4999999999999998E-2</c:v>
                </c:pt>
                <c:pt idx="14376">
                  <c:v>0.05</c:v>
                </c:pt>
                <c:pt idx="14377">
                  <c:v>0.05</c:v>
                </c:pt>
                <c:pt idx="14378">
                  <c:v>0.05</c:v>
                </c:pt>
                <c:pt idx="14379">
                  <c:v>0.05</c:v>
                </c:pt>
                <c:pt idx="14380">
                  <c:v>4.8799999999999996E-2</c:v>
                </c:pt>
                <c:pt idx="14381">
                  <c:v>4.8799999999999996E-2</c:v>
                </c:pt>
                <c:pt idx="14382">
                  <c:v>4.7500000000000001E-2</c:v>
                </c:pt>
                <c:pt idx="14383">
                  <c:v>4.7500000000000001E-2</c:v>
                </c:pt>
                <c:pt idx="14384">
                  <c:v>4.4999999999999998E-2</c:v>
                </c:pt>
                <c:pt idx="14385">
                  <c:v>4.7500000000000001E-2</c:v>
                </c:pt>
                <c:pt idx="14386">
                  <c:v>4.7500000000000001E-2</c:v>
                </c:pt>
                <c:pt idx="14387">
                  <c:v>4.8799999999999996E-2</c:v>
                </c:pt>
                <c:pt idx="14388">
                  <c:v>4.6300000000000001E-2</c:v>
                </c:pt>
                <c:pt idx="14389">
                  <c:v>4.6300000000000001E-2</c:v>
                </c:pt>
                <c:pt idx="14390">
                  <c:v>4.6300000000000001E-2</c:v>
                </c:pt>
                <c:pt idx="14391">
                  <c:v>4.6300000000000001E-2</c:v>
                </c:pt>
                <c:pt idx="14392">
                  <c:v>4.7500000000000001E-2</c:v>
                </c:pt>
                <c:pt idx="14393">
                  <c:v>4.7500000000000001E-2</c:v>
                </c:pt>
                <c:pt idx="14394">
                  <c:v>4.2500000000000003E-2</c:v>
                </c:pt>
                <c:pt idx="14395">
                  <c:v>4.6300000000000001E-2</c:v>
                </c:pt>
                <c:pt idx="14396">
                  <c:v>4.7500000000000001E-2</c:v>
                </c:pt>
                <c:pt idx="14397">
                  <c:v>4.7500000000000001E-2</c:v>
                </c:pt>
                <c:pt idx="14398">
                  <c:v>4.7500000000000001E-2</c:v>
                </c:pt>
                <c:pt idx="14399">
                  <c:v>4.6300000000000001E-2</c:v>
                </c:pt>
                <c:pt idx="14400">
                  <c:v>4.7500000000000001E-2</c:v>
                </c:pt>
                <c:pt idx="14401">
                  <c:v>4.7500000000000001E-2</c:v>
                </c:pt>
                <c:pt idx="14402">
                  <c:v>4.7500000000000001E-2</c:v>
                </c:pt>
                <c:pt idx="14403">
                  <c:v>4.7500000000000001E-2</c:v>
                </c:pt>
                <c:pt idx="14404">
                  <c:v>4.7500000000000001E-2</c:v>
                </c:pt>
                <c:pt idx="14405">
                  <c:v>4.4999999999999998E-2</c:v>
                </c:pt>
                <c:pt idx="14406">
                  <c:v>4.4999999999999998E-2</c:v>
                </c:pt>
                <c:pt idx="14407">
                  <c:v>4.4999999999999998E-2</c:v>
                </c:pt>
                <c:pt idx="14408">
                  <c:v>4.6300000000000001E-2</c:v>
                </c:pt>
                <c:pt idx="14409">
                  <c:v>4.6300000000000001E-2</c:v>
                </c:pt>
                <c:pt idx="14410">
                  <c:v>4.6300000000000001E-2</c:v>
                </c:pt>
                <c:pt idx="14411">
                  <c:v>4.6300000000000001E-2</c:v>
                </c:pt>
                <c:pt idx="14412">
                  <c:v>4.7500000000000001E-2</c:v>
                </c:pt>
                <c:pt idx="14413">
                  <c:v>4.7500000000000001E-2</c:v>
                </c:pt>
                <c:pt idx="14414">
                  <c:v>4.8799999999999996E-2</c:v>
                </c:pt>
                <c:pt idx="14415">
                  <c:v>4.7500000000000001E-2</c:v>
                </c:pt>
                <c:pt idx="14416">
                  <c:v>4.4999999999999998E-2</c:v>
                </c:pt>
                <c:pt idx="14417">
                  <c:v>4.4999999999999998E-2</c:v>
                </c:pt>
                <c:pt idx="14418">
                  <c:v>4.6300000000000001E-2</c:v>
                </c:pt>
                <c:pt idx="14419">
                  <c:v>4.2500000000000003E-2</c:v>
                </c:pt>
                <c:pt idx="14420">
                  <c:v>4.6300000000000001E-2</c:v>
                </c:pt>
                <c:pt idx="14421">
                  <c:v>4.6300000000000001E-2</c:v>
                </c:pt>
                <c:pt idx="14422">
                  <c:v>4.7500000000000001E-2</c:v>
                </c:pt>
                <c:pt idx="14423">
                  <c:v>4.6300000000000001E-2</c:v>
                </c:pt>
                <c:pt idx="14424">
                  <c:v>4.2500000000000003E-2</c:v>
                </c:pt>
                <c:pt idx="14425">
                  <c:v>4.6300000000000001E-2</c:v>
                </c:pt>
                <c:pt idx="14426">
                  <c:v>4.4999999999999998E-2</c:v>
                </c:pt>
                <c:pt idx="14427">
                  <c:v>4.4999999999999998E-2</c:v>
                </c:pt>
                <c:pt idx="14428">
                  <c:v>4.8799999999999996E-2</c:v>
                </c:pt>
                <c:pt idx="14429">
                  <c:v>4.6300000000000001E-2</c:v>
                </c:pt>
                <c:pt idx="14430">
                  <c:v>4.6300000000000001E-2</c:v>
                </c:pt>
                <c:pt idx="14431">
                  <c:v>4.6300000000000001E-2</c:v>
                </c:pt>
                <c:pt idx="14432">
                  <c:v>4.6300000000000001E-2</c:v>
                </c:pt>
                <c:pt idx="14433">
                  <c:v>4.6300000000000001E-2</c:v>
                </c:pt>
                <c:pt idx="14434">
                  <c:v>4.3799999999999999E-2</c:v>
                </c:pt>
                <c:pt idx="14435">
                  <c:v>4.3799999999999999E-2</c:v>
                </c:pt>
                <c:pt idx="14436">
                  <c:v>4.4999999999999998E-2</c:v>
                </c:pt>
                <c:pt idx="14437">
                  <c:v>4.4999999999999998E-2</c:v>
                </c:pt>
                <c:pt idx="14438">
                  <c:v>4.6300000000000001E-2</c:v>
                </c:pt>
                <c:pt idx="14439">
                  <c:v>4.4999999999999998E-2</c:v>
                </c:pt>
                <c:pt idx="14440">
                  <c:v>4.6300000000000001E-2</c:v>
                </c:pt>
                <c:pt idx="14441">
                  <c:v>4.4999999999999998E-2</c:v>
                </c:pt>
                <c:pt idx="14442">
                  <c:v>4.4999999999999998E-2</c:v>
                </c:pt>
                <c:pt idx="14443">
                  <c:v>4.4999999999999998E-2</c:v>
                </c:pt>
                <c:pt idx="14444">
                  <c:v>0.04</c:v>
                </c:pt>
                <c:pt idx="14445">
                  <c:v>4.2500000000000003E-2</c:v>
                </c:pt>
                <c:pt idx="14446">
                  <c:v>4.2500000000000003E-2</c:v>
                </c:pt>
                <c:pt idx="14447">
                  <c:v>4.4999999999999998E-2</c:v>
                </c:pt>
                <c:pt idx="14448">
                  <c:v>4.4999999999999998E-2</c:v>
                </c:pt>
                <c:pt idx="14449">
                  <c:v>4.2500000000000003E-2</c:v>
                </c:pt>
                <c:pt idx="14450">
                  <c:v>4.4999999999999998E-2</c:v>
                </c:pt>
                <c:pt idx="14451">
                  <c:v>4.6300000000000001E-2</c:v>
                </c:pt>
                <c:pt idx="14452">
                  <c:v>4.4999999999999998E-2</c:v>
                </c:pt>
                <c:pt idx="14453">
                  <c:v>3.7499999999999999E-2</c:v>
                </c:pt>
                <c:pt idx="14454">
                  <c:v>3.7499999999999999E-2</c:v>
                </c:pt>
                <c:pt idx="14455">
                  <c:v>0.04</c:v>
                </c:pt>
                <c:pt idx="14456">
                  <c:v>4.2500000000000003E-2</c:v>
                </c:pt>
                <c:pt idx="14457">
                  <c:v>0.04</c:v>
                </c:pt>
                <c:pt idx="14458">
                  <c:v>4.1299999999999996E-2</c:v>
                </c:pt>
                <c:pt idx="14459">
                  <c:v>0.04</c:v>
                </c:pt>
                <c:pt idx="14460">
                  <c:v>4.1299999999999996E-2</c:v>
                </c:pt>
                <c:pt idx="14461">
                  <c:v>4.1299999999999996E-2</c:v>
                </c:pt>
                <c:pt idx="14462">
                  <c:v>4.1299999999999996E-2</c:v>
                </c:pt>
                <c:pt idx="14463">
                  <c:v>0.04</c:v>
                </c:pt>
                <c:pt idx="14464">
                  <c:v>3.7499999999999999E-2</c:v>
                </c:pt>
                <c:pt idx="14465">
                  <c:v>0.04</c:v>
                </c:pt>
                <c:pt idx="14466">
                  <c:v>0.04</c:v>
                </c:pt>
                <c:pt idx="14467">
                  <c:v>0.04</c:v>
                </c:pt>
                <c:pt idx="14468">
                  <c:v>0.04</c:v>
                </c:pt>
                <c:pt idx="14469">
                  <c:v>4.1299999999999996E-2</c:v>
                </c:pt>
                <c:pt idx="14470">
                  <c:v>4.1299999999999996E-2</c:v>
                </c:pt>
                <c:pt idx="14471">
                  <c:v>0.04</c:v>
                </c:pt>
                <c:pt idx="14472">
                  <c:v>3.7499999999999999E-2</c:v>
                </c:pt>
                <c:pt idx="14473">
                  <c:v>3.7499999999999999E-2</c:v>
                </c:pt>
                <c:pt idx="14474">
                  <c:v>0.02</c:v>
                </c:pt>
                <c:pt idx="14475">
                  <c:v>3.7499999999999999E-2</c:v>
                </c:pt>
                <c:pt idx="14476">
                  <c:v>3.5000000000000003E-2</c:v>
                </c:pt>
                <c:pt idx="14477">
                  <c:v>3.7499999999999999E-2</c:v>
                </c:pt>
                <c:pt idx="14478">
                  <c:v>0.04</c:v>
                </c:pt>
                <c:pt idx="14479">
                  <c:v>3.7499999999999999E-2</c:v>
                </c:pt>
                <c:pt idx="14480">
                  <c:v>0.04</c:v>
                </c:pt>
                <c:pt idx="14481">
                  <c:v>4.1299999999999996E-2</c:v>
                </c:pt>
                <c:pt idx="14482">
                  <c:v>4.1299999999999996E-2</c:v>
                </c:pt>
                <c:pt idx="14483">
                  <c:v>0.04</c:v>
                </c:pt>
                <c:pt idx="14484">
                  <c:v>0.04</c:v>
                </c:pt>
                <c:pt idx="14485">
                  <c:v>4.1299999999999996E-2</c:v>
                </c:pt>
                <c:pt idx="14486">
                  <c:v>0.04</c:v>
                </c:pt>
                <c:pt idx="14487">
                  <c:v>0.04</c:v>
                </c:pt>
                <c:pt idx="14488">
                  <c:v>4.1299999999999996E-2</c:v>
                </c:pt>
                <c:pt idx="14489">
                  <c:v>4.1299999999999996E-2</c:v>
                </c:pt>
                <c:pt idx="14490">
                  <c:v>4.1299999999999996E-2</c:v>
                </c:pt>
                <c:pt idx="14491">
                  <c:v>4.1299999999999996E-2</c:v>
                </c:pt>
                <c:pt idx="14492">
                  <c:v>3.7499999999999999E-2</c:v>
                </c:pt>
                <c:pt idx="14493">
                  <c:v>4.1299999999999996E-2</c:v>
                </c:pt>
                <c:pt idx="14494">
                  <c:v>0.04</c:v>
                </c:pt>
                <c:pt idx="14495">
                  <c:v>0.04</c:v>
                </c:pt>
                <c:pt idx="14496">
                  <c:v>0.04</c:v>
                </c:pt>
                <c:pt idx="14497">
                  <c:v>0.04</c:v>
                </c:pt>
                <c:pt idx="14498">
                  <c:v>0.04</c:v>
                </c:pt>
                <c:pt idx="14499">
                  <c:v>0.04</c:v>
                </c:pt>
                <c:pt idx="14500">
                  <c:v>0.04</c:v>
                </c:pt>
                <c:pt idx="14501">
                  <c:v>0.04</c:v>
                </c:pt>
                <c:pt idx="14502">
                  <c:v>0.04</c:v>
                </c:pt>
                <c:pt idx="14503">
                  <c:v>0.04</c:v>
                </c:pt>
                <c:pt idx="14504">
                  <c:v>3.7499999999999999E-2</c:v>
                </c:pt>
                <c:pt idx="14505">
                  <c:v>0.04</c:v>
                </c:pt>
                <c:pt idx="14506">
                  <c:v>4.1299999999999996E-2</c:v>
                </c:pt>
                <c:pt idx="14507">
                  <c:v>0.04</c:v>
                </c:pt>
                <c:pt idx="14508">
                  <c:v>0.04</c:v>
                </c:pt>
                <c:pt idx="14509">
                  <c:v>4.1299999999999996E-2</c:v>
                </c:pt>
                <c:pt idx="14510">
                  <c:v>0.04</c:v>
                </c:pt>
                <c:pt idx="14511">
                  <c:v>0.04</c:v>
                </c:pt>
                <c:pt idx="14512">
                  <c:v>0.04</c:v>
                </c:pt>
                <c:pt idx="14513">
                  <c:v>0.04</c:v>
                </c:pt>
                <c:pt idx="14514">
                  <c:v>0.03</c:v>
                </c:pt>
                <c:pt idx="14515">
                  <c:v>3.5000000000000003E-2</c:v>
                </c:pt>
                <c:pt idx="14516">
                  <c:v>3.5000000000000003E-2</c:v>
                </c:pt>
                <c:pt idx="14517">
                  <c:v>3.7499999999999999E-2</c:v>
                </c:pt>
                <c:pt idx="14518">
                  <c:v>3.8800000000000001E-2</c:v>
                </c:pt>
                <c:pt idx="14519">
                  <c:v>0.04</c:v>
                </c:pt>
                <c:pt idx="14520">
                  <c:v>0.04</c:v>
                </c:pt>
                <c:pt idx="14521">
                  <c:v>3.8800000000000001E-2</c:v>
                </c:pt>
                <c:pt idx="14522">
                  <c:v>0.04</c:v>
                </c:pt>
                <c:pt idx="14523">
                  <c:v>0.04</c:v>
                </c:pt>
                <c:pt idx="14524">
                  <c:v>4.1299999999999996E-2</c:v>
                </c:pt>
                <c:pt idx="14525">
                  <c:v>4.1299999999999996E-2</c:v>
                </c:pt>
                <c:pt idx="14526">
                  <c:v>0.04</c:v>
                </c:pt>
                <c:pt idx="14527">
                  <c:v>0.04</c:v>
                </c:pt>
                <c:pt idx="14528">
                  <c:v>4.1299999999999996E-2</c:v>
                </c:pt>
                <c:pt idx="14529">
                  <c:v>4.1299999999999996E-2</c:v>
                </c:pt>
                <c:pt idx="14530">
                  <c:v>0.04</c:v>
                </c:pt>
                <c:pt idx="14531">
                  <c:v>0.04</c:v>
                </c:pt>
                <c:pt idx="14532">
                  <c:v>0.04</c:v>
                </c:pt>
                <c:pt idx="14533">
                  <c:v>0.04</c:v>
                </c:pt>
                <c:pt idx="14534">
                  <c:v>3.5000000000000003E-2</c:v>
                </c:pt>
                <c:pt idx="14535">
                  <c:v>3.7499999999999999E-2</c:v>
                </c:pt>
                <c:pt idx="14536">
                  <c:v>3.7499999999999999E-2</c:v>
                </c:pt>
                <c:pt idx="14537">
                  <c:v>3.7499999999999999E-2</c:v>
                </c:pt>
                <c:pt idx="14538">
                  <c:v>0.04</c:v>
                </c:pt>
                <c:pt idx="14539">
                  <c:v>0.04</c:v>
                </c:pt>
                <c:pt idx="14540">
                  <c:v>0.04</c:v>
                </c:pt>
                <c:pt idx="14541">
                  <c:v>3.7499999999999999E-2</c:v>
                </c:pt>
                <c:pt idx="14542">
                  <c:v>0.04</c:v>
                </c:pt>
                <c:pt idx="14543">
                  <c:v>3.7499999999999999E-2</c:v>
                </c:pt>
                <c:pt idx="14544">
                  <c:v>0.02</c:v>
                </c:pt>
                <c:pt idx="14545">
                  <c:v>3.7499999999999999E-2</c:v>
                </c:pt>
                <c:pt idx="14546">
                  <c:v>3.7499999999999999E-2</c:v>
                </c:pt>
                <c:pt idx="14547">
                  <c:v>3.7499999999999999E-2</c:v>
                </c:pt>
                <c:pt idx="14548">
                  <c:v>0.04</c:v>
                </c:pt>
                <c:pt idx="14549">
                  <c:v>3.7499999999999999E-2</c:v>
                </c:pt>
                <c:pt idx="14550">
                  <c:v>0.04</c:v>
                </c:pt>
                <c:pt idx="14551">
                  <c:v>0.04</c:v>
                </c:pt>
                <c:pt idx="14552">
                  <c:v>0.04</c:v>
                </c:pt>
                <c:pt idx="14553">
                  <c:v>4.1299999999999996E-2</c:v>
                </c:pt>
                <c:pt idx="14554">
                  <c:v>3.5000000000000003E-2</c:v>
                </c:pt>
                <c:pt idx="14555">
                  <c:v>0.04</c:v>
                </c:pt>
                <c:pt idx="14556">
                  <c:v>0.04</c:v>
                </c:pt>
                <c:pt idx="14557">
                  <c:v>3.5000000000000003E-2</c:v>
                </c:pt>
                <c:pt idx="14558">
                  <c:v>4.1299999999999996E-2</c:v>
                </c:pt>
                <c:pt idx="14559">
                  <c:v>0.04</c:v>
                </c:pt>
                <c:pt idx="14560">
                  <c:v>0.04</c:v>
                </c:pt>
                <c:pt idx="14561">
                  <c:v>0.04</c:v>
                </c:pt>
                <c:pt idx="14562">
                  <c:v>4.1299999999999996E-2</c:v>
                </c:pt>
                <c:pt idx="14563">
                  <c:v>4.1299999999999996E-2</c:v>
                </c:pt>
                <c:pt idx="14564">
                  <c:v>0.04</c:v>
                </c:pt>
                <c:pt idx="14565">
                  <c:v>0.04</c:v>
                </c:pt>
                <c:pt idx="14566">
                  <c:v>3.7499999999999999E-2</c:v>
                </c:pt>
                <c:pt idx="14567">
                  <c:v>0.04</c:v>
                </c:pt>
                <c:pt idx="14568">
                  <c:v>4.1299999999999996E-2</c:v>
                </c:pt>
                <c:pt idx="14569">
                  <c:v>0.04</c:v>
                </c:pt>
                <c:pt idx="14570">
                  <c:v>0.04</c:v>
                </c:pt>
                <c:pt idx="14571">
                  <c:v>0.04</c:v>
                </c:pt>
                <c:pt idx="14572">
                  <c:v>0.04</c:v>
                </c:pt>
                <c:pt idx="14573">
                  <c:v>0.04</c:v>
                </c:pt>
                <c:pt idx="14574">
                  <c:v>3.7499999999999999E-2</c:v>
                </c:pt>
                <c:pt idx="14575">
                  <c:v>0.04</c:v>
                </c:pt>
                <c:pt idx="14576">
                  <c:v>3.7499999999999999E-2</c:v>
                </c:pt>
                <c:pt idx="14577">
                  <c:v>0.04</c:v>
                </c:pt>
                <c:pt idx="14578">
                  <c:v>0.04</c:v>
                </c:pt>
                <c:pt idx="14579">
                  <c:v>4.1299999999999996E-2</c:v>
                </c:pt>
                <c:pt idx="14580">
                  <c:v>3.7499999999999999E-2</c:v>
                </c:pt>
                <c:pt idx="14581">
                  <c:v>3.7499999999999999E-2</c:v>
                </c:pt>
                <c:pt idx="14582">
                  <c:v>0.04</c:v>
                </c:pt>
                <c:pt idx="14583">
                  <c:v>0.04</c:v>
                </c:pt>
                <c:pt idx="14584">
                  <c:v>3.7499999999999999E-2</c:v>
                </c:pt>
                <c:pt idx="14585">
                  <c:v>0.04</c:v>
                </c:pt>
                <c:pt idx="14586">
                  <c:v>3.7499999999999999E-2</c:v>
                </c:pt>
                <c:pt idx="14587">
                  <c:v>0.04</c:v>
                </c:pt>
                <c:pt idx="14588">
                  <c:v>0.04</c:v>
                </c:pt>
                <c:pt idx="14589">
                  <c:v>0.04</c:v>
                </c:pt>
                <c:pt idx="14590">
                  <c:v>4.1299999999999996E-2</c:v>
                </c:pt>
                <c:pt idx="14591">
                  <c:v>0.04</c:v>
                </c:pt>
                <c:pt idx="14592">
                  <c:v>0.04</c:v>
                </c:pt>
                <c:pt idx="14593">
                  <c:v>0.04</c:v>
                </c:pt>
                <c:pt idx="14594">
                  <c:v>3.2500000000000001E-2</c:v>
                </c:pt>
                <c:pt idx="14595">
                  <c:v>3.7499999999999999E-2</c:v>
                </c:pt>
                <c:pt idx="14596">
                  <c:v>3.7499999999999999E-2</c:v>
                </c:pt>
                <c:pt idx="14597">
                  <c:v>0.04</c:v>
                </c:pt>
                <c:pt idx="14598">
                  <c:v>4.1299999999999996E-2</c:v>
                </c:pt>
                <c:pt idx="14599">
                  <c:v>0.04</c:v>
                </c:pt>
                <c:pt idx="14600">
                  <c:v>0.04</c:v>
                </c:pt>
                <c:pt idx="14601">
                  <c:v>0.04</c:v>
                </c:pt>
                <c:pt idx="14602">
                  <c:v>0.04</c:v>
                </c:pt>
                <c:pt idx="14603">
                  <c:v>0.04</c:v>
                </c:pt>
                <c:pt idx="14604">
                  <c:v>0.04</c:v>
                </c:pt>
                <c:pt idx="14605">
                  <c:v>0.04</c:v>
                </c:pt>
                <c:pt idx="14606">
                  <c:v>0.04</c:v>
                </c:pt>
                <c:pt idx="14607">
                  <c:v>0.04</c:v>
                </c:pt>
                <c:pt idx="14608">
                  <c:v>0.04</c:v>
                </c:pt>
                <c:pt idx="14609">
                  <c:v>3.5000000000000003E-2</c:v>
                </c:pt>
                <c:pt idx="14610">
                  <c:v>0.04</c:v>
                </c:pt>
                <c:pt idx="14611">
                  <c:v>0.04</c:v>
                </c:pt>
                <c:pt idx="14612">
                  <c:v>0.04</c:v>
                </c:pt>
                <c:pt idx="14613">
                  <c:v>0.04</c:v>
                </c:pt>
                <c:pt idx="14614">
                  <c:v>0.04</c:v>
                </c:pt>
                <c:pt idx="14615">
                  <c:v>3.5000000000000003E-2</c:v>
                </c:pt>
                <c:pt idx="14616">
                  <c:v>3.5000000000000003E-2</c:v>
                </c:pt>
                <c:pt idx="14617">
                  <c:v>0.04</c:v>
                </c:pt>
                <c:pt idx="14618">
                  <c:v>4.4999999999999998E-2</c:v>
                </c:pt>
                <c:pt idx="14619">
                  <c:v>4.4999999999999998E-2</c:v>
                </c:pt>
                <c:pt idx="14620">
                  <c:v>4.6300000000000001E-2</c:v>
                </c:pt>
                <c:pt idx="14621">
                  <c:v>4.4999999999999998E-2</c:v>
                </c:pt>
                <c:pt idx="14622">
                  <c:v>4.4999999999999998E-2</c:v>
                </c:pt>
                <c:pt idx="14623">
                  <c:v>4.7500000000000001E-2</c:v>
                </c:pt>
                <c:pt idx="14624">
                  <c:v>2.5000000000000001E-2</c:v>
                </c:pt>
                <c:pt idx="14625">
                  <c:v>4.4999999999999998E-2</c:v>
                </c:pt>
                <c:pt idx="14626">
                  <c:v>4.4999999999999998E-2</c:v>
                </c:pt>
                <c:pt idx="14627">
                  <c:v>4.4999999999999998E-2</c:v>
                </c:pt>
                <c:pt idx="14628">
                  <c:v>4.7500000000000001E-2</c:v>
                </c:pt>
                <c:pt idx="14629">
                  <c:v>4.7500000000000001E-2</c:v>
                </c:pt>
                <c:pt idx="14630">
                  <c:v>4.7500000000000001E-2</c:v>
                </c:pt>
                <c:pt idx="14631">
                  <c:v>4.7500000000000001E-2</c:v>
                </c:pt>
                <c:pt idx="14632">
                  <c:v>4.7500000000000001E-2</c:v>
                </c:pt>
                <c:pt idx="14633">
                  <c:v>4.4999999999999998E-2</c:v>
                </c:pt>
                <c:pt idx="14634">
                  <c:v>4.4999999999999998E-2</c:v>
                </c:pt>
                <c:pt idx="14635">
                  <c:v>4.4999999999999998E-2</c:v>
                </c:pt>
                <c:pt idx="14636">
                  <c:v>4.4999999999999998E-2</c:v>
                </c:pt>
                <c:pt idx="14637">
                  <c:v>4.4999999999999998E-2</c:v>
                </c:pt>
                <c:pt idx="14638">
                  <c:v>4.7500000000000001E-2</c:v>
                </c:pt>
                <c:pt idx="14639">
                  <c:v>4.7500000000000001E-2</c:v>
                </c:pt>
                <c:pt idx="14640">
                  <c:v>4.7500000000000001E-2</c:v>
                </c:pt>
                <c:pt idx="14641">
                  <c:v>4.7500000000000001E-2</c:v>
                </c:pt>
                <c:pt idx="14642">
                  <c:v>4.7500000000000001E-2</c:v>
                </c:pt>
                <c:pt idx="14643">
                  <c:v>4.4999999999999998E-2</c:v>
                </c:pt>
                <c:pt idx="14644">
                  <c:v>3.7499999999999999E-2</c:v>
                </c:pt>
                <c:pt idx="14645">
                  <c:v>4.7500000000000001E-2</c:v>
                </c:pt>
                <c:pt idx="14646">
                  <c:v>4.7500000000000001E-2</c:v>
                </c:pt>
                <c:pt idx="14647">
                  <c:v>4.7500000000000001E-2</c:v>
                </c:pt>
                <c:pt idx="14648">
                  <c:v>5.2499999999999998E-2</c:v>
                </c:pt>
                <c:pt idx="14649">
                  <c:v>0.05</c:v>
                </c:pt>
                <c:pt idx="14650">
                  <c:v>0.05</c:v>
                </c:pt>
                <c:pt idx="14651">
                  <c:v>5.2499999999999998E-2</c:v>
                </c:pt>
                <c:pt idx="14652">
                  <c:v>5.2499999999999998E-2</c:v>
                </c:pt>
                <c:pt idx="14653">
                  <c:v>5.2499999999999998E-2</c:v>
                </c:pt>
                <c:pt idx="14654">
                  <c:v>5.2499999999999998E-2</c:v>
                </c:pt>
                <c:pt idx="14655">
                  <c:v>0.05</c:v>
                </c:pt>
                <c:pt idx="14656">
                  <c:v>5.2499999999999998E-2</c:v>
                </c:pt>
                <c:pt idx="14657">
                  <c:v>5.2499999999999998E-2</c:v>
                </c:pt>
                <c:pt idx="14658">
                  <c:v>0.05</c:v>
                </c:pt>
                <c:pt idx="14659">
                  <c:v>0.05</c:v>
                </c:pt>
                <c:pt idx="14660">
                  <c:v>5.5E-2</c:v>
                </c:pt>
                <c:pt idx="14661">
                  <c:v>5.2499999999999998E-2</c:v>
                </c:pt>
                <c:pt idx="14662">
                  <c:v>4.7500000000000001E-2</c:v>
                </c:pt>
                <c:pt idx="14663">
                  <c:v>4.4999999999999998E-2</c:v>
                </c:pt>
                <c:pt idx="14664">
                  <c:v>0.04</c:v>
                </c:pt>
                <c:pt idx="14665">
                  <c:v>0.04</c:v>
                </c:pt>
                <c:pt idx="14666">
                  <c:v>0.04</c:v>
                </c:pt>
                <c:pt idx="14667">
                  <c:v>4.2500000000000003E-2</c:v>
                </c:pt>
                <c:pt idx="14668">
                  <c:v>4.7500000000000001E-2</c:v>
                </c:pt>
                <c:pt idx="14669">
                  <c:v>0.05</c:v>
                </c:pt>
                <c:pt idx="14670">
                  <c:v>4.7500000000000001E-2</c:v>
                </c:pt>
                <c:pt idx="14671">
                  <c:v>4.7500000000000001E-2</c:v>
                </c:pt>
                <c:pt idx="14672">
                  <c:v>5.5E-2</c:v>
                </c:pt>
                <c:pt idx="14673">
                  <c:v>5.2499999999999998E-2</c:v>
                </c:pt>
                <c:pt idx="14674">
                  <c:v>4.7500000000000001E-2</c:v>
                </c:pt>
                <c:pt idx="14675">
                  <c:v>4.2500000000000003E-2</c:v>
                </c:pt>
                <c:pt idx="14676">
                  <c:v>4.2500000000000003E-2</c:v>
                </c:pt>
                <c:pt idx="14677">
                  <c:v>0.05</c:v>
                </c:pt>
                <c:pt idx="14678">
                  <c:v>5.5E-2</c:v>
                </c:pt>
                <c:pt idx="14679">
                  <c:v>0.05</c:v>
                </c:pt>
                <c:pt idx="14680">
                  <c:v>0.05</c:v>
                </c:pt>
                <c:pt idx="14681">
                  <c:v>0.05</c:v>
                </c:pt>
                <c:pt idx="14682">
                  <c:v>5.7500000000000002E-2</c:v>
                </c:pt>
                <c:pt idx="14683">
                  <c:v>5.5E-2</c:v>
                </c:pt>
                <c:pt idx="14684">
                  <c:v>4.4999999999999998E-2</c:v>
                </c:pt>
                <c:pt idx="14685">
                  <c:v>5.5E-2</c:v>
                </c:pt>
                <c:pt idx="14686">
                  <c:v>0.05</c:v>
                </c:pt>
                <c:pt idx="14687">
                  <c:v>0.05</c:v>
                </c:pt>
                <c:pt idx="14688">
                  <c:v>0.06</c:v>
                </c:pt>
                <c:pt idx="14689">
                  <c:v>5.7500000000000002E-2</c:v>
                </c:pt>
                <c:pt idx="14690">
                  <c:v>5.7500000000000002E-2</c:v>
                </c:pt>
                <c:pt idx="14691">
                  <c:v>5.5E-2</c:v>
                </c:pt>
                <c:pt idx="14692">
                  <c:v>5.5E-2</c:v>
                </c:pt>
                <c:pt idx="14693">
                  <c:v>5.5E-2</c:v>
                </c:pt>
                <c:pt idx="14694">
                  <c:v>0.05</c:v>
                </c:pt>
                <c:pt idx="14695">
                  <c:v>5.5E-2</c:v>
                </c:pt>
                <c:pt idx="14696">
                  <c:v>0.05</c:v>
                </c:pt>
                <c:pt idx="14697">
                  <c:v>5.2499999999999998E-2</c:v>
                </c:pt>
                <c:pt idx="14698">
                  <c:v>5.5E-2</c:v>
                </c:pt>
                <c:pt idx="14699">
                  <c:v>0.05</c:v>
                </c:pt>
                <c:pt idx="14700">
                  <c:v>5.2499999999999998E-2</c:v>
                </c:pt>
                <c:pt idx="14701">
                  <c:v>5.5E-2</c:v>
                </c:pt>
                <c:pt idx="14702">
                  <c:v>5.5E-2</c:v>
                </c:pt>
                <c:pt idx="14703">
                  <c:v>5.7500000000000002E-2</c:v>
                </c:pt>
                <c:pt idx="14704">
                  <c:v>5.2499999999999998E-2</c:v>
                </c:pt>
                <c:pt idx="14705">
                  <c:v>0.05</c:v>
                </c:pt>
                <c:pt idx="14706">
                  <c:v>5.2499999999999998E-2</c:v>
                </c:pt>
                <c:pt idx="14707">
                  <c:v>5.5E-2</c:v>
                </c:pt>
                <c:pt idx="14708">
                  <c:v>5.5E-2</c:v>
                </c:pt>
                <c:pt idx="14709">
                  <c:v>5.7500000000000002E-2</c:v>
                </c:pt>
                <c:pt idx="14710">
                  <c:v>0.05</c:v>
                </c:pt>
                <c:pt idx="14711">
                  <c:v>0.06</c:v>
                </c:pt>
                <c:pt idx="14712">
                  <c:v>5.7500000000000002E-2</c:v>
                </c:pt>
                <c:pt idx="14713">
                  <c:v>5.5E-2</c:v>
                </c:pt>
                <c:pt idx="14714">
                  <c:v>5.5E-2</c:v>
                </c:pt>
                <c:pt idx="14715">
                  <c:v>5.2499999999999998E-2</c:v>
                </c:pt>
                <c:pt idx="14716">
                  <c:v>5.5E-2</c:v>
                </c:pt>
                <c:pt idx="14717">
                  <c:v>5.5E-2</c:v>
                </c:pt>
                <c:pt idx="14718">
                  <c:v>5.7500000000000002E-2</c:v>
                </c:pt>
                <c:pt idx="14719">
                  <c:v>0.06</c:v>
                </c:pt>
                <c:pt idx="14720">
                  <c:v>0.06</c:v>
                </c:pt>
                <c:pt idx="14721">
                  <c:v>5.7500000000000002E-2</c:v>
                </c:pt>
                <c:pt idx="14722">
                  <c:v>0.06</c:v>
                </c:pt>
                <c:pt idx="14723">
                  <c:v>0.06</c:v>
                </c:pt>
                <c:pt idx="14724">
                  <c:v>5.5E-2</c:v>
                </c:pt>
                <c:pt idx="14725">
                  <c:v>5.5E-2</c:v>
                </c:pt>
                <c:pt idx="14726">
                  <c:v>5.7500000000000002E-2</c:v>
                </c:pt>
                <c:pt idx="14727">
                  <c:v>0.06</c:v>
                </c:pt>
                <c:pt idx="14728">
                  <c:v>0.06</c:v>
                </c:pt>
                <c:pt idx="14729">
                  <c:v>6.25E-2</c:v>
                </c:pt>
                <c:pt idx="14730">
                  <c:v>0.06</c:v>
                </c:pt>
                <c:pt idx="14731">
                  <c:v>5.7500000000000002E-2</c:v>
                </c:pt>
                <c:pt idx="14732">
                  <c:v>5.7500000000000002E-2</c:v>
                </c:pt>
                <c:pt idx="14733">
                  <c:v>5.7500000000000002E-2</c:v>
                </c:pt>
                <c:pt idx="14734">
                  <c:v>4.2500000000000003E-2</c:v>
                </c:pt>
                <c:pt idx="14735">
                  <c:v>0.04</c:v>
                </c:pt>
                <c:pt idx="14736">
                  <c:v>5.5E-2</c:v>
                </c:pt>
                <c:pt idx="14737">
                  <c:v>5.2499999999999998E-2</c:v>
                </c:pt>
                <c:pt idx="14738">
                  <c:v>5.7500000000000002E-2</c:v>
                </c:pt>
                <c:pt idx="14739">
                  <c:v>0.05</c:v>
                </c:pt>
                <c:pt idx="14740">
                  <c:v>0.05</c:v>
                </c:pt>
                <c:pt idx="14741">
                  <c:v>5.7500000000000002E-2</c:v>
                </c:pt>
                <c:pt idx="14742">
                  <c:v>0.06</c:v>
                </c:pt>
                <c:pt idx="14743">
                  <c:v>5.7500000000000002E-2</c:v>
                </c:pt>
                <c:pt idx="14744">
                  <c:v>4.7500000000000001E-2</c:v>
                </c:pt>
                <c:pt idx="14745">
                  <c:v>4.7500000000000001E-2</c:v>
                </c:pt>
                <c:pt idx="14746">
                  <c:v>5.2499999999999998E-2</c:v>
                </c:pt>
                <c:pt idx="14747">
                  <c:v>0.06</c:v>
                </c:pt>
                <c:pt idx="14748">
                  <c:v>5.7500000000000002E-2</c:v>
                </c:pt>
                <c:pt idx="14749">
                  <c:v>0.06</c:v>
                </c:pt>
                <c:pt idx="14750">
                  <c:v>0.06</c:v>
                </c:pt>
                <c:pt idx="14751">
                  <c:v>0.06</c:v>
                </c:pt>
                <c:pt idx="14752">
                  <c:v>5.7500000000000002E-2</c:v>
                </c:pt>
                <c:pt idx="14753">
                  <c:v>5.7500000000000002E-2</c:v>
                </c:pt>
                <c:pt idx="14754">
                  <c:v>3.5000000000000003E-2</c:v>
                </c:pt>
                <c:pt idx="14755">
                  <c:v>0.04</c:v>
                </c:pt>
                <c:pt idx="14756">
                  <c:v>4.4999999999999998E-2</c:v>
                </c:pt>
                <c:pt idx="14757">
                  <c:v>4.7500000000000001E-2</c:v>
                </c:pt>
                <c:pt idx="14758">
                  <c:v>5.2499999999999998E-2</c:v>
                </c:pt>
                <c:pt idx="14759">
                  <c:v>4.4999999999999998E-2</c:v>
                </c:pt>
                <c:pt idx="14760">
                  <c:v>4.7500000000000001E-2</c:v>
                </c:pt>
                <c:pt idx="14761">
                  <c:v>5.2499999999999998E-2</c:v>
                </c:pt>
                <c:pt idx="14762">
                  <c:v>5.5E-2</c:v>
                </c:pt>
                <c:pt idx="14763">
                  <c:v>0.06</c:v>
                </c:pt>
                <c:pt idx="14764">
                  <c:v>4.4999999999999998E-2</c:v>
                </c:pt>
                <c:pt idx="14765">
                  <c:v>5.8799999999999998E-2</c:v>
                </c:pt>
                <c:pt idx="14766">
                  <c:v>5.8799999999999998E-2</c:v>
                </c:pt>
                <c:pt idx="14767">
                  <c:v>6.13E-2</c:v>
                </c:pt>
                <c:pt idx="14768">
                  <c:v>0.06</c:v>
                </c:pt>
                <c:pt idx="14769">
                  <c:v>0.06</c:v>
                </c:pt>
                <c:pt idx="14770">
                  <c:v>5.8799999999999998E-2</c:v>
                </c:pt>
                <c:pt idx="14771">
                  <c:v>5.8799999999999998E-2</c:v>
                </c:pt>
                <c:pt idx="14772">
                  <c:v>5.8799999999999998E-2</c:v>
                </c:pt>
                <c:pt idx="14773">
                  <c:v>5.8799999999999998E-2</c:v>
                </c:pt>
                <c:pt idx="14774">
                  <c:v>4.4999999999999998E-2</c:v>
                </c:pt>
                <c:pt idx="14775">
                  <c:v>5.2499999999999998E-2</c:v>
                </c:pt>
                <c:pt idx="14776">
                  <c:v>5.2499999999999998E-2</c:v>
                </c:pt>
                <c:pt idx="14777">
                  <c:v>5.5E-2</c:v>
                </c:pt>
                <c:pt idx="14778">
                  <c:v>5.8799999999999998E-2</c:v>
                </c:pt>
                <c:pt idx="14779">
                  <c:v>5.7500000000000002E-2</c:v>
                </c:pt>
                <c:pt idx="14780">
                  <c:v>5.5E-2</c:v>
                </c:pt>
                <c:pt idx="14781">
                  <c:v>5.2499999999999998E-2</c:v>
                </c:pt>
                <c:pt idx="14782">
                  <c:v>5.8799999999999998E-2</c:v>
                </c:pt>
                <c:pt idx="14783">
                  <c:v>5.8799999999999998E-2</c:v>
                </c:pt>
                <c:pt idx="14784">
                  <c:v>3.5000000000000003E-2</c:v>
                </c:pt>
                <c:pt idx="14785">
                  <c:v>4.7500000000000001E-2</c:v>
                </c:pt>
                <c:pt idx="14786">
                  <c:v>5.7500000000000002E-2</c:v>
                </c:pt>
                <c:pt idx="14787">
                  <c:v>5.8799999999999998E-2</c:v>
                </c:pt>
                <c:pt idx="14788">
                  <c:v>5.8799999999999998E-2</c:v>
                </c:pt>
                <c:pt idx="14789">
                  <c:v>5.5E-2</c:v>
                </c:pt>
                <c:pt idx="14790">
                  <c:v>5.6299999999999996E-2</c:v>
                </c:pt>
                <c:pt idx="14791">
                  <c:v>5.7500000000000002E-2</c:v>
                </c:pt>
                <c:pt idx="14792">
                  <c:v>5.8799999999999998E-2</c:v>
                </c:pt>
                <c:pt idx="14793">
                  <c:v>5.7500000000000002E-2</c:v>
                </c:pt>
                <c:pt idx="14794">
                  <c:v>5.2499999999999998E-2</c:v>
                </c:pt>
                <c:pt idx="14795">
                  <c:v>5.5E-2</c:v>
                </c:pt>
                <c:pt idx="14796">
                  <c:v>5.6299999999999996E-2</c:v>
                </c:pt>
                <c:pt idx="14797">
                  <c:v>5.7500000000000002E-2</c:v>
                </c:pt>
                <c:pt idx="14798">
                  <c:v>5.7500000000000002E-2</c:v>
                </c:pt>
                <c:pt idx="14799">
                  <c:v>5.7500000000000002E-2</c:v>
                </c:pt>
                <c:pt idx="14800">
                  <c:v>5.5E-2</c:v>
                </c:pt>
                <c:pt idx="14801">
                  <c:v>5.5E-2</c:v>
                </c:pt>
                <c:pt idx="14802">
                  <c:v>5.5E-2</c:v>
                </c:pt>
                <c:pt idx="14803">
                  <c:v>0.05</c:v>
                </c:pt>
                <c:pt idx="14804">
                  <c:v>0.03</c:v>
                </c:pt>
                <c:pt idx="14805">
                  <c:v>4.4999999999999998E-2</c:v>
                </c:pt>
                <c:pt idx="14806">
                  <c:v>0.04</c:v>
                </c:pt>
                <c:pt idx="14807">
                  <c:v>5.2499999999999998E-2</c:v>
                </c:pt>
                <c:pt idx="14808">
                  <c:v>5.6299999999999996E-2</c:v>
                </c:pt>
                <c:pt idx="14809">
                  <c:v>4.4999999999999998E-2</c:v>
                </c:pt>
                <c:pt idx="14810">
                  <c:v>5.6299999999999996E-2</c:v>
                </c:pt>
                <c:pt idx="14811">
                  <c:v>5.6299999999999996E-2</c:v>
                </c:pt>
                <c:pt idx="14812">
                  <c:v>5.6299999999999996E-2</c:v>
                </c:pt>
                <c:pt idx="14813">
                  <c:v>5.5E-2</c:v>
                </c:pt>
                <c:pt idx="14814">
                  <c:v>4.7500000000000001E-2</c:v>
                </c:pt>
                <c:pt idx="14815">
                  <c:v>5.2499999999999998E-2</c:v>
                </c:pt>
                <c:pt idx="14816">
                  <c:v>5.5E-2</c:v>
                </c:pt>
                <c:pt idx="14817">
                  <c:v>5.5E-2</c:v>
                </c:pt>
                <c:pt idx="14818">
                  <c:v>5.5E-2</c:v>
                </c:pt>
                <c:pt idx="14819">
                  <c:v>5.3800000000000001E-2</c:v>
                </c:pt>
                <c:pt idx="14820">
                  <c:v>5.3800000000000001E-2</c:v>
                </c:pt>
                <c:pt idx="14821">
                  <c:v>5.3800000000000001E-2</c:v>
                </c:pt>
                <c:pt idx="14822">
                  <c:v>5.5E-2</c:v>
                </c:pt>
                <c:pt idx="14823">
                  <c:v>5.3800000000000001E-2</c:v>
                </c:pt>
                <c:pt idx="14824">
                  <c:v>5.3800000000000001E-2</c:v>
                </c:pt>
                <c:pt idx="14825">
                  <c:v>5.2499999999999998E-2</c:v>
                </c:pt>
                <c:pt idx="14826">
                  <c:v>0.05</c:v>
                </c:pt>
                <c:pt idx="14827">
                  <c:v>5.1299999999999998E-2</c:v>
                </c:pt>
                <c:pt idx="14828">
                  <c:v>5.2499999999999998E-2</c:v>
                </c:pt>
                <c:pt idx="14829">
                  <c:v>5.2499999999999998E-2</c:v>
                </c:pt>
                <c:pt idx="14830">
                  <c:v>0.05</c:v>
                </c:pt>
                <c:pt idx="14831">
                  <c:v>0.05</c:v>
                </c:pt>
                <c:pt idx="14832">
                  <c:v>5.2499999999999998E-2</c:v>
                </c:pt>
                <c:pt idx="14833">
                  <c:v>5.2499999999999998E-2</c:v>
                </c:pt>
                <c:pt idx="14834">
                  <c:v>0.05</c:v>
                </c:pt>
                <c:pt idx="14835">
                  <c:v>4.2500000000000003E-2</c:v>
                </c:pt>
                <c:pt idx="14836">
                  <c:v>4.7500000000000001E-2</c:v>
                </c:pt>
                <c:pt idx="14837">
                  <c:v>5.2499999999999998E-2</c:v>
                </c:pt>
                <c:pt idx="14838">
                  <c:v>5.1299999999999998E-2</c:v>
                </c:pt>
                <c:pt idx="14839">
                  <c:v>4.2500000000000003E-2</c:v>
                </c:pt>
                <c:pt idx="14840">
                  <c:v>4.7500000000000001E-2</c:v>
                </c:pt>
                <c:pt idx="14841">
                  <c:v>5.1299999999999998E-2</c:v>
                </c:pt>
                <c:pt idx="14842">
                  <c:v>5.1299999999999998E-2</c:v>
                </c:pt>
                <c:pt idx="14843">
                  <c:v>5.1299999999999998E-2</c:v>
                </c:pt>
                <c:pt idx="14844">
                  <c:v>4.2500000000000003E-2</c:v>
                </c:pt>
                <c:pt idx="14845">
                  <c:v>4.2500000000000003E-2</c:v>
                </c:pt>
                <c:pt idx="14846">
                  <c:v>4.8799999999999996E-2</c:v>
                </c:pt>
                <c:pt idx="14847">
                  <c:v>5.1299999999999998E-2</c:v>
                </c:pt>
                <c:pt idx="14848">
                  <c:v>5.1299999999999998E-2</c:v>
                </c:pt>
                <c:pt idx="14849">
                  <c:v>0.05</c:v>
                </c:pt>
                <c:pt idx="14850">
                  <c:v>0.05</c:v>
                </c:pt>
                <c:pt idx="14851">
                  <c:v>0.05</c:v>
                </c:pt>
                <c:pt idx="14852">
                  <c:v>0.05</c:v>
                </c:pt>
                <c:pt idx="14853">
                  <c:v>4.8799999999999996E-2</c:v>
                </c:pt>
                <c:pt idx="14854">
                  <c:v>4.2500000000000003E-2</c:v>
                </c:pt>
                <c:pt idx="14855">
                  <c:v>4.4999999999999998E-2</c:v>
                </c:pt>
                <c:pt idx="14856">
                  <c:v>4.8799999999999996E-2</c:v>
                </c:pt>
                <c:pt idx="14857">
                  <c:v>0.05</c:v>
                </c:pt>
                <c:pt idx="14858">
                  <c:v>4.8799999999999996E-2</c:v>
                </c:pt>
                <c:pt idx="14859">
                  <c:v>4.8799999999999996E-2</c:v>
                </c:pt>
                <c:pt idx="14860">
                  <c:v>4.8799999999999996E-2</c:v>
                </c:pt>
                <c:pt idx="14861">
                  <c:v>4.7500000000000001E-2</c:v>
                </c:pt>
                <c:pt idx="14862">
                  <c:v>4.6300000000000001E-2</c:v>
                </c:pt>
                <c:pt idx="14863">
                  <c:v>4.7500000000000001E-2</c:v>
                </c:pt>
                <c:pt idx="14864">
                  <c:v>0.03</c:v>
                </c:pt>
                <c:pt idx="14865">
                  <c:v>4.4999999999999998E-2</c:v>
                </c:pt>
                <c:pt idx="14866">
                  <c:v>4.7500000000000001E-2</c:v>
                </c:pt>
                <c:pt idx="14867">
                  <c:v>4.7500000000000001E-2</c:v>
                </c:pt>
                <c:pt idx="14868">
                  <c:v>4.8799999999999996E-2</c:v>
                </c:pt>
                <c:pt idx="14869">
                  <c:v>4.8799999999999996E-2</c:v>
                </c:pt>
                <c:pt idx="14870">
                  <c:v>4.7500000000000001E-2</c:v>
                </c:pt>
                <c:pt idx="14871">
                  <c:v>4.7500000000000001E-2</c:v>
                </c:pt>
                <c:pt idx="14872">
                  <c:v>4.7500000000000001E-2</c:v>
                </c:pt>
                <c:pt idx="14873">
                  <c:v>4.7500000000000001E-2</c:v>
                </c:pt>
                <c:pt idx="14874">
                  <c:v>4.4999999999999998E-2</c:v>
                </c:pt>
                <c:pt idx="14875">
                  <c:v>4.6300000000000001E-2</c:v>
                </c:pt>
                <c:pt idx="14876">
                  <c:v>4.7500000000000001E-2</c:v>
                </c:pt>
                <c:pt idx="14877">
                  <c:v>4.7500000000000001E-2</c:v>
                </c:pt>
                <c:pt idx="14878">
                  <c:v>4.7500000000000001E-2</c:v>
                </c:pt>
                <c:pt idx="14879">
                  <c:v>4.7500000000000001E-2</c:v>
                </c:pt>
                <c:pt idx="14880">
                  <c:v>4.7500000000000001E-2</c:v>
                </c:pt>
                <c:pt idx="14881">
                  <c:v>4.7500000000000001E-2</c:v>
                </c:pt>
                <c:pt idx="14882">
                  <c:v>4.7500000000000001E-2</c:v>
                </c:pt>
                <c:pt idx="14883">
                  <c:v>4.7500000000000001E-2</c:v>
                </c:pt>
                <c:pt idx="14884">
                  <c:v>4.4999999999999998E-2</c:v>
                </c:pt>
                <c:pt idx="14885">
                  <c:v>4.6300000000000001E-2</c:v>
                </c:pt>
                <c:pt idx="14886">
                  <c:v>4.6300000000000001E-2</c:v>
                </c:pt>
                <c:pt idx="14887">
                  <c:v>4.7500000000000001E-2</c:v>
                </c:pt>
                <c:pt idx="14888">
                  <c:v>4.7500000000000001E-2</c:v>
                </c:pt>
                <c:pt idx="14889">
                  <c:v>4.7500000000000001E-2</c:v>
                </c:pt>
                <c:pt idx="14890">
                  <c:v>4.7500000000000001E-2</c:v>
                </c:pt>
                <c:pt idx="14891">
                  <c:v>4.6300000000000001E-2</c:v>
                </c:pt>
                <c:pt idx="14892">
                  <c:v>4.6300000000000001E-2</c:v>
                </c:pt>
                <c:pt idx="14893">
                  <c:v>4.7500000000000001E-2</c:v>
                </c:pt>
                <c:pt idx="14894">
                  <c:v>4.2500000000000003E-2</c:v>
                </c:pt>
                <c:pt idx="14895">
                  <c:v>4.6300000000000001E-2</c:v>
                </c:pt>
                <c:pt idx="14896">
                  <c:v>4.6300000000000001E-2</c:v>
                </c:pt>
                <c:pt idx="14897">
                  <c:v>4.6300000000000001E-2</c:v>
                </c:pt>
                <c:pt idx="14898">
                  <c:v>4.6300000000000001E-2</c:v>
                </c:pt>
                <c:pt idx="14899">
                  <c:v>4.6300000000000001E-2</c:v>
                </c:pt>
                <c:pt idx="14900">
                  <c:v>4.4999999999999998E-2</c:v>
                </c:pt>
                <c:pt idx="14901">
                  <c:v>4.6300000000000001E-2</c:v>
                </c:pt>
                <c:pt idx="14902">
                  <c:v>4.7500000000000001E-2</c:v>
                </c:pt>
                <c:pt idx="14903">
                  <c:v>4.7500000000000001E-2</c:v>
                </c:pt>
                <c:pt idx="14904">
                  <c:v>4.6300000000000001E-2</c:v>
                </c:pt>
                <c:pt idx="14905">
                  <c:v>4.6300000000000001E-2</c:v>
                </c:pt>
                <c:pt idx="14906">
                  <c:v>4.6300000000000001E-2</c:v>
                </c:pt>
                <c:pt idx="14907">
                  <c:v>4.6300000000000001E-2</c:v>
                </c:pt>
                <c:pt idx="14908">
                  <c:v>4.6300000000000001E-2</c:v>
                </c:pt>
                <c:pt idx="14909">
                  <c:v>4.6300000000000001E-2</c:v>
                </c:pt>
                <c:pt idx="14910">
                  <c:v>4.6300000000000001E-2</c:v>
                </c:pt>
                <c:pt idx="14911">
                  <c:v>4.6300000000000001E-2</c:v>
                </c:pt>
                <c:pt idx="14912">
                  <c:v>4.6300000000000001E-2</c:v>
                </c:pt>
                <c:pt idx="14913">
                  <c:v>4.6300000000000001E-2</c:v>
                </c:pt>
                <c:pt idx="14914">
                  <c:v>4.6300000000000001E-2</c:v>
                </c:pt>
                <c:pt idx="14915">
                  <c:v>4.4999999999999998E-2</c:v>
                </c:pt>
                <c:pt idx="14916">
                  <c:v>4.4999999999999998E-2</c:v>
                </c:pt>
                <c:pt idx="14917">
                  <c:v>4.6300000000000001E-2</c:v>
                </c:pt>
                <c:pt idx="14918">
                  <c:v>4.6300000000000001E-2</c:v>
                </c:pt>
                <c:pt idx="14919">
                  <c:v>4.6300000000000001E-2</c:v>
                </c:pt>
                <c:pt idx="14920">
                  <c:v>4.6300000000000001E-2</c:v>
                </c:pt>
                <c:pt idx="14921">
                  <c:v>4.6300000000000001E-2</c:v>
                </c:pt>
                <c:pt idx="14922">
                  <c:v>4.6300000000000001E-2</c:v>
                </c:pt>
                <c:pt idx="14923">
                  <c:v>4.6300000000000001E-2</c:v>
                </c:pt>
                <c:pt idx="14924">
                  <c:v>4.4999999999999998E-2</c:v>
                </c:pt>
                <c:pt idx="14925">
                  <c:v>4.2500000000000003E-2</c:v>
                </c:pt>
                <c:pt idx="14926">
                  <c:v>4.4999999999999998E-2</c:v>
                </c:pt>
                <c:pt idx="14927">
                  <c:v>4.6300000000000001E-2</c:v>
                </c:pt>
                <c:pt idx="14928">
                  <c:v>4.6300000000000001E-2</c:v>
                </c:pt>
                <c:pt idx="14929">
                  <c:v>4.6300000000000001E-2</c:v>
                </c:pt>
                <c:pt idx="14930">
                  <c:v>4.2500000000000003E-2</c:v>
                </c:pt>
                <c:pt idx="14931">
                  <c:v>4.4999999999999998E-2</c:v>
                </c:pt>
                <c:pt idx="14932">
                  <c:v>4.6300000000000001E-2</c:v>
                </c:pt>
                <c:pt idx="14933">
                  <c:v>4.6300000000000001E-2</c:v>
                </c:pt>
                <c:pt idx="14934">
                  <c:v>1.4999999999999999E-2</c:v>
                </c:pt>
                <c:pt idx="14935">
                  <c:v>2.5000000000000001E-2</c:v>
                </c:pt>
                <c:pt idx="14936">
                  <c:v>4.4999999999999998E-2</c:v>
                </c:pt>
                <c:pt idx="14937">
                  <c:v>4.6300000000000001E-2</c:v>
                </c:pt>
                <c:pt idx="14938">
                  <c:v>4.6300000000000001E-2</c:v>
                </c:pt>
                <c:pt idx="14939">
                  <c:v>4.4999999999999998E-2</c:v>
                </c:pt>
                <c:pt idx="14940">
                  <c:v>4.4999999999999998E-2</c:v>
                </c:pt>
                <c:pt idx="14941">
                  <c:v>4.6300000000000001E-2</c:v>
                </c:pt>
                <c:pt idx="14942">
                  <c:v>4.6300000000000001E-2</c:v>
                </c:pt>
                <c:pt idx="14943">
                  <c:v>4.6300000000000001E-2</c:v>
                </c:pt>
                <c:pt idx="14944">
                  <c:v>4.4999999999999998E-2</c:v>
                </c:pt>
                <c:pt idx="14945">
                  <c:v>4.6300000000000001E-2</c:v>
                </c:pt>
                <c:pt idx="14946">
                  <c:v>4.6300000000000001E-2</c:v>
                </c:pt>
                <c:pt idx="14947">
                  <c:v>4.6300000000000001E-2</c:v>
                </c:pt>
                <c:pt idx="14948">
                  <c:v>4.6300000000000001E-2</c:v>
                </c:pt>
                <c:pt idx="14949">
                  <c:v>4.6300000000000001E-2</c:v>
                </c:pt>
                <c:pt idx="14950">
                  <c:v>4.6300000000000001E-2</c:v>
                </c:pt>
                <c:pt idx="14951">
                  <c:v>4.6300000000000001E-2</c:v>
                </c:pt>
                <c:pt idx="14952">
                  <c:v>4.6300000000000001E-2</c:v>
                </c:pt>
                <c:pt idx="14953">
                  <c:v>4.6300000000000001E-2</c:v>
                </c:pt>
                <c:pt idx="14954">
                  <c:v>4.4999999999999998E-2</c:v>
                </c:pt>
                <c:pt idx="14955">
                  <c:v>0.04</c:v>
                </c:pt>
                <c:pt idx="14956">
                  <c:v>4.4999999999999998E-2</c:v>
                </c:pt>
                <c:pt idx="14957">
                  <c:v>4.4999999999999998E-2</c:v>
                </c:pt>
                <c:pt idx="14958">
                  <c:v>4.4999999999999998E-2</c:v>
                </c:pt>
                <c:pt idx="14959">
                  <c:v>4.4999999999999998E-2</c:v>
                </c:pt>
                <c:pt idx="14960">
                  <c:v>4.4999999999999998E-2</c:v>
                </c:pt>
                <c:pt idx="14961">
                  <c:v>4.4999999999999998E-2</c:v>
                </c:pt>
                <c:pt idx="14962">
                  <c:v>4.4999999999999998E-2</c:v>
                </c:pt>
                <c:pt idx="14963">
                  <c:v>4.4999999999999998E-2</c:v>
                </c:pt>
                <c:pt idx="14964">
                  <c:v>0.01</c:v>
                </c:pt>
                <c:pt idx="14965">
                  <c:v>0.04</c:v>
                </c:pt>
                <c:pt idx="14966">
                  <c:v>4.2500000000000003E-2</c:v>
                </c:pt>
                <c:pt idx="14967">
                  <c:v>4.1299999999999996E-2</c:v>
                </c:pt>
                <c:pt idx="14968">
                  <c:v>4.1299999999999996E-2</c:v>
                </c:pt>
                <c:pt idx="14969">
                  <c:v>4.1299999999999996E-2</c:v>
                </c:pt>
                <c:pt idx="14970">
                  <c:v>4.1299999999999996E-2</c:v>
                </c:pt>
                <c:pt idx="14971">
                  <c:v>4.1299999999999996E-2</c:v>
                </c:pt>
                <c:pt idx="14972">
                  <c:v>4.1299999999999996E-2</c:v>
                </c:pt>
                <c:pt idx="14973">
                  <c:v>4.1299999999999996E-2</c:v>
                </c:pt>
                <c:pt idx="14974">
                  <c:v>4.1299999999999996E-2</c:v>
                </c:pt>
                <c:pt idx="14975">
                  <c:v>0.04</c:v>
                </c:pt>
                <c:pt idx="14976">
                  <c:v>4.1299999999999996E-2</c:v>
                </c:pt>
                <c:pt idx="14977">
                  <c:v>4.1299999999999996E-2</c:v>
                </c:pt>
                <c:pt idx="14978">
                  <c:v>4.1299999999999996E-2</c:v>
                </c:pt>
                <c:pt idx="14979">
                  <c:v>4.1299999999999996E-2</c:v>
                </c:pt>
                <c:pt idx="14980">
                  <c:v>4.1299999999999996E-2</c:v>
                </c:pt>
                <c:pt idx="14981">
                  <c:v>4.1299999999999996E-2</c:v>
                </c:pt>
                <c:pt idx="14982">
                  <c:v>4.1299999999999996E-2</c:v>
                </c:pt>
                <c:pt idx="14983">
                  <c:v>4.1299999999999996E-2</c:v>
                </c:pt>
                <c:pt idx="14984">
                  <c:v>4.1299999999999996E-2</c:v>
                </c:pt>
                <c:pt idx="14985">
                  <c:v>3.5000000000000003E-2</c:v>
                </c:pt>
                <c:pt idx="14986">
                  <c:v>4.1299999999999996E-2</c:v>
                </c:pt>
                <c:pt idx="14987">
                  <c:v>4.1299999999999996E-2</c:v>
                </c:pt>
                <c:pt idx="14988">
                  <c:v>4.1299999999999996E-2</c:v>
                </c:pt>
                <c:pt idx="14989">
                  <c:v>4.1299999999999996E-2</c:v>
                </c:pt>
                <c:pt idx="14990">
                  <c:v>4.1299999999999996E-2</c:v>
                </c:pt>
                <c:pt idx="14991">
                  <c:v>4.1299999999999996E-2</c:v>
                </c:pt>
                <c:pt idx="14992">
                  <c:v>4.1299999999999996E-2</c:v>
                </c:pt>
                <c:pt idx="14993">
                  <c:v>4.1299999999999996E-2</c:v>
                </c:pt>
                <c:pt idx="14994">
                  <c:v>3.7499999999999999E-2</c:v>
                </c:pt>
                <c:pt idx="14995">
                  <c:v>3.7499999999999999E-2</c:v>
                </c:pt>
                <c:pt idx="14996">
                  <c:v>0.04</c:v>
                </c:pt>
                <c:pt idx="14997">
                  <c:v>4.1299999999999996E-2</c:v>
                </c:pt>
                <c:pt idx="14998">
                  <c:v>4.1299999999999996E-2</c:v>
                </c:pt>
                <c:pt idx="14999">
                  <c:v>4.1299999999999996E-2</c:v>
                </c:pt>
                <c:pt idx="15000">
                  <c:v>3.7499999999999999E-2</c:v>
                </c:pt>
                <c:pt idx="15001">
                  <c:v>4.1299999999999996E-2</c:v>
                </c:pt>
                <c:pt idx="15002">
                  <c:v>4.1299999999999996E-2</c:v>
                </c:pt>
                <c:pt idx="15003">
                  <c:v>4.1299999999999996E-2</c:v>
                </c:pt>
                <c:pt idx="15004">
                  <c:v>4.1299999999999996E-2</c:v>
                </c:pt>
                <c:pt idx="15005">
                  <c:v>4.1299999999999996E-2</c:v>
                </c:pt>
                <c:pt idx="15006">
                  <c:v>4.1299999999999996E-2</c:v>
                </c:pt>
                <c:pt idx="15007">
                  <c:v>4.1299999999999996E-2</c:v>
                </c:pt>
                <c:pt idx="15008">
                  <c:v>4.1299999999999996E-2</c:v>
                </c:pt>
                <c:pt idx="15009">
                  <c:v>0.04</c:v>
                </c:pt>
                <c:pt idx="15010">
                  <c:v>0.04</c:v>
                </c:pt>
                <c:pt idx="15011">
                  <c:v>4.1299999999999996E-2</c:v>
                </c:pt>
                <c:pt idx="15012">
                  <c:v>4.1299999999999996E-2</c:v>
                </c:pt>
                <c:pt idx="15013">
                  <c:v>4.1299999999999996E-2</c:v>
                </c:pt>
                <c:pt idx="15014">
                  <c:v>0.01</c:v>
                </c:pt>
                <c:pt idx="15015">
                  <c:v>0.04</c:v>
                </c:pt>
                <c:pt idx="15016">
                  <c:v>4.1299999999999996E-2</c:v>
                </c:pt>
                <c:pt idx="15017">
                  <c:v>4.2500000000000003E-2</c:v>
                </c:pt>
                <c:pt idx="15018">
                  <c:v>4.1299999999999996E-2</c:v>
                </c:pt>
                <c:pt idx="15019">
                  <c:v>4.1299999999999996E-2</c:v>
                </c:pt>
                <c:pt idx="15020">
                  <c:v>4.1299999999999996E-2</c:v>
                </c:pt>
                <c:pt idx="15021">
                  <c:v>4.1299999999999996E-2</c:v>
                </c:pt>
                <c:pt idx="15022">
                  <c:v>4.1299999999999996E-2</c:v>
                </c:pt>
                <c:pt idx="15023">
                  <c:v>4.1299999999999996E-2</c:v>
                </c:pt>
                <c:pt idx="15024">
                  <c:v>4.1299999999999996E-2</c:v>
                </c:pt>
                <c:pt idx="15025">
                  <c:v>4.1299999999999996E-2</c:v>
                </c:pt>
                <c:pt idx="15026">
                  <c:v>4.1299999999999996E-2</c:v>
                </c:pt>
                <c:pt idx="15027">
                  <c:v>4.1299999999999996E-2</c:v>
                </c:pt>
                <c:pt idx="15028">
                  <c:v>4.1299999999999996E-2</c:v>
                </c:pt>
                <c:pt idx="15029">
                  <c:v>0.04</c:v>
                </c:pt>
                <c:pt idx="15030">
                  <c:v>4.1299999999999996E-2</c:v>
                </c:pt>
                <c:pt idx="15031">
                  <c:v>4.1299999999999996E-2</c:v>
                </c:pt>
                <c:pt idx="15032">
                  <c:v>4.1299999999999996E-2</c:v>
                </c:pt>
                <c:pt idx="15033">
                  <c:v>4.1299999999999996E-2</c:v>
                </c:pt>
                <c:pt idx="15034">
                  <c:v>3.7499999999999999E-2</c:v>
                </c:pt>
                <c:pt idx="15035">
                  <c:v>0.04</c:v>
                </c:pt>
                <c:pt idx="15036">
                  <c:v>4.1299999999999996E-2</c:v>
                </c:pt>
                <c:pt idx="15037">
                  <c:v>4.1299999999999996E-2</c:v>
                </c:pt>
                <c:pt idx="15038">
                  <c:v>4.1299999999999996E-2</c:v>
                </c:pt>
                <c:pt idx="15039">
                  <c:v>4.1299999999999996E-2</c:v>
                </c:pt>
                <c:pt idx="15040">
                  <c:v>4.1299999999999996E-2</c:v>
                </c:pt>
                <c:pt idx="15041">
                  <c:v>4.1299999999999996E-2</c:v>
                </c:pt>
                <c:pt idx="15042">
                  <c:v>4.1299999999999996E-2</c:v>
                </c:pt>
                <c:pt idx="15043">
                  <c:v>4.1299999999999996E-2</c:v>
                </c:pt>
                <c:pt idx="15044">
                  <c:v>4.1299999999999996E-2</c:v>
                </c:pt>
                <c:pt idx="15045">
                  <c:v>4.1299999999999996E-2</c:v>
                </c:pt>
                <c:pt idx="15046">
                  <c:v>4.1299999999999996E-2</c:v>
                </c:pt>
                <c:pt idx="15047">
                  <c:v>4.1299999999999996E-2</c:v>
                </c:pt>
                <c:pt idx="15048">
                  <c:v>4.1299999999999996E-2</c:v>
                </c:pt>
                <c:pt idx="15049">
                  <c:v>4.1299999999999996E-2</c:v>
                </c:pt>
                <c:pt idx="15050">
                  <c:v>4.1299999999999996E-2</c:v>
                </c:pt>
                <c:pt idx="15051">
                  <c:v>4.1299999999999996E-2</c:v>
                </c:pt>
                <c:pt idx="15052">
                  <c:v>4.1299999999999996E-2</c:v>
                </c:pt>
                <c:pt idx="15053">
                  <c:v>4.1299999999999996E-2</c:v>
                </c:pt>
                <c:pt idx="15054">
                  <c:v>0.04</c:v>
                </c:pt>
                <c:pt idx="15055">
                  <c:v>4.1299999999999996E-2</c:v>
                </c:pt>
                <c:pt idx="15056">
                  <c:v>4.1299999999999996E-2</c:v>
                </c:pt>
                <c:pt idx="15057">
                  <c:v>4.1299999999999996E-2</c:v>
                </c:pt>
                <c:pt idx="15058">
                  <c:v>4.1299999999999996E-2</c:v>
                </c:pt>
                <c:pt idx="15059">
                  <c:v>4.1299999999999996E-2</c:v>
                </c:pt>
                <c:pt idx="15060">
                  <c:v>0.04</c:v>
                </c:pt>
                <c:pt idx="15061">
                  <c:v>0.04</c:v>
                </c:pt>
                <c:pt idx="15062">
                  <c:v>4.1299999999999996E-2</c:v>
                </c:pt>
                <c:pt idx="15063">
                  <c:v>4.1299999999999996E-2</c:v>
                </c:pt>
                <c:pt idx="15064">
                  <c:v>3.7499999999999999E-2</c:v>
                </c:pt>
                <c:pt idx="15065">
                  <c:v>0.04</c:v>
                </c:pt>
                <c:pt idx="15066">
                  <c:v>0.04</c:v>
                </c:pt>
                <c:pt idx="15067">
                  <c:v>4.1299999999999996E-2</c:v>
                </c:pt>
                <c:pt idx="15068">
                  <c:v>4.1299999999999996E-2</c:v>
                </c:pt>
                <c:pt idx="15069">
                  <c:v>0.04</c:v>
                </c:pt>
                <c:pt idx="15070">
                  <c:v>0.04</c:v>
                </c:pt>
                <c:pt idx="15071">
                  <c:v>4.1299999999999996E-2</c:v>
                </c:pt>
                <c:pt idx="15072">
                  <c:v>4.1299999999999996E-2</c:v>
                </c:pt>
                <c:pt idx="15073">
                  <c:v>4.1299999999999996E-2</c:v>
                </c:pt>
                <c:pt idx="15074">
                  <c:v>4.1299999999999996E-2</c:v>
                </c:pt>
                <c:pt idx="15075">
                  <c:v>4.1299999999999996E-2</c:v>
                </c:pt>
                <c:pt idx="15076">
                  <c:v>4.1299999999999996E-2</c:v>
                </c:pt>
                <c:pt idx="15077">
                  <c:v>4.1299999999999996E-2</c:v>
                </c:pt>
                <c:pt idx="15078">
                  <c:v>4.1299999999999996E-2</c:v>
                </c:pt>
                <c:pt idx="15079">
                  <c:v>4.1299999999999996E-2</c:v>
                </c:pt>
                <c:pt idx="15080">
                  <c:v>4.1299999999999996E-2</c:v>
                </c:pt>
                <c:pt idx="15081">
                  <c:v>4.1299999999999996E-2</c:v>
                </c:pt>
                <c:pt idx="15082">
                  <c:v>4.1299999999999996E-2</c:v>
                </c:pt>
                <c:pt idx="15083">
                  <c:v>4.1299999999999996E-2</c:v>
                </c:pt>
                <c:pt idx="15084">
                  <c:v>0.02</c:v>
                </c:pt>
                <c:pt idx="15085">
                  <c:v>0.04</c:v>
                </c:pt>
                <c:pt idx="15086">
                  <c:v>4.1299999999999996E-2</c:v>
                </c:pt>
                <c:pt idx="15087">
                  <c:v>4.1299999999999996E-2</c:v>
                </c:pt>
                <c:pt idx="15088">
                  <c:v>4.1299999999999996E-2</c:v>
                </c:pt>
                <c:pt idx="15089">
                  <c:v>4.1299999999999996E-2</c:v>
                </c:pt>
                <c:pt idx="15090">
                  <c:v>4.1299999999999996E-2</c:v>
                </c:pt>
                <c:pt idx="15091">
                  <c:v>4.1299999999999996E-2</c:v>
                </c:pt>
                <c:pt idx="15092">
                  <c:v>4.1299999999999996E-2</c:v>
                </c:pt>
                <c:pt idx="15093">
                  <c:v>4.1299999999999996E-2</c:v>
                </c:pt>
                <c:pt idx="15094">
                  <c:v>4.1299999999999996E-2</c:v>
                </c:pt>
                <c:pt idx="15095">
                  <c:v>0.04</c:v>
                </c:pt>
                <c:pt idx="15096">
                  <c:v>4.1299999999999996E-2</c:v>
                </c:pt>
                <c:pt idx="15097">
                  <c:v>4.1299999999999996E-2</c:v>
                </c:pt>
                <c:pt idx="15098">
                  <c:v>4.1299999999999996E-2</c:v>
                </c:pt>
                <c:pt idx="15099">
                  <c:v>0.04</c:v>
                </c:pt>
                <c:pt idx="15100">
                  <c:v>4.1299999999999996E-2</c:v>
                </c:pt>
                <c:pt idx="15101">
                  <c:v>4.1299999999999996E-2</c:v>
                </c:pt>
                <c:pt idx="15102">
                  <c:v>4.1299999999999996E-2</c:v>
                </c:pt>
                <c:pt idx="15103">
                  <c:v>4.1299999999999996E-2</c:v>
                </c:pt>
                <c:pt idx="15104">
                  <c:v>4.1299999999999996E-2</c:v>
                </c:pt>
                <c:pt idx="15105">
                  <c:v>4.1299999999999996E-2</c:v>
                </c:pt>
                <c:pt idx="15106">
                  <c:v>0.04</c:v>
                </c:pt>
                <c:pt idx="15107">
                  <c:v>4.1299999999999996E-2</c:v>
                </c:pt>
                <c:pt idx="15108">
                  <c:v>4.1299999999999996E-2</c:v>
                </c:pt>
                <c:pt idx="15109">
                  <c:v>0.04</c:v>
                </c:pt>
                <c:pt idx="15110">
                  <c:v>0.04</c:v>
                </c:pt>
                <c:pt idx="15111">
                  <c:v>0.04</c:v>
                </c:pt>
                <c:pt idx="15112">
                  <c:v>4.1299999999999996E-2</c:v>
                </c:pt>
                <c:pt idx="15113">
                  <c:v>4.1299999999999996E-2</c:v>
                </c:pt>
                <c:pt idx="15114">
                  <c:v>0.04</c:v>
                </c:pt>
                <c:pt idx="15115">
                  <c:v>0.04</c:v>
                </c:pt>
                <c:pt idx="15116">
                  <c:v>0.04</c:v>
                </c:pt>
                <c:pt idx="15117">
                  <c:v>4.1299999999999996E-2</c:v>
                </c:pt>
                <c:pt idx="15118">
                  <c:v>4.1299999999999996E-2</c:v>
                </c:pt>
                <c:pt idx="15119">
                  <c:v>4.1299999999999996E-2</c:v>
                </c:pt>
                <c:pt idx="15120">
                  <c:v>4.1299999999999996E-2</c:v>
                </c:pt>
                <c:pt idx="15121">
                  <c:v>4.1299999999999996E-2</c:v>
                </c:pt>
                <c:pt idx="15122">
                  <c:v>4.1299999999999996E-2</c:v>
                </c:pt>
                <c:pt idx="15123">
                  <c:v>4.1299999999999996E-2</c:v>
                </c:pt>
                <c:pt idx="15124">
                  <c:v>0.04</c:v>
                </c:pt>
                <c:pt idx="15125">
                  <c:v>0.04</c:v>
                </c:pt>
                <c:pt idx="15126">
                  <c:v>0.04</c:v>
                </c:pt>
                <c:pt idx="15127">
                  <c:v>0.04</c:v>
                </c:pt>
                <c:pt idx="15128">
                  <c:v>4.1299999999999996E-2</c:v>
                </c:pt>
                <c:pt idx="15129">
                  <c:v>0.04</c:v>
                </c:pt>
                <c:pt idx="15130">
                  <c:v>4.1299999999999996E-2</c:v>
                </c:pt>
                <c:pt idx="15131">
                  <c:v>0.04</c:v>
                </c:pt>
                <c:pt idx="15132">
                  <c:v>4.1299999999999996E-2</c:v>
                </c:pt>
                <c:pt idx="15133">
                  <c:v>4.1299999999999996E-2</c:v>
                </c:pt>
                <c:pt idx="15134">
                  <c:v>4.1299999999999996E-2</c:v>
                </c:pt>
                <c:pt idx="15135">
                  <c:v>4.1299999999999996E-2</c:v>
                </c:pt>
                <c:pt idx="15136">
                  <c:v>4.1299999999999996E-2</c:v>
                </c:pt>
                <c:pt idx="15137">
                  <c:v>4.1299999999999996E-2</c:v>
                </c:pt>
                <c:pt idx="15138">
                  <c:v>4.1299999999999996E-2</c:v>
                </c:pt>
                <c:pt idx="15139">
                  <c:v>0.04</c:v>
                </c:pt>
                <c:pt idx="15140">
                  <c:v>4.1299999999999996E-2</c:v>
                </c:pt>
                <c:pt idx="15141">
                  <c:v>4.1299999999999996E-2</c:v>
                </c:pt>
                <c:pt idx="15142">
                  <c:v>4.1299999999999996E-2</c:v>
                </c:pt>
                <c:pt idx="15143">
                  <c:v>4.1299999999999996E-2</c:v>
                </c:pt>
                <c:pt idx="15144">
                  <c:v>0.04</c:v>
                </c:pt>
                <c:pt idx="15145">
                  <c:v>0.04</c:v>
                </c:pt>
                <c:pt idx="15146">
                  <c:v>0.04</c:v>
                </c:pt>
                <c:pt idx="15147">
                  <c:v>0.04</c:v>
                </c:pt>
                <c:pt idx="15148">
                  <c:v>4.1299999999999996E-2</c:v>
                </c:pt>
                <c:pt idx="15149">
                  <c:v>0.04</c:v>
                </c:pt>
                <c:pt idx="15150">
                  <c:v>0.04</c:v>
                </c:pt>
                <c:pt idx="15151">
                  <c:v>4.1299999999999996E-2</c:v>
                </c:pt>
                <c:pt idx="15152">
                  <c:v>4.1299999999999996E-2</c:v>
                </c:pt>
                <c:pt idx="15153">
                  <c:v>4.1299999999999996E-2</c:v>
                </c:pt>
                <c:pt idx="15154">
                  <c:v>0.04</c:v>
                </c:pt>
                <c:pt idx="15155">
                  <c:v>0.04</c:v>
                </c:pt>
                <c:pt idx="15156">
                  <c:v>4.1299999999999996E-2</c:v>
                </c:pt>
                <c:pt idx="15157">
                  <c:v>0.04</c:v>
                </c:pt>
                <c:pt idx="15158">
                  <c:v>4.1299999999999996E-2</c:v>
                </c:pt>
                <c:pt idx="15159">
                  <c:v>0.04</c:v>
                </c:pt>
                <c:pt idx="15160">
                  <c:v>0.04</c:v>
                </c:pt>
                <c:pt idx="15161">
                  <c:v>0.04</c:v>
                </c:pt>
                <c:pt idx="15162">
                  <c:v>4.1299999999999996E-2</c:v>
                </c:pt>
                <c:pt idx="15163">
                  <c:v>0.04</c:v>
                </c:pt>
                <c:pt idx="15164">
                  <c:v>0.04</c:v>
                </c:pt>
                <c:pt idx="15165">
                  <c:v>0.04</c:v>
                </c:pt>
                <c:pt idx="15166">
                  <c:v>0.04</c:v>
                </c:pt>
                <c:pt idx="15167">
                  <c:v>0.04</c:v>
                </c:pt>
                <c:pt idx="15168">
                  <c:v>0.04</c:v>
                </c:pt>
                <c:pt idx="15169">
                  <c:v>3.5000000000000003E-2</c:v>
                </c:pt>
                <c:pt idx="15170">
                  <c:v>0.04</c:v>
                </c:pt>
                <c:pt idx="15171">
                  <c:v>0.04</c:v>
                </c:pt>
                <c:pt idx="15172">
                  <c:v>0.04</c:v>
                </c:pt>
                <c:pt idx="15173">
                  <c:v>0.04</c:v>
                </c:pt>
                <c:pt idx="15174">
                  <c:v>0.04</c:v>
                </c:pt>
                <c:pt idx="15175">
                  <c:v>0.04</c:v>
                </c:pt>
                <c:pt idx="15176">
                  <c:v>0.04</c:v>
                </c:pt>
                <c:pt idx="15177">
                  <c:v>0.04</c:v>
                </c:pt>
                <c:pt idx="15178">
                  <c:v>0.04</c:v>
                </c:pt>
                <c:pt idx="15179">
                  <c:v>3.5000000000000003E-2</c:v>
                </c:pt>
                <c:pt idx="15180">
                  <c:v>0.04</c:v>
                </c:pt>
                <c:pt idx="15181">
                  <c:v>0.04</c:v>
                </c:pt>
                <c:pt idx="15182">
                  <c:v>4.1299999999999996E-2</c:v>
                </c:pt>
                <c:pt idx="15183">
                  <c:v>4.1299999999999996E-2</c:v>
                </c:pt>
                <c:pt idx="15184">
                  <c:v>0.04</c:v>
                </c:pt>
                <c:pt idx="15185">
                  <c:v>0.04</c:v>
                </c:pt>
                <c:pt idx="15186">
                  <c:v>0.04</c:v>
                </c:pt>
                <c:pt idx="15187">
                  <c:v>0.04</c:v>
                </c:pt>
                <c:pt idx="15188">
                  <c:v>0.04</c:v>
                </c:pt>
                <c:pt idx="15189">
                  <c:v>0.04</c:v>
                </c:pt>
                <c:pt idx="15190">
                  <c:v>0.04</c:v>
                </c:pt>
                <c:pt idx="15191">
                  <c:v>0.04</c:v>
                </c:pt>
                <c:pt idx="15192">
                  <c:v>0.04</c:v>
                </c:pt>
                <c:pt idx="15193">
                  <c:v>0.04</c:v>
                </c:pt>
                <c:pt idx="15194">
                  <c:v>0.02</c:v>
                </c:pt>
                <c:pt idx="15195">
                  <c:v>0.03</c:v>
                </c:pt>
                <c:pt idx="15196">
                  <c:v>0.04</c:v>
                </c:pt>
                <c:pt idx="15197">
                  <c:v>0.04</c:v>
                </c:pt>
                <c:pt idx="15198">
                  <c:v>0.04</c:v>
                </c:pt>
                <c:pt idx="15199">
                  <c:v>0.04</c:v>
                </c:pt>
                <c:pt idx="15200">
                  <c:v>0.04</c:v>
                </c:pt>
                <c:pt idx="15201">
                  <c:v>0.04</c:v>
                </c:pt>
                <c:pt idx="15202">
                  <c:v>0.04</c:v>
                </c:pt>
                <c:pt idx="15203">
                  <c:v>0.04</c:v>
                </c:pt>
                <c:pt idx="15204">
                  <c:v>0.04</c:v>
                </c:pt>
                <c:pt idx="15205">
                  <c:v>0.04</c:v>
                </c:pt>
                <c:pt idx="15206">
                  <c:v>0.04</c:v>
                </c:pt>
                <c:pt idx="15207">
                  <c:v>0.04</c:v>
                </c:pt>
                <c:pt idx="15208">
                  <c:v>0.04</c:v>
                </c:pt>
                <c:pt idx="15209">
                  <c:v>0.04</c:v>
                </c:pt>
                <c:pt idx="15210">
                  <c:v>0.04</c:v>
                </c:pt>
                <c:pt idx="15211">
                  <c:v>0.04</c:v>
                </c:pt>
                <c:pt idx="15212">
                  <c:v>0.04</c:v>
                </c:pt>
                <c:pt idx="15213">
                  <c:v>0.04</c:v>
                </c:pt>
                <c:pt idx="15214">
                  <c:v>0.04</c:v>
                </c:pt>
                <c:pt idx="15215">
                  <c:v>0.04</c:v>
                </c:pt>
                <c:pt idx="15216">
                  <c:v>0.04</c:v>
                </c:pt>
                <c:pt idx="15217">
                  <c:v>0.04</c:v>
                </c:pt>
                <c:pt idx="15218">
                  <c:v>0.04</c:v>
                </c:pt>
                <c:pt idx="15219">
                  <c:v>0.04</c:v>
                </c:pt>
                <c:pt idx="15220">
                  <c:v>0.04</c:v>
                </c:pt>
                <c:pt idx="15221">
                  <c:v>0.04</c:v>
                </c:pt>
                <c:pt idx="15222">
                  <c:v>0.04</c:v>
                </c:pt>
                <c:pt idx="15223">
                  <c:v>0.04</c:v>
                </c:pt>
                <c:pt idx="15224">
                  <c:v>2.5000000000000001E-2</c:v>
                </c:pt>
                <c:pt idx="15225">
                  <c:v>2.5000000000000001E-2</c:v>
                </c:pt>
                <c:pt idx="15226">
                  <c:v>3.5000000000000003E-2</c:v>
                </c:pt>
                <c:pt idx="15227">
                  <c:v>3.7499999999999999E-2</c:v>
                </c:pt>
                <c:pt idx="15228">
                  <c:v>0.04</c:v>
                </c:pt>
                <c:pt idx="15229">
                  <c:v>3.5000000000000003E-2</c:v>
                </c:pt>
                <c:pt idx="15230">
                  <c:v>0.04</c:v>
                </c:pt>
                <c:pt idx="15231">
                  <c:v>0.04</c:v>
                </c:pt>
                <c:pt idx="15232">
                  <c:v>0.04</c:v>
                </c:pt>
                <c:pt idx="15233">
                  <c:v>2.5000000000000001E-2</c:v>
                </c:pt>
                <c:pt idx="15234">
                  <c:v>2.5000000000000001E-2</c:v>
                </c:pt>
                <c:pt idx="15235">
                  <c:v>3.2500000000000001E-2</c:v>
                </c:pt>
                <c:pt idx="15236">
                  <c:v>3.5000000000000003E-2</c:v>
                </c:pt>
                <c:pt idx="15237">
                  <c:v>3.5000000000000003E-2</c:v>
                </c:pt>
                <c:pt idx="15238">
                  <c:v>3.6299999999999999E-2</c:v>
                </c:pt>
                <c:pt idx="15239">
                  <c:v>3.5000000000000003E-2</c:v>
                </c:pt>
                <c:pt idx="15240">
                  <c:v>3.5000000000000003E-2</c:v>
                </c:pt>
                <c:pt idx="15241">
                  <c:v>3.6299999999999999E-2</c:v>
                </c:pt>
                <c:pt idx="15242">
                  <c:v>3.6299999999999999E-2</c:v>
                </c:pt>
                <c:pt idx="15243">
                  <c:v>3.6299999999999999E-2</c:v>
                </c:pt>
                <c:pt idx="15244">
                  <c:v>3.5000000000000003E-2</c:v>
                </c:pt>
                <c:pt idx="15245">
                  <c:v>3.5000000000000003E-2</c:v>
                </c:pt>
                <c:pt idx="15246">
                  <c:v>3.5000000000000003E-2</c:v>
                </c:pt>
                <c:pt idx="15247">
                  <c:v>3.5000000000000003E-2</c:v>
                </c:pt>
                <c:pt idx="15248">
                  <c:v>3.5000000000000003E-2</c:v>
                </c:pt>
                <c:pt idx="15249">
                  <c:v>3.5000000000000003E-2</c:v>
                </c:pt>
                <c:pt idx="15250">
                  <c:v>3.5000000000000003E-2</c:v>
                </c:pt>
                <c:pt idx="15251">
                  <c:v>3.5000000000000003E-2</c:v>
                </c:pt>
                <c:pt idx="15252">
                  <c:v>3.5000000000000003E-2</c:v>
                </c:pt>
                <c:pt idx="15253">
                  <c:v>3.5000000000000003E-2</c:v>
                </c:pt>
                <c:pt idx="15254">
                  <c:v>3.5000000000000003E-2</c:v>
                </c:pt>
                <c:pt idx="15255">
                  <c:v>3.2500000000000001E-2</c:v>
                </c:pt>
                <c:pt idx="15256">
                  <c:v>3.5000000000000003E-2</c:v>
                </c:pt>
                <c:pt idx="15257">
                  <c:v>3.5000000000000003E-2</c:v>
                </c:pt>
                <c:pt idx="15258">
                  <c:v>3.5000000000000003E-2</c:v>
                </c:pt>
                <c:pt idx="15259">
                  <c:v>3.5000000000000003E-2</c:v>
                </c:pt>
                <c:pt idx="15260">
                  <c:v>3.3799999999999997E-2</c:v>
                </c:pt>
                <c:pt idx="15261">
                  <c:v>3.5000000000000003E-2</c:v>
                </c:pt>
                <c:pt idx="15262">
                  <c:v>3.5000000000000003E-2</c:v>
                </c:pt>
                <c:pt idx="15263">
                  <c:v>3.5000000000000003E-2</c:v>
                </c:pt>
                <c:pt idx="15264">
                  <c:v>0.01</c:v>
                </c:pt>
                <c:pt idx="15265">
                  <c:v>0.03</c:v>
                </c:pt>
                <c:pt idx="15266">
                  <c:v>3.5000000000000003E-2</c:v>
                </c:pt>
                <c:pt idx="15267">
                  <c:v>3.5000000000000003E-2</c:v>
                </c:pt>
                <c:pt idx="15268">
                  <c:v>3.5000000000000003E-2</c:v>
                </c:pt>
                <c:pt idx="15269">
                  <c:v>2.5000000000000001E-2</c:v>
                </c:pt>
                <c:pt idx="15270">
                  <c:v>3.5000000000000003E-2</c:v>
                </c:pt>
                <c:pt idx="15271">
                  <c:v>3.5000000000000003E-2</c:v>
                </c:pt>
                <c:pt idx="15272">
                  <c:v>3.5000000000000003E-2</c:v>
                </c:pt>
                <c:pt idx="15273">
                  <c:v>3.5000000000000003E-2</c:v>
                </c:pt>
                <c:pt idx="15274">
                  <c:v>2.75E-2</c:v>
                </c:pt>
                <c:pt idx="15275">
                  <c:v>3.5000000000000003E-2</c:v>
                </c:pt>
                <c:pt idx="15276">
                  <c:v>3.5000000000000003E-2</c:v>
                </c:pt>
                <c:pt idx="15277">
                  <c:v>3.5000000000000003E-2</c:v>
                </c:pt>
                <c:pt idx="15278">
                  <c:v>3.5000000000000003E-2</c:v>
                </c:pt>
                <c:pt idx="15279">
                  <c:v>3.5000000000000003E-2</c:v>
                </c:pt>
                <c:pt idx="15280">
                  <c:v>3.5000000000000003E-2</c:v>
                </c:pt>
                <c:pt idx="15281">
                  <c:v>3.5000000000000003E-2</c:v>
                </c:pt>
                <c:pt idx="15282">
                  <c:v>3.5000000000000003E-2</c:v>
                </c:pt>
                <c:pt idx="15283">
                  <c:v>3.5000000000000003E-2</c:v>
                </c:pt>
                <c:pt idx="15284">
                  <c:v>3.2500000000000001E-2</c:v>
                </c:pt>
                <c:pt idx="15285">
                  <c:v>3.5000000000000003E-2</c:v>
                </c:pt>
                <c:pt idx="15286">
                  <c:v>3.5000000000000003E-2</c:v>
                </c:pt>
                <c:pt idx="15287">
                  <c:v>3.5000000000000003E-2</c:v>
                </c:pt>
                <c:pt idx="15288">
                  <c:v>3.5000000000000003E-2</c:v>
                </c:pt>
                <c:pt idx="15289">
                  <c:v>0.03</c:v>
                </c:pt>
                <c:pt idx="15290">
                  <c:v>3.5000000000000003E-2</c:v>
                </c:pt>
                <c:pt idx="15291">
                  <c:v>3.5000000000000003E-2</c:v>
                </c:pt>
                <c:pt idx="15292">
                  <c:v>3.5000000000000003E-2</c:v>
                </c:pt>
                <c:pt idx="15293">
                  <c:v>3.5000000000000003E-2</c:v>
                </c:pt>
                <c:pt idx="15294">
                  <c:v>3.5000000000000003E-2</c:v>
                </c:pt>
                <c:pt idx="15295">
                  <c:v>3.5000000000000003E-2</c:v>
                </c:pt>
                <c:pt idx="15296">
                  <c:v>3.5000000000000003E-2</c:v>
                </c:pt>
                <c:pt idx="15297">
                  <c:v>3.5000000000000003E-2</c:v>
                </c:pt>
                <c:pt idx="15298">
                  <c:v>3.5000000000000003E-2</c:v>
                </c:pt>
                <c:pt idx="15299">
                  <c:v>3.5000000000000003E-2</c:v>
                </c:pt>
                <c:pt idx="15300">
                  <c:v>3.5000000000000003E-2</c:v>
                </c:pt>
                <c:pt idx="15301">
                  <c:v>3.5000000000000003E-2</c:v>
                </c:pt>
                <c:pt idx="15302">
                  <c:v>3.5000000000000003E-2</c:v>
                </c:pt>
                <c:pt idx="15303">
                  <c:v>3.5000000000000003E-2</c:v>
                </c:pt>
                <c:pt idx="15304">
                  <c:v>3.5000000000000003E-2</c:v>
                </c:pt>
                <c:pt idx="15305">
                  <c:v>3.5000000000000003E-2</c:v>
                </c:pt>
                <c:pt idx="15306">
                  <c:v>3.5000000000000003E-2</c:v>
                </c:pt>
                <c:pt idx="15307">
                  <c:v>3.5000000000000003E-2</c:v>
                </c:pt>
                <c:pt idx="15308">
                  <c:v>3.5000000000000003E-2</c:v>
                </c:pt>
                <c:pt idx="15309">
                  <c:v>3.5000000000000003E-2</c:v>
                </c:pt>
                <c:pt idx="15310">
                  <c:v>3.5000000000000003E-2</c:v>
                </c:pt>
                <c:pt idx="15311">
                  <c:v>3.5000000000000003E-2</c:v>
                </c:pt>
                <c:pt idx="15312">
                  <c:v>3.5000000000000003E-2</c:v>
                </c:pt>
                <c:pt idx="15313">
                  <c:v>3.5000000000000003E-2</c:v>
                </c:pt>
                <c:pt idx="15314">
                  <c:v>3.5000000000000003E-2</c:v>
                </c:pt>
                <c:pt idx="15315">
                  <c:v>3.5000000000000003E-2</c:v>
                </c:pt>
                <c:pt idx="15316">
                  <c:v>3.5000000000000003E-2</c:v>
                </c:pt>
                <c:pt idx="15317">
                  <c:v>3.5000000000000003E-2</c:v>
                </c:pt>
                <c:pt idx="15318">
                  <c:v>3.5000000000000003E-2</c:v>
                </c:pt>
                <c:pt idx="15319">
                  <c:v>3.5000000000000003E-2</c:v>
                </c:pt>
                <c:pt idx="15320">
                  <c:v>3.5000000000000003E-2</c:v>
                </c:pt>
                <c:pt idx="15321">
                  <c:v>3.5000000000000003E-2</c:v>
                </c:pt>
                <c:pt idx="15322">
                  <c:v>3.5000000000000003E-2</c:v>
                </c:pt>
                <c:pt idx="15323">
                  <c:v>3.5000000000000003E-2</c:v>
                </c:pt>
                <c:pt idx="15324">
                  <c:v>1.4999999999999999E-2</c:v>
                </c:pt>
                <c:pt idx="15325">
                  <c:v>0.03</c:v>
                </c:pt>
                <c:pt idx="15326">
                  <c:v>3.5000000000000003E-2</c:v>
                </c:pt>
                <c:pt idx="15327">
                  <c:v>3.5000000000000003E-2</c:v>
                </c:pt>
                <c:pt idx="15328">
                  <c:v>3.5000000000000003E-2</c:v>
                </c:pt>
                <c:pt idx="15329">
                  <c:v>3.5000000000000003E-2</c:v>
                </c:pt>
                <c:pt idx="15330">
                  <c:v>3.5000000000000003E-2</c:v>
                </c:pt>
                <c:pt idx="15331">
                  <c:v>3.5000000000000003E-2</c:v>
                </c:pt>
                <c:pt idx="15332">
                  <c:v>3.5000000000000003E-2</c:v>
                </c:pt>
                <c:pt idx="15333">
                  <c:v>3.5000000000000003E-2</c:v>
                </c:pt>
                <c:pt idx="15334">
                  <c:v>3.5000000000000003E-2</c:v>
                </c:pt>
                <c:pt idx="15335">
                  <c:v>3.5000000000000003E-2</c:v>
                </c:pt>
                <c:pt idx="15336">
                  <c:v>3.5000000000000003E-2</c:v>
                </c:pt>
                <c:pt idx="15337">
                  <c:v>3.5000000000000003E-2</c:v>
                </c:pt>
                <c:pt idx="15338">
                  <c:v>3.5000000000000003E-2</c:v>
                </c:pt>
                <c:pt idx="15339">
                  <c:v>3.5000000000000003E-2</c:v>
                </c:pt>
                <c:pt idx="15340">
                  <c:v>3.5000000000000003E-2</c:v>
                </c:pt>
                <c:pt idx="15341">
                  <c:v>3.5000000000000003E-2</c:v>
                </c:pt>
                <c:pt idx="15342">
                  <c:v>3.5000000000000003E-2</c:v>
                </c:pt>
                <c:pt idx="15343">
                  <c:v>3.5000000000000003E-2</c:v>
                </c:pt>
                <c:pt idx="15344">
                  <c:v>3.5000000000000003E-2</c:v>
                </c:pt>
                <c:pt idx="15345">
                  <c:v>3.5000000000000003E-2</c:v>
                </c:pt>
                <c:pt idx="15346">
                  <c:v>3.5000000000000003E-2</c:v>
                </c:pt>
                <c:pt idx="15347">
                  <c:v>3.5000000000000003E-2</c:v>
                </c:pt>
                <c:pt idx="15348">
                  <c:v>3.5000000000000003E-2</c:v>
                </c:pt>
                <c:pt idx="15349">
                  <c:v>3.5000000000000003E-2</c:v>
                </c:pt>
                <c:pt idx="15350">
                  <c:v>3.5000000000000003E-2</c:v>
                </c:pt>
                <c:pt idx="15351">
                  <c:v>3.5000000000000003E-2</c:v>
                </c:pt>
                <c:pt idx="15352">
                  <c:v>3.5000000000000003E-2</c:v>
                </c:pt>
                <c:pt idx="15353">
                  <c:v>3.5000000000000003E-2</c:v>
                </c:pt>
                <c:pt idx="15354">
                  <c:v>3.5000000000000003E-2</c:v>
                </c:pt>
                <c:pt idx="15355">
                  <c:v>3.5000000000000003E-2</c:v>
                </c:pt>
                <c:pt idx="15356">
                  <c:v>3.5000000000000003E-2</c:v>
                </c:pt>
                <c:pt idx="15357">
                  <c:v>3.5000000000000003E-2</c:v>
                </c:pt>
                <c:pt idx="15358">
                  <c:v>3.5000000000000003E-2</c:v>
                </c:pt>
                <c:pt idx="15359">
                  <c:v>3.5000000000000003E-2</c:v>
                </c:pt>
                <c:pt idx="15360">
                  <c:v>3.5000000000000003E-2</c:v>
                </c:pt>
                <c:pt idx="15361">
                  <c:v>3.5000000000000003E-2</c:v>
                </c:pt>
                <c:pt idx="15362">
                  <c:v>3.5000000000000003E-2</c:v>
                </c:pt>
                <c:pt idx="15363">
                  <c:v>3.5000000000000003E-2</c:v>
                </c:pt>
                <c:pt idx="15364">
                  <c:v>3.3799999999999997E-2</c:v>
                </c:pt>
                <c:pt idx="15365">
                  <c:v>3.5000000000000003E-2</c:v>
                </c:pt>
                <c:pt idx="15366">
                  <c:v>3.5000000000000003E-2</c:v>
                </c:pt>
                <c:pt idx="15367">
                  <c:v>3.5000000000000003E-2</c:v>
                </c:pt>
                <c:pt idx="15368">
                  <c:v>3.5000000000000003E-2</c:v>
                </c:pt>
                <c:pt idx="15369">
                  <c:v>3.5000000000000003E-2</c:v>
                </c:pt>
                <c:pt idx="15370">
                  <c:v>3.5000000000000003E-2</c:v>
                </c:pt>
                <c:pt idx="15371">
                  <c:v>3.5000000000000003E-2</c:v>
                </c:pt>
                <c:pt idx="15372">
                  <c:v>3.5000000000000003E-2</c:v>
                </c:pt>
                <c:pt idx="15373">
                  <c:v>3.5000000000000003E-2</c:v>
                </c:pt>
                <c:pt idx="15374">
                  <c:v>3.5000000000000003E-2</c:v>
                </c:pt>
                <c:pt idx="15375">
                  <c:v>3.5000000000000003E-2</c:v>
                </c:pt>
                <c:pt idx="15376">
                  <c:v>3.5000000000000003E-2</c:v>
                </c:pt>
                <c:pt idx="15377">
                  <c:v>3.5000000000000003E-2</c:v>
                </c:pt>
                <c:pt idx="15378">
                  <c:v>3.5000000000000003E-2</c:v>
                </c:pt>
                <c:pt idx="15379">
                  <c:v>3.5000000000000003E-2</c:v>
                </c:pt>
                <c:pt idx="15380">
                  <c:v>3.5000000000000003E-2</c:v>
                </c:pt>
                <c:pt idx="15381">
                  <c:v>3.5000000000000003E-2</c:v>
                </c:pt>
                <c:pt idx="15382">
                  <c:v>3.5000000000000003E-2</c:v>
                </c:pt>
                <c:pt idx="15383">
                  <c:v>3.5000000000000003E-2</c:v>
                </c:pt>
                <c:pt idx="15384">
                  <c:v>3.2500000000000001E-2</c:v>
                </c:pt>
                <c:pt idx="15385">
                  <c:v>3.3799999999999997E-2</c:v>
                </c:pt>
                <c:pt idx="15386">
                  <c:v>3.5000000000000003E-2</c:v>
                </c:pt>
                <c:pt idx="15387">
                  <c:v>3.5000000000000003E-2</c:v>
                </c:pt>
                <c:pt idx="15388">
                  <c:v>3.5000000000000003E-2</c:v>
                </c:pt>
                <c:pt idx="15389">
                  <c:v>3.3799999999999997E-2</c:v>
                </c:pt>
                <c:pt idx="15390">
                  <c:v>3.3799999999999997E-2</c:v>
                </c:pt>
                <c:pt idx="15391">
                  <c:v>3.5000000000000003E-2</c:v>
                </c:pt>
                <c:pt idx="15392">
                  <c:v>3.5000000000000003E-2</c:v>
                </c:pt>
                <c:pt idx="15393">
                  <c:v>3.5000000000000003E-2</c:v>
                </c:pt>
                <c:pt idx="15394">
                  <c:v>3.5000000000000003E-2</c:v>
                </c:pt>
                <c:pt idx="15395">
                  <c:v>3.5000000000000003E-2</c:v>
                </c:pt>
                <c:pt idx="15396">
                  <c:v>3.5000000000000003E-2</c:v>
                </c:pt>
                <c:pt idx="15397">
                  <c:v>3.5000000000000003E-2</c:v>
                </c:pt>
                <c:pt idx="15398">
                  <c:v>3.5000000000000003E-2</c:v>
                </c:pt>
                <c:pt idx="15399">
                  <c:v>3.2500000000000001E-2</c:v>
                </c:pt>
                <c:pt idx="15400">
                  <c:v>3.3799999999999997E-2</c:v>
                </c:pt>
                <c:pt idx="15401">
                  <c:v>3.5000000000000003E-2</c:v>
                </c:pt>
                <c:pt idx="15402">
                  <c:v>3.5000000000000003E-2</c:v>
                </c:pt>
                <c:pt idx="15403">
                  <c:v>3.5000000000000003E-2</c:v>
                </c:pt>
                <c:pt idx="15404">
                  <c:v>3.5000000000000003E-2</c:v>
                </c:pt>
                <c:pt idx="15405">
                  <c:v>3.5000000000000003E-2</c:v>
                </c:pt>
                <c:pt idx="15406">
                  <c:v>3.5000000000000003E-2</c:v>
                </c:pt>
                <c:pt idx="15407">
                  <c:v>3.5000000000000003E-2</c:v>
                </c:pt>
                <c:pt idx="15408">
                  <c:v>3.5000000000000003E-2</c:v>
                </c:pt>
                <c:pt idx="15409">
                  <c:v>3.3799999999999997E-2</c:v>
                </c:pt>
                <c:pt idx="15410">
                  <c:v>3.3799999999999997E-2</c:v>
                </c:pt>
                <c:pt idx="15411">
                  <c:v>3.5000000000000003E-2</c:v>
                </c:pt>
                <c:pt idx="15412">
                  <c:v>3.5000000000000003E-2</c:v>
                </c:pt>
                <c:pt idx="15413">
                  <c:v>3.5000000000000003E-2</c:v>
                </c:pt>
                <c:pt idx="15414">
                  <c:v>0.03</c:v>
                </c:pt>
                <c:pt idx="15415">
                  <c:v>3.5000000000000003E-2</c:v>
                </c:pt>
                <c:pt idx="15416">
                  <c:v>3.5000000000000003E-2</c:v>
                </c:pt>
                <c:pt idx="15417">
                  <c:v>3.5000000000000003E-2</c:v>
                </c:pt>
                <c:pt idx="15418">
                  <c:v>3.5000000000000003E-2</c:v>
                </c:pt>
                <c:pt idx="15419">
                  <c:v>3.5000000000000003E-2</c:v>
                </c:pt>
                <c:pt idx="15420">
                  <c:v>3.5000000000000003E-2</c:v>
                </c:pt>
                <c:pt idx="15421">
                  <c:v>3.5000000000000003E-2</c:v>
                </c:pt>
                <c:pt idx="15422">
                  <c:v>3.5000000000000003E-2</c:v>
                </c:pt>
                <c:pt idx="15423">
                  <c:v>3.5000000000000003E-2</c:v>
                </c:pt>
                <c:pt idx="15424">
                  <c:v>0.02</c:v>
                </c:pt>
                <c:pt idx="15425">
                  <c:v>3.5000000000000003E-2</c:v>
                </c:pt>
                <c:pt idx="15426">
                  <c:v>3.5000000000000003E-2</c:v>
                </c:pt>
                <c:pt idx="15427">
                  <c:v>3.5000000000000003E-2</c:v>
                </c:pt>
                <c:pt idx="15428">
                  <c:v>3.5000000000000003E-2</c:v>
                </c:pt>
                <c:pt idx="15429">
                  <c:v>3.5000000000000003E-2</c:v>
                </c:pt>
                <c:pt idx="15430">
                  <c:v>3.5000000000000003E-2</c:v>
                </c:pt>
                <c:pt idx="15431">
                  <c:v>3.5000000000000003E-2</c:v>
                </c:pt>
                <c:pt idx="15432">
                  <c:v>3.5000000000000003E-2</c:v>
                </c:pt>
                <c:pt idx="15433">
                  <c:v>3.5000000000000003E-2</c:v>
                </c:pt>
                <c:pt idx="15434">
                  <c:v>0.03</c:v>
                </c:pt>
                <c:pt idx="15435">
                  <c:v>3.5000000000000003E-2</c:v>
                </c:pt>
                <c:pt idx="15436">
                  <c:v>3.5000000000000003E-2</c:v>
                </c:pt>
                <c:pt idx="15437">
                  <c:v>3.5000000000000003E-2</c:v>
                </c:pt>
                <c:pt idx="15438">
                  <c:v>3.5000000000000003E-2</c:v>
                </c:pt>
                <c:pt idx="15439">
                  <c:v>3.5000000000000003E-2</c:v>
                </c:pt>
                <c:pt idx="15440">
                  <c:v>3.5000000000000003E-2</c:v>
                </c:pt>
                <c:pt idx="15441">
                  <c:v>3.5000000000000003E-2</c:v>
                </c:pt>
                <c:pt idx="15442">
                  <c:v>3.5000000000000003E-2</c:v>
                </c:pt>
                <c:pt idx="15443">
                  <c:v>3.5000000000000003E-2</c:v>
                </c:pt>
                <c:pt idx="15444">
                  <c:v>3.5000000000000003E-2</c:v>
                </c:pt>
                <c:pt idx="15445">
                  <c:v>3.5000000000000003E-2</c:v>
                </c:pt>
                <c:pt idx="15446">
                  <c:v>3.5000000000000003E-2</c:v>
                </c:pt>
                <c:pt idx="15447">
                  <c:v>3.5000000000000003E-2</c:v>
                </c:pt>
                <c:pt idx="15448">
                  <c:v>3.5000000000000003E-2</c:v>
                </c:pt>
                <c:pt idx="15449">
                  <c:v>3.5000000000000003E-2</c:v>
                </c:pt>
                <c:pt idx="15450">
                  <c:v>3.5000000000000003E-2</c:v>
                </c:pt>
                <c:pt idx="15451">
                  <c:v>3.5000000000000003E-2</c:v>
                </c:pt>
                <c:pt idx="15452">
                  <c:v>3.5000000000000003E-2</c:v>
                </c:pt>
                <c:pt idx="15453">
                  <c:v>3.5000000000000003E-2</c:v>
                </c:pt>
                <c:pt idx="15454">
                  <c:v>3.5000000000000003E-2</c:v>
                </c:pt>
                <c:pt idx="15455">
                  <c:v>3.2500000000000001E-2</c:v>
                </c:pt>
                <c:pt idx="15456">
                  <c:v>3.5000000000000003E-2</c:v>
                </c:pt>
                <c:pt idx="15457">
                  <c:v>3.5000000000000003E-2</c:v>
                </c:pt>
                <c:pt idx="15458">
                  <c:v>3.5000000000000003E-2</c:v>
                </c:pt>
                <c:pt idx="15459">
                  <c:v>3.5000000000000003E-2</c:v>
                </c:pt>
                <c:pt idx="15460">
                  <c:v>3.5000000000000003E-2</c:v>
                </c:pt>
                <c:pt idx="15461">
                  <c:v>3.5000000000000003E-2</c:v>
                </c:pt>
                <c:pt idx="15462">
                  <c:v>3.5000000000000003E-2</c:v>
                </c:pt>
                <c:pt idx="15463">
                  <c:v>3.5000000000000003E-2</c:v>
                </c:pt>
                <c:pt idx="15464">
                  <c:v>3.5000000000000003E-2</c:v>
                </c:pt>
                <c:pt idx="15465">
                  <c:v>3.5000000000000003E-2</c:v>
                </c:pt>
                <c:pt idx="15466">
                  <c:v>3.5000000000000003E-2</c:v>
                </c:pt>
                <c:pt idx="15467">
                  <c:v>3.5000000000000003E-2</c:v>
                </c:pt>
                <c:pt idx="15468">
                  <c:v>3.5000000000000003E-2</c:v>
                </c:pt>
                <c:pt idx="15469">
                  <c:v>3.2500000000000001E-2</c:v>
                </c:pt>
                <c:pt idx="15470">
                  <c:v>3.2500000000000001E-2</c:v>
                </c:pt>
                <c:pt idx="15471">
                  <c:v>3.5000000000000003E-2</c:v>
                </c:pt>
                <c:pt idx="15472">
                  <c:v>3.5000000000000003E-2</c:v>
                </c:pt>
                <c:pt idx="15473">
                  <c:v>3.5000000000000003E-2</c:v>
                </c:pt>
                <c:pt idx="15474">
                  <c:v>3.5000000000000003E-2</c:v>
                </c:pt>
                <c:pt idx="15475">
                  <c:v>3.5000000000000003E-2</c:v>
                </c:pt>
                <c:pt idx="15476">
                  <c:v>3.5000000000000003E-2</c:v>
                </c:pt>
                <c:pt idx="15477">
                  <c:v>3.5000000000000003E-2</c:v>
                </c:pt>
                <c:pt idx="15478">
                  <c:v>3.5000000000000003E-2</c:v>
                </c:pt>
                <c:pt idx="15479">
                  <c:v>3.5000000000000003E-2</c:v>
                </c:pt>
                <c:pt idx="15480">
                  <c:v>3.5000000000000003E-2</c:v>
                </c:pt>
                <c:pt idx="15481">
                  <c:v>3.5000000000000003E-2</c:v>
                </c:pt>
                <c:pt idx="15482">
                  <c:v>3.5000000000000003E-2</c:v>
                </c:pt>
                <c:pt idx="15483">
                  <c:v>3.5000000000000003E-2</c:v>
                </c:pt>
                <c:pt idx="15484">
                  <c:v>3.5000000000000003E-2</c:v>
                </c:pt>
                <c:pt idx="15485">
                  <c:v>2.2499999999999999E-2</c:v>
                </c:pt>
                <c:pt idx="15486">
                  <c:v>0.03</c:v>
                </c:pt>
                <c:pt idx="15487">
                  <c:v>3.3799999999999997E-2</c:v>
                </c:pt>
                <c:pt idx="15488">
                  <c:v>3.2500000000000001E-2</c:v>
                </c:pt>
                <c:pt idx="15489">
                  <c:v>2.2499999999999999E-2</c:v>
                </c:pt>
                <c:pt idx="15490">
                  <c:v>3.5000000000000003E-2</c:v>
                </c:pt>
                <c:pt idx="15491">
                  <c:v>3.5000000000000003E-2</c:v>
                </c:pt>
                <c:pt idx="15492">
                  <c:v>3.5000000000000003E-2</c:v>
                </c:pt>
                <c:pt idx="15493">
                  <c:v>3.5000000000000003E-2</c:v>
                </c:pt>
                <c:pt idx="15494">
                  <c:v>3.5000000000000003E-2</c:v>
                </c:pt>
                <c:pt idx="15495">
                  <c:v>3.5000000000000003E-2</c:v>
                </c:pt>
                <c:pt idx="15496">
                  <c:v>3.5000000000000003E-2</c:v>
                </c:pt>
                <c:pt idx="15497">
                  <c:v>3.5000000000000003E-2</c:v>
                </c:pt>
                <c:pt idx="15498">
                  <c:v>3.5000000000000003E-2</c:v>
                </c:pt>
                <c:pt idx="15499">
                  <c:v>3.5000000000000003E-2</c:v>
                </c:pt>
                <c:pt idx="15500">
                  <c:v>3.5000000000000003E-2</c:v>
                </c:pt>
                <c:pt idx="15501">
                  <c:v>3.5000000000000003E-2</c:v>
                </c:pt>
                <c:pt idx="15502">
                  <c:v>3.5000000000000003E-2</c:v>
                </c:pt>
                <c:pt idx="15503">
                  <c:v>3.5000000000000003E-2</c:v>
                </c:pt>
                <c:pt idx="15504">
                  <c:v>0.03</c:v>
                </c:pt>
                <c:pt idx="15505">
                  <c:v>3.5000000000000003E-2</c:v>
                </c:pt>
                <c:pt idx="15506">
                  <c:v>3.5000000000000003E-2</c:v>
                </c:pt>
                <c:pt idx="15507">
                  <c:v>3.5000000000000003E-2</c:v>
                </c:pt>
                <c:pt idx="15508">
                  <c:v>3.5000000000000003E-2</c:v>
                </c:pt>
                <c:pt idx="15509">
                  <c:v>3.5000000000000003E-2</c:v>
                </c:pt>
                <c:pt idx="15510">
                  <c:v>3.5000000000000003E-2</c:v>
                </c:pt>
                <c:pt idx="15511">
                  <c:v>3.5000000000000003E-2</c:v>
                </c:pt>
                <c:pt idx="15512">
                  <c:v>3.5000000000000003E-2</c:v>
                </c:pt>
                <c:pt idx="15513">
                  <c:v>3.5000000000000003E-2</c:v>
                </c:pt>
                <c:pt idx="15514">
                  <c:v>3.5000000000000003E-2</c:v>
                </c:pt>
                <c:pt idx="15515">
                  <c:v>3.5000000000000003E-2</c:v>
                </c:pt>
                <c:pt idx="15516">
                  <c:v>3.5000000000000003E-2</c:v>
                </c:pt>
                <c:pt idx="15517">
                  <c:v>3.5000000000000003E-2</c:v>
                </c:pt>
                <c:pt idx="15518">
                  <c:v>3.5000000000000003E-2</c:v>
                </c:pt>
                <c:pt idx="15519">
                  <c:v>3.5000000000000003E-2</c:v>
                </c:pt>
                <c:pt idx="15520">
                  <c:v>3.5000000000000003E-2</c:v>
                </c:pt>
                <c:pt idx="15521">
                  <c:v>3.5000000000000003E-2</c:v>
                </c:pt>
                <c:pt idx="15522">
                  <c:v>3.5000000000000003E-2</c:v>
                </c:pt>
                <c:pt idx="15523">
                  <c:v>3.5000000000000003E-2</c:v>
                </c:pt>
                <c:pt idx="15524">
                  <c:v>3.5000000000000003E-2</c:v>
                </c:pt>
                <c:pt idx="15525">
                  <c:v>3.5000000000000003E-2</c:v>
                </c:pt>
                <c:pt idx="15526">
                  <c:v>3.5000000000000003E-2</c:v>
                </c:pt>
                <c:pt idx="15527">
                  <c:v>3.5000000000000003E-2</c:v>
                </c:pt>
                <c:pt idx="15528">
                  <c:v>3.5000000000000003E-2</c:v>
                </c:pt>
                <c:pt idx="15529">
                  <c:v>3.5000000000000003E-2</c:v>
                </c:pt>
                <c:pt idx="15530">
                  <c:v>3.3799999999999997E-2</c:v>
                </c:pt>
                <c:pt idx="15531">
                  <c:v>3.5000000000000003E-2</c:v>
                </c:pt>
                <c:pt idx="15532">
                  <c:v>3.5000000000000003E-2</c:v>
                </c:pt>
                <c:pt idx="15533">
                  <c:v>3.5000000000000003E-2</c:v>
                </c:pt>
                <c:pt idx="15534">
                  <c:v>3.5000000000000003E-2</c:v>
                </c:pt>
                <c:pt idx="15535">
                  <c:v>3.5000000000000003E-2</c:v>
                </c:pt>
                <c:pt idx="15536">
                  <c:v>3.5000000000000003E-2</c:v>
                </c:pt>
                <c:pt idx="15537">
                  <c:v>3.5000000000000003E-2</c:v>
                </c:pt>
                <c:pt idx="15538">
                  <c:v>3.5000000000000003E-2</c:v>
                </c:pt>
                <c:pt idx="15539">
                  <c:v>3.5000000000000003E-2</c:v>
                </c:pt>
                <c:pt idx="15540">
                  <c:v>3.3799999999999997E-2</c:v>
                </c:pt>
                <c:pt idx="15541">
                  <c:v>3.5000000000000003E-2</c:v>
                </c:pt>
                <c:pt idx="15542">
                  <c:v>3.5000000000000003E-2</c:v>
                </c:pt>
                <c:pt idx="15543">
                  <c:v>3.5000000000000003E-2</c:v>
                </c:pt>
                <c:pt idx="15544">
                  <c:v>0.03</c:v>
                </c:pt>
                <c:pt idx="15545">
                  <c:v>3.5000000000000003E-2</c:v>
                </c:pt>
                <c:pt idx="15546">
                  <c:v>3.5000000000000003E-2</c:v>
                </c:pt>
                <c:pt idx="15547">
                  <c:v>3.5000000000000003E-2</c:v>
                </c:pt>
                <c:pt idx="15548">
                  <c:v>3.5000000000000003E-2</c:v>
                </c:pt>
                <c:pt idx="15549">
                  <c:v>3.5000000000000003E-2</c:v>
                </c:pt>
                <c:pt idx="15550">
                  <c:v>3.5000000000000003E-2</c:v>
                </c:pt>
                <c:pt idx="15551">
                  <c:v>3.5000000000000003E-2</c:v>
                </c:pt>
                <c:pt idx="15552">
                  <c:v>3.5000000000000003E-2</c:v>
                </c:pt>
                <c:pt idx="15553">
                  <c:v>3.5000000000000003E-2</c:v>
                </c:pt>
                <c:pt idx="15554">
                  <c:v>3.5000000000000003E-2</c:v>
                </c:pt>
                <c:pt idx="15555">
                  <c:v>3.5000000000000003E-2</c:v>
                </c:pt>
                <c:pt idx="15556">
                  <c:v>3.5000000000000003E-2</c:v>
                </c:pt>
                <c:pt idx="15557">
                  <c:v>3.5000000000000003E-2</c:v>
                </c:pt>
                <c:pt idx="15558">
                  <c:v>3.5000000000000003E-2</c:v>
                </c:pt>
                <c:pt idx="15559">
                  <c:v>3.3799999999999997E-2</c:v>
                </c:pt>
                <c:pt idx="15560">
                  <c:v>3.5000000000000003E-2</c:v>
                </c:pt>
                <c:pt idx="15561">
                  <c:v>3.5000000000000003E-2</c:v>
                </c:pt>
                <c:pt idx="15562">
                  <c:v>3.5000000000000003E-2</c:v>
                </c:pt>
                <c:pt idx="15563">
                  <c:v>3.5000000000000003E-2</c:v>
                </c:pt>
                <c:pt idx="15564">
                  <c:v>3.5000000000000003E-2</c:v>
                </c:pt>
                <c:pt idx="15565">
                  <c:v>3.5000000000000003E-2</c:v>
                </c:pt>
                <c:pt idx="15566">
                  <c:v>3.5000000000000003E-2</c:v>
                </c:pt>
                <c:pt idx="15567">
                  <c:v>3.5000000000000003E-2</c:v>
                </c:pt>
                <c:pt idx="15568">
                  <c:v>3.5000000000000003E-2</c:v>
                </c:pt>
                <c:pt idx="15569">
                  <c:v>3.3799999999999997E-2</c:v>
                </c:pt>
                <c:pt idx="15570">
                  <c:v>3.3799999999999997E-2</c:v>
                </c:pt>
                <c:pt idx="15571">
                  <c:v>3.5000000000000003E-2</c:v>
                </c:pt>
                <c:pt idx="15572">
                  <c:v>3.5000000000000003E-2</c:v>
                </c:pt>
                <c:pt idx="15573">
                  <c:v>3.5000000000000003E-2</c:v>
                </c:pt>
                <c:pt idx="15574">
                  <c:v>3.5000000000000003E-2</c:v>
                </c:pt>
                <c:pt idx="15575">
                  <c:v>3.5000000000000003E-2</c:v>
                </c:pt>
                <c:pt idx="15576">
                  <c:v>3.5000000000000003E-2</c:v>
                </c:pt>
                <c:pt idx="15577">
                  <c:v>3.5000000000000003E-2</c:v>
                </c:pt>
                <c:pt idx="15578">
                  <c:v>3.5000000000000003E-2</c:v>
                </c:pt>
                <c:pt idx="15579">
                  <c:v>3.5000000000000003E-2</c:v>
                </c:pt>
                <c:pt idx="15580">
                  <c:v>3.5000000000000003E-2</c:v>
                </c:pt>
                <c:pt idx="15581">
                  <c:v>3.5000000000000003E-2</c:v>
                </c:pt>
                <c:pt idx="15582">
                  <c:v>3.3799999999999997E-2</c:v>
                </c:pt>
                <c:pt idx="15583">
                  <c:v>3.2500000000000001E-2</c:v>
                </c:pt>
                <c:pt idx="15584">
                  <c:v>7.4999999999999997E-3</c:v>
                </c:pt>
                <c:pt idx="15585">
                  <c:v>0.02</c:v>
                </c:pt>
                <c:pt idx="15586">
                  <c:v>2.75E-2</c:v>
                </c:pt>
                <c:pt idx="15587">
                  <c:v>3.2500000000000001E-2</c:v>
                </c:pt>
                <c:pt idx="15588">
                  <c:v>3.2500000000000001E-2</c:v>
                </c:pt>
                <c:pt idx="15589">
                  <c:v>3.2500000000000001E-2</c:v>
                </c:pt>
                <c:pt idx="15590">
                  <c:v>0.03</c:v>
                </c:pt>
                <c:pt idx="15591">
                  <c:v>0.03</c:v>
                </c:pt>
                <c:pt idx="15592">
                  <c:v>0.03</c:v>
                </c:pt>
                <c:pt idx="15593">
                  <c:v>0.03</c:v>
                </c:pt>
                <c:pt idx="15594">
                  <c:v>0.03</c:v>
                </c:pt>
                <c:pt idx="15595">
                  <c:v>2.8799999999999999E-2</c:v>
                </c:pt>
                <c:pt idx="15596">
                  <c:v>0.03</c:v>
                </c:pt>
                <c:pt idx="15597">
                  <c:v>0.03</c:v>
                </c:pt>
                <c:pt idx="15598">
                  <c:v>0.03</c:v>
                </c:pt>
                <c:pt idx="15599">
                  <c:v>0.03</c:v>
                </c:pt>
                <c:pt idx="15600">
                  <c:v>0.03</c:v>
                </c:pt>
                <c:pt idx="15601">
                  <c:v>0.03</c:v>
                </c:pt>
                <c:pt idx="15602">
                  <c:v>0.03</c:v>
                </c:pt>
                <c:pt idx="15603">
                  <c:v>0.03</c:v>
                </c:pt>
                <c:pt idx="15604">
                  <c:v>0.03</c:v>
                </c:pt>
                <c:pt idx="15605">
                  <c:v>2.75E-2</c:v>
                </c:pt>
                <c:pt idx="15606">
                  <c:v>0.03</c:v>
                </c:pt>
                <c:pt idx="15607">
                  <c:v>0.03</c:v>
                </c:pt>
                <c:pt idx="15608">
                  <c:v>0.03</c:v>
                </c:pt>
                <c:pt idx="15609">
                  <c:v>0.03</c:v>
                </c:pt>
                <c:pt idx="15610">
                  <c:v>0.03</c:v>
                </c:pt>
                <c:pt idx="15611">
                  <c:v>0.03</c:v>
                </c:pt>
                <c:pt idx="15612">
                  <c:v>0.03</c:v>
                </c:pt>
                <c:pt idx="15613">
                  <c:v>0.03</c:v>
                </c:pt>
                <c:pt idx="15614">
                  <c:v>0.03</c:v>
                </c:pt>
                <c:pt idx="15615">
                  <c:v>0.03</c:v>
                </c:pt>
                <c:pt idx="15616">
                  <c:v>0.03</c:v>
                </c:pt>
                <c:pt idx="15617">
                  <c:v>0.03</c:v>
                </c:pt>
                <c:pt idx="15618">
                  <c:v>0.03</c:v>
                </c:pt>
                <c:pt idx="15619">
                  <c:v>0.03</c:v>
                </c:pt>
                <c:pt idx="15620">
                  <c:v>0.03</c:v>
                </c:pt>
                <c:pt idx="15621">
                  <c:v>0.03</c:v>
                </c:pt>
                <c:pt idx="15622">
                  <c:v>0.03</c:v>
                </c:pt>
                <c:pt idx="15623">
                  <c:v>0.03</c:v>
                </c:pt>
                <c:pt idx="15624">
                  <c:v>0.03</c:v>
                </c:pt>
                <c:pt idx="15625">
                  <c:v>0.03</c:v>
                </c:pt>
                <c:pt idx="15626">
                  <c:v>0.03</c:v>
                </c:pt>
                <c:pt idx="15627">
                  <c:v>0.03</c:v>
                </c:pt>
                <c:pt idx="15628">
                  <c:v>0.03</c:v>
                </c:pt>
                <c:pt idx="15629">
                  <c:v>0.03</c:v>
                </c:pt>
                <c:pt idx="15630">
                  <c:v>0.03</c:v>
                </c:pt>
                <c:pt idx="15631">
                  <c:v>0.03</c:v>
                </c:pt>
                <c:pt idx="15632">
                  <c:v>0.03</c:v>
                </c:pt>
                <c:pt idx="15633">
                  <c:v>0.03</c:v>
                </c:pt>
                <c:pt idx="15634">
                  <c:v>0.03</c:v>
                </c:pt>
                <c:pt idx="15635">
                  <c:v>0.03</c:v>
                </c:pt>
                <c:pt idx="15636">
                  <c:v>0.03</c:v>
                </c:pt>
                <c:pt idx="15637">
                  <c:v>0.03</c:v>
                </c:pt>
                <c:pt idx="15638">
                  <c:v>0.03</c:v>
                </c:pt>
                <c:pt idx="15639">
                  <c:v>0.03</c:v>
                </c:pt>
                <c:pt idx="15640">
                  <c:v>0.03</c:v>
                </c:pt>
                <c:pt idx="15641">
                  <c:v>0.03</c:v>
                </c:pt>
                <c:pt idx="15642">
                  <c:v>0.03</c:v>
                </c:pt>
                <c:pt idx="15643">
                  <c:v>0.03</c:v>
                </c:pt>
                <c:pt idx="15644">
                  <c:v>0.03</c:v>
                </c:pt>
                <c:pt idx="15645">
                  <c:v>0.03</c:v>
                </c:pt>
                <c:pt idx="15646">
                  <c:v>0.03</c:v>
                </c:pt>
                <c:pt idx="15647">
                  <c:v>2.8799999999999999E-2</c:v>
                </c:pt>
                <c:pt idx="15648">
                  <c:v>0.03</c:v>
                </c:pt>
                <c:pt idx="15649">
                  <c:v>0.03</c:v>
                </c:pt>
                <c:pt idx="15650">
                  <c:v>0.03</c:v>
                </c:pt>
                <c:pt idx="15651">
                  <c:v>0.03</c:v>
                </c:pt>
                <c:pt idx="15652">
                  <c:v>0.03</c:v>
                </c:pt>
                <c:pt idx="15653">
                  <c:v>0.03</c:v>
                </c:pt>
                <c:pt idx="15654">
                  <c:v>2.2499999999999999E-2</c:v>
                </c:pt>
                <c:pt idx="15655">
                  <c:v>0.03</c:v>
                </c:pt>
                <c:pt idx="15656">
                  <c:v>0.03</c:v>
                </c:pt>
                <c:pt idx="15657">
                  <c:v>0.03</c:v>
                </c:pt>
                <c:pt idx="15658">
                  <c:v>0.03</c:v>
                </c:pt>
                <c:pt idx="15659">
                  <c:v>0.03</c:v>
                </c:pt>
                <c:pt idx="15660">
                  <c:v>0.03</c:v>
                </c:pt>
                <c:pt idx="15661">
                  <c:v>0.03</c:v>
                </c:pt>
                <c:pt idx="15662">
                  <c:v>0.03</c:v>
                </c:pt>
                <c:pt idx="15663">
                  <c:v>2.8799999999999999E-2</c:v>
                </c:pt>
                <c:pt idx="15664">
                  <c:v>1.4999999999999999E-2</c:v>
                </c:pt>
                <c:pt idx="15665">
                  <c:v>2.75E-2</c:v>
                </c:pt>
                <c:pt idx="15666">
                  <c:v>0.03</c:v>
                </c:pt>
                <c:pt idx="15667">
                  <c:v>0.03</c:v>
                </c:pt>
                <c:pt idx="15668">
                  <c:v>0.03</c:v>
                </c:pt>
                <c:pt idx="15669">
                  <c:v>0.03</c:v>
                </c:pt>
                <c:pt idx="15670">
                  <c:v>0.03</c:v>
                </c:pt>
                <c:pt idx="15671">
                  <c:v>0.03</c:v>
                </c:pt>
                <c:pt idx="15672">
                  <c:v>0.03</c:v>
                </c:pt>
                <c:pt idx="15673">
                  <c:v>2.8799999999999999E-2</c:v>
                </c:pt>
                <c:pt idx="15674">
                  <c:v>2.75E-2</c:v>
                </c:pt>
                <c:pt idx="15675">
                  <c:v>2.8799999999999999E-2</c:v>
                </c:pt>
                <c:pt idx="15676">
                  <c:v>0.03</c:v>
                </c:pt>
                <c:pt idx="15677">
                  <c:v>0.03</c:v>
                </c:pt>
                <c:pt idx="15678">
                  <c:v>0.03</c:v>
                </c:pt>
                <c:pt idx="15679">
                  <c:v>0.03</c:v>
                </c:pt>
                <c:pt idx="15680">
                  <c:v>0.03</c:v>
                </c:pt>
                <c:pt idx="15681">
                  <c:v>0.03</c:v>
                </c:pt>
                <c:pt idx="15682">
                  <c:v>0.03</c:v>
                </c:pt>
                <c:pt idx="15683">
                  <c:v>0.03</c:v>
                </c:pt>
                <c:pt idx="15684">
                  <c:v>0.03</c:v>
                </c:pt>
                <c:pt idx="15685">
                  <c:v>0.03</c:v>
                </c:pt>
                <c:pt idx="15686">
                  <c:v>0.03</c:v>
                </c:pt>
                <c:pt idx="15687">
                  <c:v>0.03</c:v>
                </c:pt>
                <c:pt idx="15688">
                  <c:v>0.03</c:v>
                </c:pt>
                <c:pt idx="15689">
                  <c:v>0.03</c:v>
                </c:pt>
                <c:pt idx="15690">
                  <c:v>0.03</c:v>
                </c:pt>
                <c:pt idx="15691">
                  <c:v>0.03</c:v>
                </c:pt>
                <c:pt idx="15692">
                  <c:v>0.03</c:v>
                </c:pt>
                <c:pt idx="15693">
                  <c:v>0.03</c:v>
                </c:pt>
                <c:pt idx="15694">
                  <c:v>0.03</c:v>
                </c:pt>
                <c:pt idx="15695">
                  <c:v>0.03</c:v>
                </c:pt>
                <c:pt idx="15696">
                  <c:v>0.03</c:v>
                </c:pt>
                <c:pt idx="15697">
                  <c:v>0.03</c:v>
                </c:pt>
                <c:pt idx="15698">
                  <c:v>0.03</c:v>
                </c:pt>
                <c:pt idx="15699">
                  <c:v>0.03</c:v>
                </c:pt>
                <c:pt idx="15700">
                  <c:v>0.03</c:v>
                </c:pt>
                <c:pt idx="15701">
                  <c:v>0.03</c:v>
                </c:pt>
                <c:pt idx="15702">
                  <c:v>0.03</c:v>
                </c:pt>
                <c:pt idx="15703">
                  <c:v>0.03</c:v>
                </c:pt>
                <c:pt idx="15704">
                  <c:v>0.03</c:v>
                </c:pt>
                <c:pt idx="15705">
                  <c:v>0.03</c:v>
                </c:pt>
                <c:pt idx="15706">
                  <c:v>0.03</c:v>
                </c:pt>
                <c:pt idx="15707">
                  <c:v>0.03</c:v>
                </c:pt>
                <c:pt idx="15708">
                  <c:v>0.03</c:v>
                </c:pt>
                <c:pt idx="15709">
                  <c:v>0.03</c:v>
                </c:pt>
                <c:pt idx="15710">
                  <c:v>0.03</c:v>
                </c:pt>
                <c:pt idx="15711">
                  <c:v>2.8799999999999999E-2</c:v>
                </c:pt>
                <c:pt idx="15712">
                  <c:v>0.03</c:v>
                </c:pt>
                <c:pt idx="15713">
                  <c:v>0.03</c:v>
                </c:pt>
                <c:pt idx="15714">
                  <c:v>0.03</c:v>
                </c:pt>
                <c:pt idx="15715">
                  <c:v>0.03</c:v>
                </c:pt>
                <c:pt idx="15716">
                  <c:v>0.03</c:v>
                </c:pt>
                <c:pt idx="15717">
                  <c:v>2.8799999999999999E-2</c:v>
                </c:pt>
                <c:pt idx="15718">
                  <c:v>0.03</c:v>
                </c:pt>
                <c:pt idx="15719">
                  <c:v>0.03</c:v>
                </c:pt>
                <c:pt idx="15720">
                  <c:v>0.03</c:v>
                </c:pt>
                <c:pt idx="15721">
                  <c:v>0.03</c:v>
                </c:pt>
                <c:pt idx="15722">
                  <c:v>0.03</c:v>
                </c:pt>
                <c:pt idx="15723">
                  <c:v>0.03</c:v>
                </c:pt>
                <c:pt idx="15724">
                  <c:v>0.02</c:v>
                </c:pt>
                <c:pt idx="15725">
                  <c:v>2.5000000000000001E-2</c:v>
                </c:pt>
                <c:pt idx="15726">
                  <c:v>0.03</c:v>
                </c:pt>
                <c:pt idx="15727">
                  <c:v>0.03</c:v>
                </c:pt>
                <c:pt idx="15728">
                  <c:v>2.8799999999999999E-2</c:v>
                </c:pt>
                <c:pt idx="15729">
                  <c:v>2.5000000000000001E-2</c:v>
                </c:pt>
                <c:pt idx="15730">
                  <c:v>0.03</c:v>
                </c:pt>
                <c:pt idx="15731">
                  <c:v>0.03</c:v>
                </c:pt>
                <c:pt idx="15732">
                  <c:v>0.03</c:v>
                </c:pt>
                <c:pt idx="15733">
                  <c:v>0.03</c:v>
                </c:pt>
                <c:pt idx="15734">
                  <c:v>0.03</c:v>
                </c:pt>
                <c:pt idx="15735">
                  <c:v>0.03</c:v>
                </c:pt>
                <c:pt idx="15736">
                  <c:v>0.03</c:v>
                </c:pt>
                <c:pt idx="15737">
                  <c:v>0.03</c:v>
                </c:pt>
                <c:pt idx="15738">
                  <c:v>0.03</c:v>
                </c:pt>
                <c:pt idx="15739">
                  <c:v>0.03</c:v>
                </c:pt>
                <c:pt idx="15740">
                  <c:v>0.03</c:v>
                </c:pt>
                <c:pt idx="15741">
                  <c:v>0.03</c:v>
                </c:pt>
                <c:pt idx="15742">
                  <c:v>0.03</c:v>
                </c:pt>
                <c:pt idx="15743">
                  <c:v>2.8799999999999999E-2</c:v>
                </c:pt>
                <c:pt idx="15744">
                  <c:v>2.8799999999999999E-2</c:v>
                </c:pt>
                <c:pt idx="15745">
                  <c:v>2.8799999999999999E-2</c:v>
                </c:pt>
                <c:pt idx="15746">
                  <c:v>2.8799999999999999E-2</c:v>
                </c:pt>
                <c:pt idx="15747">
                  <c:v>2.8799999999999999E-2</c:v>
                </c:pt>
                <c:pt idx="15748">
                  <c:v>2.8799999999999999E-2</c:v>
                </c:pt>
                <c:pt idx="15749">
                  <c:v>2.5000000000000001E-2</c:v>
                </c:pt>
                <c:pt idx="15750">
                  <c:v>2.75E-2</c:v>
                </c:pt>
                <c:pt idx="15751">
                  <c:v>2.8799999999999999E-2</c:v>
                </c:pt>
                <c:pt idx="15752">
                  <c:v>2.8799999999999999E-2</c:v>
                </c:pt>
                <c:pt idx="15753">
                  <c:v>2.75E-2</c:v>
                </c:pt>
                <c:pt idx="15754">
                  <c:v>2.75E-2</c:v>
                </c:pt>
                <c:pt idx="15755">
                  <c:v>0.03</c:v>
                </c:pt>
                <c:pt idx="15756">
                  <c:v>0.03</c:v>
                </c:pt>
                <c:pt idx="15757">
                  <c:v>2.8799999999999999E-2</c:v>
                </c:pt>
                <c:pt idx="15758">
                  <c:v>2.8799999999999999E-2</c:v>
                </c:pt>
                <c:pt idx="15759">
                  <c:v>2.8799999999999999E-2</c:v>
                </c:pt>
                <c:pt idx="15760">
                  <c:v>2.8799999999999999E-2</c:v>
                </c:pt>
                <c:pt idx="15761">
                  <c:v>0.03</c:v>
                </c:pt>
                <c:pt idx="15762">
                  <c:v>0.03</c:v>
                </c:pt>
                <c:pt idx="15763">
                  <c:v>0.03</c:v>
                </c:pt>
                <c:pt idx="15764">
                  <c:v>0.03</c:v>
                </c:pt>
                <c:pt idx="15765">
                  <c:v>0.03</c:v>
                </c:pt>
                <c:pt idx="15766">
                  <c:v>0.03</c:v>
                </c:pt>
                <c:pt idx="15767">
                  <c:v>0.03</c:v>
                </c:pt>
                <c:pt idx="15768">
                  <c:v>0.03</c:v>
                </c:pt>
                <c:pt idx="15769">
                  <c:v>0.03</c:v>
                </c:pt>
                <c:pt idx="15770">
                  <c:v>0.03</c:v>
                </c:pt>
                <c:pt idx="15771">
                  <c:v>0.03</c:v>
                </c:pt>
                <c:pt idx="15772">
                  <c:v>2.8799999999999999E-2</c:v>
                </c:pt>
                <c:pt idx="15773">
                  <c:v>0.03</c:v>
                </c:pt>
                <c:pt idx="15774">
                  <c:v>0.03</c:v>
                </c:pt>
                <c:pt idx="15775">
                  <c:v>0.03</c:v>
                </c:pt>
                <c:pt idx="15776">
                  <c:v>2.75E-2</c:v>
                </c:pt>
                <c:pt idx="15777">
                  <c:v>2.75E-2</c:v>
                </c:pt>
                <c:pt idx="15778">
                  <c:v>2.75E-2</c:v>
                </c:pt>
                <c:pt idx="15779">
                  <c:v>2.8799999999999999E-2</c:v>
                </c:pt>
                <c:pt idx="15780">
                  <c:v>2.8799999999999999E-2</c:v>
                </c:pt>
                <c:pt idx="15781">
                  <c:v>2.8799999999999999E-2</c:v>
                </c:pt>
                <c:pt idx="15782">
                  <c:v>2.8799999999999999E-2</c:v>
                </c:pt>
                <c:pt idx="15783">
                  <c:v>0.03</c:v>
                </c:pt>
                <c:pt idx="15784">
                  <c:v>0.03</c:v>
                </c:pt>
                <c:pt idx="15785">
                  <c:v>0.03</c:v>
                </c:pt>
                <c:pt idx="15786">
                  <c:v>0.03</c:v>
                </c:pt>
                <c:pt idx="15787">
                  <c:v>0.03</c:v>
                </c:pt>
                <c:pt idx="15788">
                  <c:v>0.03</c:v>
                </c:pt>
                <c:pt idx="15789">
                  <c:v>2.75E-2</c:v>
                </c:pt>
                <c:pt idx="15790">
                  <c:v>0.03</c:v>
                </c:pt>
                <c:pt idx="15791">
                  <c:v>2.75E-2</c:v>
                </c:pt>
                <c:pt idx="15792">
                  <c:v>2.75E-2</c:v>
                </c:pt>
                <c:pt idx="15793">
                  <c:v>0.03</c:v>
                </c:pt>
                <c:pt idx="15794">
                  <c:v>0.03</c:v>
                </c:pt>
                <c:pt idx="15795">
                  <c:v>0.03</c:v>
                </c:pt>
                <c:pt idx="15796">
                  <c:v>0.03</c:v>
                </c:pt>
                <c:pt idx="15797">
                  <c:v>2.75E-2</c:v>
                </c:pt>
                <c:pt idx="15798">
                  <c:v>0.03</c:v>
                </c:pt>
                <c:pt idx="15799">
                  <c:v>0.03</c:v>
                </c:pt>
                <c:pt idx="15800">
                  <c:v>2.75E-2</c:v>
                </c:pt>
                <c:pt idx="15801">
                  <c:v>2.75E-2</c:v>
                </c:pt>
                <c:pt idx="15802">
                  <c:v>2.75E-2</c:v>
                </c:pt>
                <c:pt idx="15803">
                  <c:v>2.75E-2</c:v>
                </c:pt>
                <c:pt idx="15804">
                  <c:v>2.75E-2</c:v>
                </c:pt>
                <c:pt idx="15805">
                  <c:v>2.75E-2</c:v>
                </c:pt>
                <c:pt idx="15806">
                  <c:v>2.75E-2</c:v>
                </c:pt>
                <c:pt idx="15807">
                  <c:v>0.03</c:v>
                </c:pt>
                <c:pt idx="15808">
                  <c:v>0.03</c:v>
                </c:pt>
                <c:pt idx="15809">
                  <c:v>0.03</c:v>
                </c:pt>
                <c:pt idx="15810">
                  <c:v>0.03</c:v>
                </c:pt>
                <c:pt idx="15811">
                  <c:v>0.03</c:v>
                </c:pt>
                <c:pt idx="15812">
                  <c:v>0.03</c:v>
                </c:pt>
                <c:pt idx="15813">
                  <c:v>0.03</c:v>
                </c:pt>
                <c:pt idx="15814">
                  <c:v>0.03</c:v>
                </c:pt>
                <c:pt idx="15815">
                  <c:v>0.03</c:v>
                </c:pt>
                <c:pt idx="15816">
                  <c:v>0.03</c:v>
                </c:pt>
                <c:pt idx="15817">
                  <c:v>0.03</c:v>
                </c:pt>
                <c:pt idx="15818">
                  <c:v>2.75E-2</c:v>
                </c:pt>
                <c:pt idx="15819">
                  <c:v>2.75E-2</c:v>
                </c:pt>
                <c:pt idx="15820">
                  <c:v>2.75E-2</c:v>
                </c:pt>
                <c:pt idx="15821">
                  <c:v>0.03</c:v>
                </c:pt>
                <c:pt idx="15822">
                  <c:v>0.03</c:v>
                </c:pt>
                <c:pt idx="15823">
                  <c:v>0.03</c:v>
                </c:pt>
                <c:pt idx="15824">
                  <c:v>0.03</c:v>
                </c:pt>
                <c:pt idx="15825">
                  <c:v>0.03</c:v>
                </c:pt>
                <c:pt idx="15826">
                  <c:v>0.03</c:v>
                </c:pt>
                <c:pt idx="15827">
                  <c:v>2.75E-2</c:v>
                </c:pt>
                <c:pt idx="15828">
                  <c:v>0.03</c:v>
                </c:pt>
                <c:pt idx="15829">
                  <c:v>0.03</c:v>
                </c:pt>
                <c:pt idx="15830">
                  <c:v>0.03</c:v>
                </c:pt>
                <c:pt idx="15831">
                  <c:v>0.03</c:v>
                </c:pt>
                <c:pt idx="15832">
                  <c:v>0.03</c:v>
                </c:pt>
                <c:pt idx="15833">
                  <c:v>0.03</c:v>
                </c:pt>
                <c:pt idx="15834">
                  <c:v>0.03</c:v>
                </c:pt>
                <c:pt idx="15835">
                  <c:v>0.03</c:v>
                </c:pt>
                <c:pt idx="15836">
                  <c:v>0.03</c:v>
                </c:pt>
                <c:pt idx="15837">
                  <c:v>2.75E-2</c:v>
                </c:pt>
                <c:pt idx="15838">
                  <c:v>0.03</c:v>
                </c:pt>
                <c:pt idx="15839">
                  <c:v>0.03</c:v>
                </c:pt>
                <c:pt idx="15840">
                  <c:v>2.75E-2</c:v>
                </c:pt>
                <c:pt idx="15841">
                  <c:v>2.75E-2</c:v>
                </c:pt>
                <c:pt idx="15842">
                  <c:v>2.75E-2</c:v>
                </c:pt>
                <c:pt idx="15843">
                  <c:v>2.5000000000000001E-2</c:v>
                </c:pt>
                <c:pt idx="15844">
                  <c:v>0.01</c:v>
                </c:pt>
                <c:pt idx="15845">
                  <c:v>2.5000000000000001E-2</c:v>
                </c:pt>
                <c:pt idx="15846">
                  <c:v>2.75E-2</c:v>
                </c:pt>
                <c:pt idx="15847">
                  <c:v>2.75E-2</c:v>
                </c:pt>
                <c:pt idx="15848">
                  <c:v>0.03</c:v>
                </c:pt>
                <c:pt idx="15849">
                  <c:v>0.03</c:v>
                </c:pt>
                <c:pt idx="15850">
                  <c:v>0.03</c:v>
                </c:pt>
                <c:pt idx="15851">
                  <c:v>0.03</c:v>
                </c:pt>
                <c:pt idx="15852">
                  <c:v>2.75E-2</c:v>
                </c:pt>
                <c:pt idx="15853">
                  <c:v>2.75E-2</c:v>
                </c:pt>
                <c:pt idx="15854">
                  <c:v>2.5000000000000001E-2</c:v>
                </c:pt>
                <c:pt idx="15855">
                  <c:v>2.75E-2</c:v>
                </c:pt>
                <c:pt idx="15856">
                  <c:v>2.75E-2</c:v>
                </c:pt>
                <c:pt idx="15857">
                  <c:v>2.75E-2</c:v>
                </c:pt>
                <c:pt idx="15858">
                  <c:v>2.75E-2</c:v>
                </c:pt>
                <c:pt idx="15859">
                  <c:v>2.75E-2</c:v>
                </c:pt>
                <c:pt idx="15860">
                  <c:v>2.75E-2</c:v>
                </c:pt>
                <c:pt idx="15861">
                  <c:v>0.03</c:v>
                </c:pt>
                <c:pt idx="15862">
                  <c:v>2.75E-2</c:v>
                </c:pt>
                <c:pt idx="15863">
                  <c:v>0.03</c:v>
                </c:pt>
                <c:pt idx="15864">
                  <c:v>0.03</c:v>
                </c:pt>
                <c:pt idx="15865">
                  <c:v>0.03</c:v>
                </c:pt>
                <c:pt idx="15866">
                  <c:v>0.03</c:v>
                </c:pt>
                <c:pt idx="15867">
                  <c:v>2.75E-2</c:v>
                </c:pt>
                <c:pt idx="15868">
                  <c:v>0.03</c:v>
                </c:pt>
                <c:pt idx="15869">
                  <c:v>0.03</c:v>
                </c:pt>
                <c:pt idx="15870">
                  <c:v>0.03</c:v>
                </c:pt>
                <c:pt idx="15871">
                  <c:v>0.03</c:v>
                </c:pt>
                <c:pt idx="15872">
                  <c:v>2.75E-2</c:v>
                </c:pt>
                <c:pt idx="15873">
                  <c:v>2.75E-2</c:v>
                </c:pt>
                <c:pt idx="15874">
                  <c:v>2.75E-2</c:v>
                </c:pt>
                <c:pt idx="15875">
                  <c:v>2.75E-2</c:v>
                </c:pt>
                <c:pt idx="15876">
                  <c:v>2.75E-2</c:v>
                </c:pt>
                <c:pt idx="15877">
                  <c:v>2.2499999999999999E-2</c:v>
                </c:pt>
                <c:pt idx="15878">
                  <c:v>2.2499999999999999E-2</c:v>
                </c:pt>
                <c:pt idx="15879">
                  <c:v>1.7500000000000002E-2</c:v>
                </c:pt>
                <c:pt idx="15880">
                  <c:v>0.02</c:v>
                </c:pt>
                <c:pt idx="15881">
                  <c:v>2.5000000000000001E-2</c:v>
                </c:pt>
                <c:pt idx="15882">
                  <c:v>2.75E-2</c:v>
                </c:pt>
                <c:pt idx="15883">
                  <c:v>2.75E-2</c:v>
                </c:pt>
                <c:pt idx="15884">
                  <c:v>7.4999999999999997E-3</c:v>
                </c:pt>
                <c:pt idx="15885">
                  <c:v>7.4999999999999997E-3</c:v>
                </c:pt>
                <c:pt idx="15886">
                  <c:v>1.2500000000000001E-2</c:v>
                </c:pt>
                <c:pt idx="15887">
                  <c:v>2.2499999999999999E-2</c:v>
                </c:pt>
                <c:pt idx="15888">
                  <c:v>2.5000000000000001E-2</c:v>
                </c:pt>
                <c:pt idx="15889">
                  <c:v>2.5000000000000001E-2</c:v>
                </c:pt>
                <c:pt idx="15890">
                  <c:v>2.75E-2</c:v>
                </c:pt>
                <c:pt idx="15891">
                  <c:v>2.5000000000000001E-2</c:v>
                </c:pt>
                <c:pt idx="15892">
                  <c:v>2.2499999999999999E-2</c:v>
                </c:pt>
                <c:pt idx="15893">
                  <c:v>2.5000000000000001E-2</c:v>
                </c:pt>
                <c:pt idx="15894">
                  <c:v>0.03</c:v>
                </c:pt>
                <c:pt idx="15895">
                  <c:v>2.5000000000000001E-2</c:v>
                </c:pt>
                <c:pt idx="15896">
                  <c:v>2.2499999999999999E-2</c:v>
                </c:pt>
                <c:pt idx="15897">
                  <c:v>2.2499999999999999E-2</c:v>
                </c:pt>
                <c:pt idx="15898">
                  <c:v>2.75E-2</c:v>
                </c:pt>
                <c:pt idx="15899">
                  <c:v>2.5000000000000001E-2</c:v>
                </c:pt>
                <c:pt idx="15900">
                  <c:v>2.75E-2</c:v>
                </c:pt>
                <c:pt idx="15901">
                  <c:v>2.75E-2</c:v>
                </c:pt>
                <c:pt idx="15902">
                  <c:v>2.75E-2</c:v>
                </c:pt>
                <c:pt idx="15903">
                  <c:v>2.75E-2</c:v>
                </c:pt>
                <c:pt idx="15904">
                  <c:v>2.75E-2</c:v>
                </c:pt>
                <c:pt idx="15905">
                  <c:v>2.5000000000000001E-2</c:v>
                </c:pt>
                <c:pt idx="15906">
                  <c:v>2.5000000000000001E-2</c:v>
                </c:pt>
                <c:pt idx="15907">
                  <c:v>2.5000000000000001E-2</c:v>
                </c:pt>
                <c:pt idx="15908">
                  <c:v>0.03</c:v>
                </c:pt>
                <c:pt idx="15909">
                  <c:v>0.03</c:v>
                </c:pt>
                <c:pt idx="15910">
                  <c:v>2.75E-2</c:v>
                </c:pt>
                <c:pt idx="15911">
                  <c:v>0.03</c:v>
                </c:pt>
                <c:pt idx="15912">
                  <c:v>2.75E-2</c:v>
                </c:pt>
                <c:pt idx="15913">
                  <c:v>0.03</c:v>
                </c:pt>
                <c:pt idx="15914">
                  <c:v>0.03</c:v>
                </c:pt>
                <c:pt idx="15915">
                  <c:v>2.75E-2</c:v>
                </c:pt>
                <c:pt idx="15916">
                  <c:v>2.75E-2</c:v>
                </c:pt>
                <c:pt idx="15917">
                  <c:v>0.03</c:v>
                </c:pt>
                <c:pt idx="15918">
                  <c:v>0.03</c:v>
                </c:pt>
                <c:pt idx="15919">
                  <c:v>0.03</c:v>
                </c:pt>
                <c:pt idx="15920">
                  <c:v>2.75E-2</c:v>
                </c:pt>
                <c:pt idx="15921">
                  <c:v>2.75E-2</c:v>
                </c:pt>
                <c:pt idx="15922">
                  <c:v>2.75E-2</c:v>
                </c:pt>
                <c:pt idx="15923">
                  <c:v>2.75E-2</c:v>
                </c:pt>
                <c:pt idx="15924">
                  <c:v>2.2499999999999999E-2</c:v>
                </c:pt>
                <c:pt idx="15925">
                  <c:v>2.75E-2</c:v>
                </c:pt>
                <c:pt idx="15926">
                  <c:v>2.75E-2</c:v>
                </c:pt>
                <c:pt idx="15927">
                  <c:v>2.75E-2</c:v>
                </c:pt>
                <c:pt idx="15928">
                  <c:v>0.03</c:v>
                </c:pt>
                <c:pt idx="15929">
                  <c:v>0.03</c:v>
                </c:pt>
                <c:pt idx="15930">
                  <c:v>2.75E-2</c:v>
                </c:pt>
                <c:pt idx="15931">
                  <c:v>0.03</c:v>
                </c:pt>
                <c:pt idx="15932">
                  <c:v>0.03</c:v>
                </c:pt>
                <c:pt idx="15933">
                  <c:v>0.03</c:v>
                </c:pt>
                <c:pt idx="15934">
                  <c:v>0.03</c:v>
                </c:pt>
                <c:pt idx="15935">
                  <c:v>2.75E-2</c:v>
                </c:pt>
                <c:pt idx="15936">
                  <c:v>0.03</c:v>
                </c:pt>
                <c:pt idx="15937">
                  <c:v>2.75E-2</c:v>
                </c:pt>
                <c:pt idx="15938">
                  <c:v>2.75E-2</c:v>
                </c:pt>
                <c:pt idx="15939">
                  <c:v>2.75E-2</c:v>
                </c:pt>
                <c:pt idx="15940">
                  <c:v>2.75E-2</c:v>
                </c:pt>
                <c:pt idx="15941">
                  <c:v>0.03</c:v>
                </c:pt>
                <c:pt idx="15942">
                  <c:v>0.03</c:v>
                </c:pt>
                <c:pt idx="15943">
                  <c:v>2.75E-2</c:v>
                </c:pt>
                <c:pt idx="15944">
                  <c:v>0.03</c:v>
                </c:pt>
                <c:pt idx="15945">
                  <c:v>2.75E-2</c:v>
                </c:pt>
                <c:pt idx="15946">
                  <c:v>2.75E-2</c:v>
                </c:pt>
                <c:pt idx="15947">
                  <c:v>2.75E-2</c:v>
                </c:pt>
                <c:pt idx="15948">
                  <c:v>2.5000000000000001E-2</c:v>
                </c:pt>
                <c:pt idx="15949">
                  <c:v>2.75E-2</c:v>
                </c:pt>
                <c:pt idx="15950">
                  <c:v>2.5000000000000001E-2</c:v>
                </c:pt>
                <c:pt idx="15951">
                  <c:v>2.5000000000000001E-2</c:v>
                </c:pt>
                <c:pt idx="15952">
                  <c:v>2.5000000000000001E-2</c:v>
                </c:pt>
                <c:pt idx="15953">
                  <c:v>0.02</c:v>
                </c:pt>
                <c:pt idx="15954">
                  <c:v>0.02</c:v>
                </c:pt>
                <c:pt idx="15955">
                  <c:v>1.7500000000000002E-2</c:v>
                </c:pt>
                <c:pt idx="15956">
                  <c:v>2.5000000000000001E-2</c:v>
                </c:pt>
                <c:pt idx="15957">
                  <c:v>2.5000000000000001E-2</c:v>
                </c:pt>
                <c:pt idx="15958">
                  <c:v>2.75E-2</c:v>
                </c:pt>
                <c:pt idx="15959">
                  <c:v>2.75E-2</c:v>
                </c:pt>
                <c:pt idx="15960">
                  <c:v>1.7500000000000002E-2</c:v>
                </c:pt>
                <c:pt idx="15961">
                  <c:v>2.75E-2</c:v>
                </c:pt>
                <c:pt idx="15962">
                  <c:v>2.75E-2</c:v>
                </c:pt>
                <c:pt idx="15963">
                  <c:v>2.75E-2</c:v>
                </c:pt>
                <c:pt idx="15964">
                  <c:v>2.75E-2</c:v>
                </c:pt>
                <c:pt idx="15965">
                  <c:v>2.75E-2</c:v>
                </c:pt>
                <c:pt idx="15966">
                  <c:v>0.02</c:v>
                </c:pt>
                <c:pt idx="15967">
                  <c:v>1.4999999999999999E-2</c:v>
                </c:pt>
                <c:pt idx="15968">
                  <c:v>2.2499999999999999E-2</c:v>
                </c:pt>
                <c:pt idx="15969">
                  <c:v>1.4999999999999999E-2</c:v>
                </c:pt>
                <c:pt idx="15970">
                  <c:v>1.4999999999999999E-2</c:v>
                </c:pt>
                <c:pt idx="15971">
                  <c:v>2.5000000000000001E-2</c:v>
                </c:pt>
                <c:pt idx="15972">
                  <c:v>2.5000000000000001E-2</c:v>
                </c:pt>
                <c:pt idx="15973">
                  <c:v>0.02</c:v>
                </c:pt>
                <c:pt idx="15974">
                  <c:v>2.5000000000000001E-3</c:v>
                </c:pt>
                <c:pt idx="15975">
                  <c:v>5.0000000000000001E-3</c:v>
                </c:pt>
                <c:pt idx="15976">
                  <c:v>1.2500000000000001E-2</c:v>
                </c:pt>
                <c:pt idx="15977">
                  <c:v>0.02</c:v>
                </c:pt>
                <c:pt idx="15978">
                  <c:v>2.2499999999999999E-2</c:v>
                </c:pt>
                <c:pt idx="15979">
                  <c:v>0.03</c:v>
                </c:pt>
                <c:pt idx="15980">
                  <c:v>2.5000000000000001E-2</c:v>
                </c:pt>
                <c:pt idx="15981">
                  <c:v>0.03</c:v>
                </c:pt>
                <c:pt idx="15982">
                  <c:v>2.75E-2</c:v>
                </c:pt>
                <c:pt idx="15983">
                  <c:v>2.75E-2</c:v>
                </c:pt>
                <c:pt idx="15984">
                  <c:v>5.0000000000000001E-3</c:v>
                </c:pt>
                <c:pt idx="15985">
                  <c:v>1.2500000000000001E-2</c:v>
                </c:pt>
                <c:pt idx="15986">
                  <c:v>0.02</c:v>
                </c:pt>
                <c:pt idx="15987">
                  <c:v>2.5000000000000001E-2</c:v>
                </c:pt>
                <c:pt idx="15988">
                  <c:v>2.75E-2</c:v>
                </c:pt>
                <c:pt idx="15989">
                  <c:v>2.5000000000000001E-2</c:v>
                </c:pt>
                <c:pt idx="15990">
                  <c:v>2.75E-2</c:v>
                </c:pt>
                <c:pt idx="15991">
                  <c:v>2.5000000000000001E-2</c:v>
                </c:pt>
                <c:pt idx="15992">
                  <c:v>2.5000000000000001E-2</c:v>
                </c:pt>
                <c:pt idx="15993">
                  <c:v>0.03</c:v>
                </c:pt>
                <c:pt idx="15994">
                  <c:v>0.03</c:v>
                </c:pt>
                <c:pt idx="15995">
                  <c:v>0.03</c:v>
                </c:pt>
                <c:pt idx="15996">
                  <c:v>2.75E-2</c:v>
                </c:pt>
                <c:pt idx="15997">
                  <c:v>2.75E-2</c:v>
                </c:pt>
                <c:pt idx="15998">
                  <c:v>0.03</c:v>
                </c:pt>
                <c:pt idx="15999">
                  <c:v>2.75E-2</c:v>
                </c:pt>
                <c:pt idx="16000">
                  <c:v>0.02</c:v>
                </c:pt>
                <c:pt idx="16001">
                  <c:v>2.2499999999999999E-2</c:v>
                </c:pt>
                <c:pt idx="16002">
                  <c:v>2.5000000000000001E-2</c:v>
                </c:pt>
                <c:pt idx="16003">
                  <c:v>0.02</c:v>
                </c:pt>
                <c:pt idx="16004">
                  <c:v>5.0000000000000001E-3</c:v>
                </c:pt>
                <c:pt idx="16005">
                  <c:v>0.01</c:v>
                </c:pt>
                <c:pt idx="16006">
                  <c:v>0.02</c:v>
                </c:pt>
                <c:pt idx="16007">
                  <c:v>0.02</c:v>
                </c:pt>
                <c:pt idx="16008">
                  <c:v>1.7500000000000002E-2</c:v>
                </c:pt>
                <c:pt idx="16009">
                  <c:v>2.5000000000000001E-2</c:v>
                </c:pt>
                <c:pt idx="16010">
                  <c:v>2.2499999999999999E-2</c:v>
                </c:pt>
                <c:pt idx="16011">
                  <c:v>2.5000000000000001E-2</c:v>
                </c:pt>
                <c:pt idx="16012">
                  <c:v>2.2499999999999999E-2</c:v>
                </c:pt>
                <c:pt idx="16013">
                  <c:v>1.7500000000000002E-2</c:v>
                </c:pt>
                <c:pt idx="16014">
                  <c:v>5.0000000000000001E-3</c:v>
                </c:pt>
                <c:pt idx="16015">
                  <c:v>1.7500000000000002E-2</c:v>
                </c:pt>
                <c:pt idx="16016">
                  <c:v>2.5000000000000001E-2</c:v>
                </c:pt>
                <c:pt idx="16017">
                  <c:v>2.75E-2</c:v>
                </c:pt>
                <c:pt idx="16018">
                  <c:v>0.03</c:v>
                </c:pt>
                <c:pt idx="16019">
                  <c:v>0.03</c:v>
                </c:pt>
                <c:pt idx="16020">
                  <c:v>2.75E-2</c:v>
                </c:pt>
                <c:pt idx="16021">
                  <c:v>2.5000000000000001E-2</c:v>
                </c:pt>
                <c:pt idx="16022">
                  <c:v>2.75E-2</c:v>
                </c:pt>
                <c:pt idx="16023">
                  <c:v>0.03</c:v>
                </c:pt>
                <c:pt idx="16024">
                  <c:v>0.03</c:v>
                </c:pt>
                <c:pt idx="16025">
                  <c:v>0.03</c:v>
                </c:pt>
                <c:pt idx="16026">
                  <c:v>2.75E-2</c:v>
                </c:pt>
                <c:pt idx="16027">
                  <c:v>2.5000000000000001E-2</c:v>
                </c:pt>
                <c:pt idx="16028">
                  <c:v>0.03</c:v>
                </c:pt>
                <c:pt idx="16029">
                  <c:v>0.03</c:v>
                </c:pt>
                <c:pt idx="16030">
                  <c:v>2.75E-2</c:v>
                </c:pt>
                <c:pt idx="16031">
                  <c:v>2.75E-2</c:v>
                </c:pt>
                <c:pt idx="16032">
                  <c:v>2.75E-2</c:v>
                </c:pt>
                <c:pt idx="16033">
                  <c:v>2.2499999999999999E-2</c:v>
                </c:pt>
                <c:pt idx="16034">
                  <c:v>2.75E-2</c:v>
                </c:pt>
                <c:pt idx="16035">
                  <c:v>0.02</c:v>
                </c:pt>
                <c:pt idx="16036">
                  <c:v>1.7500000000000002E-2</c:v>
                </c:pt>
                <c:pt idx="16037">
                  <c:v>0.02</c:v>
                </c:pt>
                <c:pt idx="16038">
                  <c:v>2.5000000000000001E-2</c:v>
                </c:pt>
                <c:pt idx="16039">
                  <c:v>0.03</c:v>
                </c:pt>
                <c:pt idx="16040">
                  <c:v>2.2499999999999999E-2</c:v>
                </c:pt>
                <c:pt idx="16041">
                  <c:v>2.5000000000000001E-2</c:v>
                </c:pt>
                <c:pt idx="16042">
                  <c:v>2.2499999999999999E-2</c:v>
                </c:pt>
                <c:pt idx="16043">
                  <c:v>0.02</c:v>
                </c:pt>
                <c:pt idx="16044">
                  <c:v>1.4999999999999999E-2</c:v>
                </c:pt>
                <c:pt idx="16045">
                  <c:v>2.2499999999999999E-2</c:v>
                </c:pt>
                <c:pt idx="16046">
                  <c:v>0.03</c:v>
                </c:pt>
                <c:pt idx="16047">
                  <c:v>0.03</c:v>
                </c:pt>
                <c:pt idx="16048">
                  <c:v>2.75E-2</c:v>
                </c:pt>
                <c:pt idx="16049">
                  <c:v>0.03</c:v>
                </c:pt>
                <c:pt idx="16050">
                  <c:v>2.2499999999999999E-2</c:v>
                </c:pt>
                <c:pt idx="16051">
                  <c:v>2.75E-2</c:v>
                </c:pt>
                <c:pt idx="16052">
                  <c:v>2.2499999999999999E-2</c:v>
                </c:pt>
                <c:pt idx="16053">
                  <c:v>2.2499999999999999E-2</c:v>
                </c:pt>
                <c:pt idx="16054">
                  <c:v>0.02</c:v>
                </c:pt>
                <c:pt idx="16055">
                  <c:v>7.4999999999999997E-3</c:v>
                </c:pt>
                <c:pt idx="16056">
                  <c:v>1.4999999999999999E-2</c:v>
                </c:pt>
                <c:pt idx="16057">
                  <c:v>1.4999999999999999E-2</c:v>
                </c:pt>
                <c:pt idx="16058">
                  <c:v>2.75E-2</c:v>
                </c:pt>
                <c:pt idx="16059">
                  <c:v>2.2499999999999999E-2</c:v>
                </c:pt>
                <c:pt idx="16060">
                  <c:v>1.7500000000000002E-2</c:v>
                </c:pt>
                <c:pt idx="16061">
                  <c:v>0.02</c:v>
                </c:pt>
                <c:pt idx="16062">
                  <c:v>1.7500000000000002E-2</c:v>
                </c:pt>
                <c:pt idx="16063">
                  <c:v>2.5000000000000001E-2</c:v>
                </c:pt>
                <c:pt idx="16064">
                  <c:v>0.03</c:v>
                </c:pt>
                <c:pt idx="16065">
                  <c:v>0.02</c:v>
                </c:pt>
                <c:pt idx="16066">
                  <c:v>1.4999999999999999E-2</c:v>
                </c:pt>
                <c:pt idx="16067">
                  <c:v>1.4999999999999999E-2</c:v>
                </c:pt>
                <c:pt idx="16068">
                  <c:v>0.02</c:v>
                </c:pt>
                <c:pt idx="16069">
                  <c:v>2.75E-2</c:v>
                </c:pt>
                <c:pt idx="16070">
                  <c:v>2.5000000000000001E-2</c:v>
                </c:pt>
                <c:pt idx="16071">
                  <c:v>2.75E-2</c:v>
                </c:pt>
                <c:pt idx="16072">
                  <c:v>2.2499999999999999E-2</c:v>
                </c:pt>
                <c:pt idx="16073">
                  <c:v>1.7500000000000002E-2</c:v>
                </c:pt>
                <c:pt idx="16074">
                  <c:v>7.4999999999999997E-3</c:v>
                </c:pt>
                <c:pt idx="16075">
                  <c:v>5.0000000000000001E-3</c:v>
                </c:pt>
                <c:pt idx="16076">
                  <c:v>1.4999999999999999E-2</c:v>
                </c:pt>
                <c:pt idx="16077">
                  <c:v>1.4999999999999999E-2</c:v>
                </c:pt>
                <c:pt idx="16078">
                  <c:v>1.7500000000000002E-2</c:v>
                </c:pt>
                <c:pt idx="16079">
                  <c:v>0.02</c:v>
                </c:pt>
                <c:pt idx="16080">
                  <c:v>0.02</c:v>
                </c:pt>
                <c:pt idx="16081">
                  <c:v>0.01</c:v>
                </c:pt>
                <c:pt idx="16082">
                  <c:v>1.2500000000000001E-2</c:v>
                </c:pt>
                <c:pt idx="16083">
                  <c:v>1.7500000000000002E-2</c:v>
                </c:pt>
                <c:pt idx="16084">
                  <c:v>7.4999999999999997E-3</c:v>
                </c:pt>
                <c:pt idx="16085">
                  <c:v>1.2500000000000001E-2</c:v>
                </c:pt>
                <c:pt idx="16086">
                  <c:v>1.4999999999999999E-2</c:v>
                </c:pt>
                <c:pt idx="16087">
                  <c:v>1.7500000000000002E-2</c:v>
                </c:pt>
                <c:pt idx="16088">
                  <c:v>2.75E-2</c:v>
                </c:pt>
                <c:pt idx="16089">
                  <c:v>2.75E-2</c:v>
                </c:pt>
                <c:pt idx="16090">
                  <c:v>2.75E-2</c:v>
                </c:pt>
                <c:pt idx="16091">
                  <c:v>2.75E-2</c:v>
                </c:pt>
                <c:pt idx="16092">
                  <c:v>2.75E-2</c:v>
                </c:pt>
                <c:pt idx="16093">
                  <c:v>2.75E-2</c:v>
                </c:pt>
                <c:pt idx="16094">
                  <c:v>0.03</c:v>
                </c:pt>
                <c:pt idx="16095">
                  <c:v>2.75E-2</c:v>
                </c:pt>
                <c:pt idx="16096">
                  <c:v>2.2499999999999999E-2</c:v>
                </c:pt>
                <c:pt idx="16097">
                  <c:v>1.7500000000000002E-2</c:v>
                </c:pt>
                <c:pt idx="16098">
                  <c:v>2.5000000000000001E-2</c:v>
                </c:pt>
                <c:pt idx="16099">
                  <c:v>1.4999999999999999E-2</c:v>
                </c:pt>
                <c:pt idx="16100">
                  <c:v>1.7500000000000002E-2</c:v>
                </c:pt>
                <c:pt idx="16101">
                  <c:v>2.5000000000000001E-2</c:v>
                </c:pt>
                <c:pt idx="16102">
                  <c:v>1.4999999999999999E-2</c:v>
                </c:pt>
                <c:pt idx="16103">
                  <c:v>1.2500000000000001E-2</c:v>
                </c:pt>
                <c:pt idx="16104">
                  <c:v>2.5000000000000001E-3</c:v>
                </c:pt>
                <c:pt idx="16105">
                  <c:v>5.0000000000000001E-3</c:v>
                </c:pt>
                <c:pt idx="16106">
                  <c:v>7.4999999999999997E-3</c:v>
                </c:pt>
                <c:pt idx="16107">
                  <c:v>0.01</c:v>
                </c:pt>
                <c:pt idx="16108">
                  <c:v>1.4999999999999999E-2</c:v>
                </c:pt>
                <c:pt idx="16109">
                  <c:v>0.02</c:v>
                </c:pt>
                <c:pt idx="16110">
                  <c:v>0.01</c:v>
                </c:pt>
                <c:pt idx="16111">
                  <c:v>0.01</c:v>
                </c:pt>
                <c:pt idx="16112">
                  <c:v>0.01</c:v>
                </c:pt>
                <c:pt idx="16113">
                  <c:v>1.2500000000000001E-2</c:v>
                </c:pt>
                <c:pt idx="16114">
                  <c:v>5.0000000000000001E-3</c:v>
                </c:pt>
                <c:pt idx="16115">
                  <c:v>5.0000000000000001E-3</c:v>
                </c:pt>
                <c:pt idx="16116">
                  <c:v>1.2500000000000001E-2</c:v>
                </c:pt>
                <c:pt idx="16117">
                  <c:v>1.7500000000000002E-2</c:v>
                </c:pt>
                <c:pt idx="16118">
                  <c:v>0.02</c:v>
                </c:pt>
                <c:pt idx="16119">
                  <c:v>7.4999999999999997E-3</c:v>
                </c:pt>
                <c:pt idx="16120">
                  <c:v>1.2500000000000001E-2</c:v>
                </c:pt>
                <c:pt idx="16121">
                  <c:v>1.2500000000000001E-2</c:v>
                </c:pt>
                <c:pt idx="16122">
                  <c:v>5.0000000000000001E-3</c:v>
                </c:pt>
                <c:pt idx="16123">
                  <c:v>2.5000000000000001E-2</c:v>
                </c:pt>
                <c:pt idx="16124">
                  <c:v>5.0000000000000001E-3</c:v>
                </c:pt>
                <c:pt idx="16125">
                  <c:v>2.5000000000000001E-3</c:v>
                </c:pt>
                <c:pt idx="16126">
                  <c:v>5.0000000000000001E-3</c:v>
                </c:pt>
                <c:pt idx="16127">
                  <c:v>1.4999999999999999E-2</c:v>
                </c:pt>
                <c:pt idx="16128">
                  <c:v>2.5000000000000001E-2</c:v>
                </c:pt>
                <c:pt idx="16129">
                  <c:v>2.75E-2</c:v>
                </c:pt>
                <c:pt idx="16130">
                  <c:v>2.2499999999999999E-2</c:v>
                </c:pt>
                <c:pt idx="16131">
                  <c:v>2.2499999999999999E-2</c:v>
                </c:pt>
                <c:pt idx="16132">
                  <c:v>2.2499999999999999E-2</c:v>
                </c:pt>
                <c:pt idx="16133">
                  <c:v>0.02</c:v>
                </c:pt>
                <c:pt idx="16134">
                  <c:v>2.5000000000000001E-3</c:v>
                </c:pt>
                <c:pt idx="16135">
                  <c:v>2.5000000000000001E-3</c:v>
                </c:pt>
                <c:pt idx="16136">
                  <c:v>0.01</c:v>
                </c:pt>
                <c:pt idx="16137">
                  <c:v>1.2500000000000001E-2</c:v>
                </c:pt>
                <c:pt idx="16138">
                  <c:v>1.7500000000000002E-2</c:v>
                </c:pt>
                <c:pt idx="16139">
                  <c:v>1.7500000000000002E-2</c:v>
                </c:pt>
                <c:pt idx="16140">
                  <c:v>0.02</c:v>
                </c:pt>
                <c:pt idx="16141">
                  <c:v>2.75E-2</c:v>
                </c:pt>
                <c:pt idx="16142">
                  <c:v>0.03</c:v>
                </c:pt>
                <c:pt idx="16143">
                  <c:v>0.02</c:v>
                </c:pt>
                <c:pt idx="16144">
                  <c:v>0.01</c:v>
                </c:pt>
                <c:pt idx="16145">
                  <c:v>2.2499999999999999E-2</c:v>
                </c:pt>
                <c:pt idx="16146">
                  <c:v>2.2499999999999999E-2</c:v>
                </c:pt>
                <c:pt idx="16147">
                  <c:v>2.2499999999999999E-2</c:v>
                </c:pt>
                <c:pt idx="16148">
                  <c:v>2.75E-2</c:v>
                </c:pt>
                <c:pt idx="16149">
                  <c:v>2.75E-2</c:v>
                </c:pt>
                <c:pt idx="16150">
                  <c:v>2.75E-2</c:v>
                </c:pt>
                <c:pt idx="16151">
                  <c:v>2.2499999999999999E-2</c:v>
                </c:pt>
                <c:pt idx="16152">
                  <c:v>2.2499999999999999E-2</c:v>
                </c:pt>
                <c:pt idx="16153">
                  <c:v>0.03</c:v>
                </c:pt>
                <c:pt idx="16154">
                  <c:v>0.03</c:v>
                </c:pt>
                <c:pt idx="16155">
                  <c:v>2.75E-2</c:v>
                </c:pt>
                <c:pt idx="16156">
                  <c:v>2.5000000000000001E-2</c:v>
                </c:pt>
                <c:pt idx="16157">
                  <c:v>1.7500000000000002E-2</c:v>
                </c:pt>
                <c:pt idx="16158">
                  <c:v>2.5000000000000001E-2</c:v>
                </c:pt>
                <c:pt idx="16159">
                  <c:v>2.75E-2</c:v>
                </c:pt>
                <c:pt idx="16160">
                  <c:v>2.75E-2</c:v>
                </c:pt>
                <c:pt idx="16161">
                  <c:v>2.2499999999999999E-2</c:v>
                </c:pt>
                <c:pt idx="16162">
                  <c:v>0.01</c:v>
                </c:pt>
                <c:pt idx="16163">
                  <c:v>7.4999999999999997E-3</c:v>
                </c:pt>
                <c:pt idx="16164">
                  <c:v>2.5000000000000001E-3</c:v>
                </c:pt>
                <c:pt idx="16165">
                  <c:v>5.0000000000000001E-3</c:v>
                </c:pt>
                <c:pt idx="16166">
                  <c:v>5.0000000000000001E-3</c:v>
                </c:pt>
                <c:pt idx="16167">
                  <c:v>5.0000000000000001E-3</c:v>
                </c:pt>
                <c:pt idx="16168">
                  <c:v>0.01</c:v>
                </c:pt>
                <c:pt idx="16169">
                  <c:v>0.01</c:v>
                </c:pt>
                <c:pt idx="16170">
                  <c:v>5.0000000000000001E-3</c:v>
                </c:pt>
                <c:pt idx="16171">
                  <c:v>5.0000000000000001E-3</c:v>
                </c:pt>
                <c:pt idx="16172">
                  <c:v>1.4999999999999999E-2</c:v>
                </c:pt>
                <c:pt idx="16173">
                  <c:v>1.4999999999999999E-2</c:v>
                </c:pt>
                <c:pt idx="16174">
                  <c:v>5.0000000000000001E-3</c:v>
                </c:pt>
                <c:pt idx="16175">
                  <c:v>5.0000000000000001E-3</c:v>
                </c:pt>
                <c:pt idx="16176">
                  <c:v>1.7500000000000002E-2</c:v>
                </c:pt>
                <c:pt idx="16177">
                  <c:v>0.02</c:v>
                </c:pt>
                <c:pt idx="16178">
                  <c:v>2.75E-2</c:v>
                </c:pt>
                <c:pt idx="16179">
                  <c:v>2.5000000000000001E-2</c:v>
                </c:pt>
                <c:pt idx="16180">
                  <c:v>0.02</c:v>
                </c:pt>
                <c:pt idx="16181">
                  <c:v>2.5000000000000001E-2</c:v>
                </c:pt>
                <c:pt idx="16182">
                  <c:v>0.02</c:v>
                </c:pt>
                <c:pt idx="16183">
                  <c:v>1.7500000000000002E-2</c:v>
                </c:pt>
                <c:pt idx="16184">
                  <c:v>5.0000000000000001E-3</c:v>
                </c:pt>
                <c:pt idx="16185">
                  <c:v>1.4999999999999999E-2</c:v>
                </c:pt>
                <c:pt idx="16186">
                  <c:v>0.02</c:v>
                </c:pt>
                <c:pt idx="16187">
                  <c:v>0.02</c:v>
                </c:pt>
                <c:pt idx="16188">
                  <c:v>2.5000000000000001E-2</c:v>
                </c:pt>
                <c:pt idx="16189">
                  <c:v>5.0000000000000001E-3</c:v>
                </c:pt>
                <c:pt idx="16190">
                  <c:v>1.2500000000000001E-2</c:v>
                </c:pt>
                <c:pt idx="16191">
                  <c:v>0.02</c:v>
                </c:pt>
                <c:pt idx="16192">
                  <c:v>0.02</c:v>
                </c:pt>
                <c:pt idx="16193">
                  <c:v>1.4999999999999999E-2</c:v>
                </c:pt>
                <c:pt idx="16194">
                  <c:v>1.7500000000000002E-2</c:v>
                </c:pt>
                <c:pt idx="16195">
                  <c:v>1.7500000000000002E-2</c:v>
                </c:pt>
                <c:pt idx="16196">
                  <c:v>0.02</c:v>
                </c:pt>
                <c:pt idx="16197">
                  <c:v>1.7500000000000002E-2</c:v>
                </c:pt>
                <c:pt idx="16198">
                  <c:v>0.02</c:v>
                </c:pt>
                <c:pt idx="16199">
                  <c:v>1.7500000000000002E-2</c:v>
                </c:pt>
                <c:pt idx="16200">
                  <c:v>1.2500000000000001E-2</c:v>
                </c:pt>
                <c:pt idx="16201">
                  <c:v>1.4999999999999999E-2</c:v>
                </c:pt>
                <c:pt idx="16202">
                  <c:v>2.2499999999999999E-2</c:v>
                </c:pt>
                <c:pt idx="16203">
                  <c:v>2.75E-2</c:v>
                </c:pt>
                <c:pt idx="16204">
                  <c:v>0.03</c:v>
                </c:pt>
                <c:pt idx="16205">
                  <c:v>2.75E-2</c:v>
                </c:pt>
                <c:pt idx="16206">
                  <c:v>0.03</c:v>
                </c:pt>
                <c:pt idx="16207">
                  <c:v>2.5000000000000001E-2</c:v>
                </c:pt>
                <c:pt idx="16208">
                  <c:v>0.02</c:v>
                </c:pt>
                <c:pt idx="16209">
                  <c:v>0.02</c:v>
                </c:pt>
                <c:pt idx="16210">
                  <c:v>0.02</c:v>
                </c:pt>
                <c:pt idx="16211">
                  <c:v>2.5000000000000001E-2</c:v>
                </c:pt>
                <c:pt idx="16212">
                  <c:v>2.75E-2</c:v>
                </c:pt>
                <c:pt idx="16213">
                  <c:v>2.75E-2</c:v>
                </c:pt>
                <c:pt idx="16214">
                  <c:v>2.5000000000000001E-2</c:v>
                </c:pt>
                <c:pt idx="16215">
                  <c:v>2.5000000000000001E-2</c:v>
                </c:pt>
                <c:pt idx="16216">
                  <c:v>2.5000000000000001E-2</c:v>
                </c:pt>
                <c:pt idx="16217">
                  <c:v>2.5000000000000001E-2</c:v>
                </c:pt>
                <c:pt idx="16218">
                  <c:v>2.75E-2</c:v>
                </c:pt>
                <c:pt idx="16219">
                  <c:v>0.03</c:v>
                </c:pt>
                <c:pt idx="16220">
                  <c:v>0.03</c:v>
                </c:pt>
                <c:pt idx="16221">
                  <c:v>0.03</c:v>
                </c:pt>
                <c:pt idx="16222">
                  <c:v>2.5000000000000001E-2</c:v>
                </c:pt>
                <c:pt idx="16223">
                  <c:v>0.03</c:v>
                </c:pt>
                <c:pt idx="16224">
                  <c:v>0.03</c:v>
                </c:pt>
                <c:pt idx="16225">
                  <c:v>0.03</c:v>
                </c:pt>
                <c:pt idx="16226">
                  <c:v>0.02</c:v>
                </c:pt>
                <c:pt idx="16227">
                  <c:v>1.7500000000000002E-2</c:v>
                </c:pt>
                <c:pt idx="16228">
                  <c:v>2.5000000000000001E-2</c:v>
                </c:pt>
                <c:pt idx="16229">
                  <c:v>2.75E-2</c:v>
                </c:pt>
                <c:pt idx="16230">
                  <c:v>2.2499999999999999E-2</c:v>
                </c:pt>
                <c:pt idx="16231">
                  <c:v>1.4999999999999999E-2</c:v>
                </c:pt>
                <c:pt idx="16232">
                  <c:v>7.4999999999999997E-3</c:v>
                </c:pt>
                <c:pt idx="16233">
                  <c:v>7.4999999999999997E-3</c:v>
                </c:pt>
                <c:pt idx="16234">
                  <c:v>1.2999999999999999E-3</c:v>
                </c:pt>
                <c:pt idx="16235">
                  <c:v>2.5000000000000001E-3</c:v>
                </c:pt>
                <c:pt idx="16236">
                  <c:v>2.5000000000000001E-3</c:v>
                </c:pt>
                <c:pt idx="16237">
                  <c:v>7.4999999999999997E-3</c:v>
                </c:pt>
                <c:pt idx="16238">
                  <c:v>1.7500000000000002E-2</c:v>
                </c:pt>
                <c:pt idx="16239">
                  <c:v>0.01</c:v>
                </c:pt>
                <c:pt idx="16240">
                  <c:v>1.2500000000000001E-2</c:v>
                </c:pt>
                <c:pt idx="16241">
                  <c:v>2.2499999999999999E-2</c:v>
                </c:pt>
                <c:pt idx="16242">
                  <c:v>2.5000000000000001E-2</c:v>
                </c:pt>
                <c:pt idx="16243">
                  <c:v>1.7500000000000002E-2</c:v>
                </c:pt>
                <c:pt idx="16244">
                  <c:v>5.0000000000000001E-3</c:v>
                </c:pt>
                <c:pt idx="16245">
                  <c:v>1.2500000000000001E-2</c:v>
                </c:pt>
                <c:pt idx="16246">
                  <c:v>2.2499999999999999E-2</c:v>
                </c:pt>
                <c:pt idx="16247">
                  <c:v>1.7500000000000002E-2</c:v>
                </c:pt>
                <c:pt idx="16248">
                  <c:v>0.02</c:v>
                </c:pt>
                <c:pt idx="16249">
                  <c:v>0.01</c:v>
                </c:pt>
                <c:pt idx="16250">
                  <c:v>1.4999999999999999E-2</c:v>
                </c:pt>
                <c:pt idx="16251">
                  <c:v>0.03</c:v>
                </c:pt>
                <c:pt idx="16252">
                  <c:v>0.03</c:v>
                </c:pt>
                <c:pt idx="16253">
                  <c:v>0.03</c:v>
                </c:pt>
                <c:pt idx="16254">
                  <c:v>0.02</c:v>
                </c:pt>
                <c:pt idx="16255">
                  <c:v>0.02</c:v>
                </c:pt>
                <c:pt idx="16256">
                  <c:v>1.7500000000000002E-2</c:v>
                </c:pt>
                <c:pt idx="16257">
                  <c:v>1.7500000000000002E-2</c:v>
                </c:pt>
                <c:pt idx="16258">
                  <c:v>2.2499999999999999E-2</c:v>
                </c:pt>
                <c:pt idx="16259">
                  <c:v>2.75E-2</c:v>
                </c:pt>
                <c:pt idx="16260">
                  <c:v>2.2499999999999999E-2</c:v>
                </c:pt>
                <c:pt idx="16261">
                  <c:v>0.02</c:v>
                </c:pt>
                <c:pt idx="16262">
                  <c:v>0.02</c:v>
                </c:pt>
                <c:pt idx="16263">
                  <c:v>0.02</c:v>
                </c:pt>
                <c:pt idx="16264">
                  <c:v>5.0000000000000001E-3</c:v>
                </c:pt>
                <c:pt idx="16265">
                  <c:v>1.2500000000000001E-2</c:v>
                </c:pt>
                <c:pt idx="16266">
                  <c:v>2.2499999999999999E-2</c:v>
                </c:pt>
                <c:pt idx="16267">
                  <c:v>2.2499999999999999E-2</c:v>
                </c:pt>
                <c:pt idx="16268">
                  <c:v>1.7500000000000002E-2</c:v>
                </c:pt>
                <c:pt idx="16269">
                  <c:v>0.02</c:v>
                </c:pt>
                <c:pt idx="16270">
                  <c:v>1.7500000000000002E-2</c:v>
                </c:pt>
                <c:pt idx="16271">
                  <c:v>0.02</c:v>
                </c:pt>
                <c:pt idx="16272">
                  <c:v>1.4999999999999999E-2</c:v>
                </c:pt>
                <c:pt idx="16273">
                  <c:v>1.4999999999999999E-2</c:v>
                </c:pt>
                <c:pt idx="16274">
                  <c:v>2.5000000000000001E-3</c:v>
                </c:pt>
                <c:pt idx="16275">
                  <c:v>2.5000000000000001E-3</c:v>
                </c:pt>
                <c:pt idx="16276">
                  <c:v>1.2500000000000001E-2</c:v>
                </c:pt>
                <c:pt idx="16277">
                  <c:v>2.2499999999999999E-2</c:v>
                </c:pt>
                <c:pt idx="16278">
                  <c:v>0.02</c:v>
                </c:pt>
                <c:pt idx="16279">
                  <c:v>0.02</c:v>
                </c:pt>
                <c:pt idx="16280">
                  <c:v>0.02</c:v>
                </c:pt>
                <c:pt idx="16281">
                  <c:v>2.5000000000000001E-2</c:v>
                </c:pt>
                <c:pt idx="16282">
                  <c:v>2.2499999999999999E-2</c:v>
                </c:pt>
                <c:pt idx="16283">
                  <c:v>0.03</c:v>
                </c:pt>
                <c:pt idx="16284">
                  <c:v>2.2499999999999999E-2</c:v>
                </c:pt>
                <c:pt idx="16285">
                  <c:v>2.5000000000000001E-2</c:v>
                </c:pt>
                <c:pt idx="16286">
                  <c:v>0.03</c:v>
                </c:pt>
                <c:pt idx="16287">
                  <c:v>0.03</c:v>
                </c:pt>
                <c:pt idx="16288">
                  <c:v>0.03</c:v>
                </c:pt>
                <c:pt idx="16289">
                  <c:v>2.75E-2</c:v>
                </c:pt>
                <c:pt idx="16290">
                  <c:v>0.03</c:v>
                </c:pt>
                <c:pt idx="16291">
                  <c:v>0.03</c:v>
                </c:pt>
                <c:pt idx="16292">
                  <c:v>0.03</c:v>
                </c:pt>
                <c:pt idx="16293">
                  <c:v>0.03</c:v>
                </c:pt>
                <c:pt idx="16294">
                  <c:v>0.03</c:v>
                </c:pt>
                <c:pt idx="16295">
                  <c:v>0.03</c:v>
                </c:pt>
                <c:pt idx="16296">
                  <c:v>2.75E-2</c:v>
                </c:pt>
                <c:pt idx="16297">
                  <c:v>2.75E-2</c:v>
                </c:pt>
                <c:pt idx="16298">
                  <c:v>0.03</c:v>
                </c:pt>
                <c:pt idx="16299">
                  <c:v>0.03</c:v>
                </c:pt>
                <c:pt idx="16300">
                  <c:v>0.03</c:v>
                </c:pt>
                <c:pt idx="16301">
                  <c:v>2.75E-2</c:v>
                </c:pt>
                <c:pt idx="16302">
                  <c:v>1.2500000000000001E-2</c:v>
                </c:pt>
                <c:pt idx="16303">
                  <c:v>1.4999999999999999E-2</c:v>
                </c:pt>
                <c:pt idx="16304">
                  <c:v>2.5000000000000001E-3</c:v>
                </c:pt>
                <c:pt idx="16305">
                  <c:v>5.0000000000000001E-3</c:v>
                </c:pt>
                <c:pt idx="16306">
                  <c:v>1.4999999999999999E-2</c:v>
                </c:pt>
                <c:pt idx="16307">
                  <c:v>2.75E-2</c:v>
                </c:pt>
                <c:pt idx="16308">
                  <c:v>0.03</c:v>
                </c:pt>
                <c:pt idx="16309">
                  <c:v>0.03</c:v>
                </c:pt>
                <c:pt idx="16310">
                  <c:v>0.03</c:v>
                </c:pt>
                <c:pt idx="16311">
                  <c:v>0.03</c:v>
                </c:pt>
                <c:pt idx="16312">
                  <c:v>0.03</c:v>
                </c:pt>
                <c:pt idx="16313">
                  <c:v>0.03</c:v>
                </c:pt>
                <c:pt idx="16314">
                  <c:v>2.75E-2</c:v>
                </c:pt>
                <c:pt idx="16315">
                  <c:v>2.5000000000000001E-2</c:v>
                </c:pt>
                <c:pt idx="16316">
                  <c:v>2.75E-2</c:v>
                </c:pt>
                <c:pt idx="16317">
                  <c:v>0.03</c:v>
                </c:pt>
                <c:pt idx="16318">
                  <c:v>0.03</c:v>
                </c:pt>
                <c:pt idx="16319">
                  <c:v>0.03</c:v>
                </c:pt>
                <c:pt idx="16320">
                  <c:v>0.03</c:v>
                </c:pt>
                <c:pt idx="16321">
                  <c:v>0.03</c:v>
                </c:pt>
                <c:pt idx="16322">
                  <c:v>2.2499999999999999E-2</c:v>
                </c:pt>
                <c:pt idx="16323">
                  <c:v>2.75E-2</c:v>
                </c:pt>
                <c:pt idx="16324">
                  <c:v>0.01</c:v>
                </c:pt>
                <c:pt idx="16325">
                  <c:v>7.4999999999999997E-3</c:v>
                </c:pt>
                <c:pt idx="16326">
                  <c:v>0.01</c:v>
                </c:pt>
                <c:pt idx="16327">
                  <c:v>2.5000000000000001E-2</c:v>
                </c:pt>
                <c:pt idx="16328">
                  <c:v>0.03</c:v>
                </c:pt>
                <c:pt idx="16329">
                  <c:v>2.5000000000000001E-2</c:v>
                </c:pt>
                <c:pt idx="16330">
                  <c:v>0.02</c:v>
                </c:pt>
                <c:pt idx="16331">
                  <c:v>0.03</c:v>
                </c:pt>
                <c:pt idx="16332">
                  <c:v>0.03</c:v>
                </c:pt>
                <c:pt idx="16333">
                  <c:v>0.03</c:v>
                </c:pt>
                <c:pt idx="16334">
                  <c:v>2.75E-2</c:v>
                </c:pt>
                <c:pt idx="16335">
                  <c:v>0.03</c:v>
                </c:pt>
                <c:pt idx="16336">
                  <c:v>0.03</c:v>
                </c:pt>
                <c:pt idx="16337">
                  <c:v>0.03</c:v>
                </c:pt>
                <c:pt idx="16338">
                  <c:v>0.03</c:v>
                </c:pt>
                <c:pt idx="16339">
                  <c:v>0.03</c:v>
                </c:pt>
                <c:pt idx="16340">
                  <c:v>2.5000000000000001E-2</c:v>
                </c:pt>
                <c:pt idx="16341">
                  <c:v>2.75E-2</c:v>
                </c:pt>
                <c:pt idx="16342">
                  <c:v>0.03</c:v>
                </c:pt>
                <c:pt idx="16343">
                  <c:v>0.03</c:v>
                </c:pt>
                <c:pt idx="16344">
                  <c:v>2.2499999999999999E-2</c:v>
                </c:pt>
                <c:pt idx="16345">
                  <c:v>0.02</c:v>
                </c:pt>
                <c:pt idx="16346">
                  <c:v>2.5000000000000001E-2</c:v>
                </c:pt>
                <c:pt idx="16347">
                  <c:v>0.03</c:v>
                </c:pt>
                <c:pt idx="16348">
                  <c:v>0.03</c:v>
                </c:pt>
                <c:pt idx="16349">
                  <c:v>0.03</c:v>
                </c:pt>
                <c:pt idx="16350">
                  <c:v>0.03</c:v>
                </c:pt>
                <c:pt idx="16351">
                  <c:v>0.03</c:v>
                </c:pt>
                <c:pt idx="16352">
                  <c:v>0.03</c:v>
                </c:pt>
                <c:pt idx="16353">
                  <c:v>3.5000000000000003E-2</c:v>
                </c:pt>
                <c:pt idx="16354">
                  <c:v>1.7500000000000002E-2</c:v>
                </c:pt>
                <c:pt idx="16355">
                  <c:v>2.5000000000000001E-2</c:v>
                </c:pt>
                <c:pt idx="16356">
                  <c:v>3.5000000000000003E-2</c:v>
                </c:pt>
                <c:pt idx="16357">
                  <c:v>3.5000000000000003E-2</c:v>
                </c:pt>
                <c:pt idx="16358">
                  <c:v>3.5000000000000003E-2</c:v>
                </c:pt>
                <c:pt idx="16359">
                  <c:v>3.2500000000000001E-2</c:v>
                </c:pt>
                <c:pt idx="16360">
                  <c:v>3.2500000000000001E-2</c:v>
                </c:pt>
                <c:pt idx="16361">
                  <c:v>3.5000000000000003E-2</c:v>
                </c:pt>
                <c:pt idx="16362">
                  <c:v>3.2500000000000001E-2</c:v>
                </c:pt>
                <c:pt idx="16363">
                  <c:v>3.2500000000000001E-2</c:v>
                </c:pt>
                <c:pt idx="16364">
                  <c:v>1.4999999999999999E-2</c:v>
                </c:pt>
                <c:pt idx="16365">
                  <c:v>0.03</c:v>
                </c:pt>
                <c:pt idx="16366">
                  <c:v>3.5000000000000003E-2</c:v>
                </c:pt>
                <c:pt idx="16367">
                  <c:v>3.5000000000000003E-2</c:v>
                </c:pt>
                <c:pt idx="16368">
                  <c:v>3.5000000000000003E-2</c:v>
                </c:pt>
                <c:pt idx="16369">
                  <c:v>3.5000000000000003E-2</c:v>
                </c:pt>
                <c:pt idx="16370">
                  <c:v>3.5000000000000003E-2</c:v>
                </c:pt>
                <c:pt idx="16371">
                  <c:v>3.5000000000000003E-2</c:v>
                </c:pt>
                <c:pt idx="16372">
                  <c:v>3.5000000000000003E-2</c:v>
                </c:pt>
                <c:pt idx="16373">
                  <c:v>3.5000000000000003E-2</c:v>
                </c:pt>
                <c:pt idx="16374">
                  <c:v>1.2500000000000001E-2</c:v>
                </c:pt>
                <c:pt idx="16375">
                  <c:v>0.02</c:v>
                </c:pt>
                <c:pt idx="16376">
                  <c:v>3.2500000000000001E-2</c:v>
                </c:pt>
                <c:pt idx="16377">
                  <c:v>3.5000000000000003E-2</c:v>
                </c:pt>
                <c:pt idx="16378">
                  <c:v>3.5000000000000003E-2</c:v>
                </c:pt>
                <c:pt idx="16379">
                  <c:v>3.5000000000000003E-2</c:v>
                </c:pt>
                <c:pt idx="16380">
                  <c:v>3.5000000000000003E-2</c:v>
                </c:pt>
                <c:pt idx="16381">
                  <c:v>3.2500000000000001E-2</c:v>
                </c:pt>
                <c:pt idx="16382">
                  <c:v>3.2500000000000001E-2</c:v>
                </c:pt>
                <c:pt idx="16383">
                  <c:v>3.5000000000000003E-2</c:v>
                </c:pt>
                <c:pt idx="16384">
                  <c:v>5.0000000000000001E-3</c:v>
                </c:pt>
                <c:pt idx="16385">
                  <c:v>1.4999999999999999E-2</c:v>
                </c:pt>
                <c:pt idx="16386">
                  <c:v>0.03</c:v>
                </c:pt>
                <c:pt idx="16387">
                  <c:v>3.5000000000000003E-2</c:v>
                </c:pt>
                <c:pt idx="16388">
                  <c:v>3.5000000000000003E-2</c:v>
                </c:pt>
                <c:pt idx="16389">
                  <c:v>3.5000000000000003E-2</c:v>
                </c:pt>
                <c:pt idx="16390">
                  <c:v>3.5000000000000003E-2</c:v>
                </c:pt>
                <c:pt idx="16391">
                  <c:v>3.5000000000000003E-2</c:v>
                </c:pt>
                <c:pt idx="16392">
                  <c:v>3.5000000000000003E-2</c:v>
                </c:pt>
                <c:pt idx="16393">
                  <c:v>3.5000000000000003E-2</c:v>
                </c:pt>
                <c:pt idx="16394">
                  <c:v>0.03</c:v>
                </c:pt>
                <c:pt idx="16395">
                  <c:v>0.03</c:v>
                </c:pt>
                <c:pt idx="16396">
                  <c:v>3.2500000000000001E-2</c:v>
                </c:pt>
                <c:pt idx="16397">
                  <c:v>3.5000000000000003E-2</c:v>
                </c:pt>
                <c:pt idx="16398">
                  <c:v>0.04</c:v>
                </c:pt>
                <c:pt idx="16399">
                  <c:v>0.04</c:v>
                </c:pt>
                <c:pt idx="16400">
                  <c:v>3.5000000000000003E-2</c:v>
                </c:pt>
                <c:pt idx="16401">
                  <c:v>3.5000000000000003E-2</c:v>
                </c:pt>
                <c:pt idx="16402">
                  <c:v>0.04</c:v>
                </c:pt>
                <c:pt idx="16403">
                  <c:v>3.7499999999999999E-2</c:v>
                </c:pt>
                <c:pt idx="16404">
                  <c:v>0.02</c:v>
                </c:pt>
                <c:pt idx="16405">
                  <c:v>3.5000000000000003E-2</c:v>
                </c:pt>
                <c:pt idx="16406">
                  <c:v>3.5000000000000003E-2</c:v>
                </c:pt>
                <c:pt idx="16407">
                  <c:v>3.5000000000000003E-2</c:v>
                </c:pt>
                <c:pt idx="16408">
                  <c:v>0.04</c:v>
                </c:pt>
                <c:pt idx="16409">
                  <c:v>0.03</c:v>
                </c:pt>
                <c:pt idx="16410">
                  <c:v>3.5000000000000003E-2</c:v>
                </c:pt>
                <c:pt idx="16411">
                  <c:v>0.04</c:v>
                </c:pt>
                <c:pt idx="16412">
                  <c:v>0.04</c:v>
                </c:pt>
                <c:pt idx="16413">
                  <c:v>0.04</c:v>
                </c:pt>
                <c:pt idx="16414">
                  <c:v>3.2500000000000001E-2</c:v>
                </c:pt>
                <c:pt idx="16415">
                  <c:v>0.04</c:v>
                </c:pt>
                <c:pt idx="16416">
                  <c:v>0.04</c:v>
                </c:pt>
                <c:pt idx="16417">
                  <c:v>0.04</c:v>
                </c:pt>
                <c:pt idx="16418">
                  <c:v>0.04</c:v>
                </c:pt>
                <c:pt idx="16419">
                  <c:v>0.04</c:v>
                </c:pt>
                <c:pt idx="16420">
                  <c:v>0.04</c:v>
                </c:pt>
                <c:pt idx="16421">
                  <c:v>0.04</c:v>
                </c:pt>
                <c:pt idx="16422">
                  <c:v>0.04</c:v>
                </c:pt>
                <c:pt idx="16423">
                  <c:v>0.04</c:v>
                </c:pt>
                <c:pt idx="16424">
                  <c:v>0.04</c:v>
                </c:pt>
                <c:pt idx="16425">
                  <c:v>0.04</c:v>
                </c:pt>
                <c:pt idx="16426">
                  <c:v>0.04</c:v>
                </c:pt>
                <c:pt idx="16427">
                  <c:v>0.04</c:v>
                </c:pt>
                <c:pt idx="16428">
                  <c:v>0.04</c:v>
                </c:pt>
                <c:pt idx="16429">
                  <c:v>0.04</c:v>
                </c:pt>
                <c:pt idx="16430">
                  <c:v>3.5000000000000003E-2</c:v>
                </c:pt>
                <c:pt idx="16431">
                  <c:v>0.04</c:v>
                </c:pt>
                <c:pt idx="16432">
                  <c:v>0.04</c:v>
                </c:pt>
                <c:pt idx="16433">
                  <c:v>0.04</c:v>
                </c:pt>
                <c:pt idx="16434">
                  <c:v>3.5000000000000003E-2</c:v>
                </c:pt>
                <c:pt idx="16435">
                  <c:v>3.5000000000000003E-2</c:v>
                </c:pt>
                <c:pt idx="16436">
                  <c:v>3.7499999999999999E-2</c:v>
                </c:pt>
                <c:pt idx="16437">
                  <c:v>0.04</c:v>
                </c:pt>
                <c:pt idx="16438">
                  <c:v>0.04</c:v>
                </c:pt>
                <c:pt idx="16439">
                  <c:v>3.7499999999999999E-2</c:v>
                </c:pt>
                <c:pt idx="16440">
                  <c:v>0.04</c:v>
                </c:pt>
                <c:pt idx="16441">
                  <c:v>0.04</c:v>
                </c:pt>
                <c:pt idx="16442">
                  <c:v>0.04</c:v>
                </c:pt>
                <c:pt idx="16443">
                  <c:v>0.04</c:v>
                </c:pt>
                <c:pt idx="16444">
                  <c:v>0.04</c:v>
                </c:pt>
                <c:pt idx="16445">
                  <c:v>3.7499999999999999E-2</c:v>
                </c:pt>
                <c:pt idx="16446">
                  <c:v>3.7499999999999999E-2</c:v>
                </c:pt>
                <c:pt idx="16447">
                  <c:v>0.04</c:v>
                </c:pt>
                <c:pt idx="16448">
                  <c:v>0.04</c:v>
                </c:pt>
                <c:pt idx="16449">
                  <c:v>3.7499999999999999E-2</c:v>
                </c:pt>
                <c:pt idx="16450">
                  <c:v>3.2500000000000001E-2</c:v>
                </c:pt>
                <c:pt idx="16451">
                  <c:v>0.04</c:v>
                </c:pt>
                <c:pt idx="16452">
                  <c:v>0.04</c:v>
                </c:pt>
                <c:pt idx="16453">
                  <c:v>3.7499999999999999E-2</c:v>
                </c:pt>
                <c:pt idx="16454">
                  <c:v>1.4999999999999999E-2</c:v>
                </c:pt>
                <c:pt idx="16455">
                  <c:v>3.2500000000000001E-2</c:v>
                </c:pt>
                <c:pt idx="16456">
                  <c:v>0.04</c:v>
                </c:pt>
                <c:pt idx="16457">
                  <c:v>0.04</c:v>
                </c:pt>
                <c:pt idx="16458">
                  <c:v>0.04</c:v>
                </c:pt>
                <c:pt idx="16459">
                  <c:v>3.7499999999999999E-2</c:v>
                </c:pt>
                <c:pt idx="16460">
                  <c:v>0.04</c:v>
                </c:pt>
                <c:pt idx="16461">
                  <c:v>0.04</c:v>
                </c:pt>
                <c:pt idx="16462">
                  <c:v>0.04</c:v>
                </c:pt>
                <c:pt idx="16463">
                  <c:v>0.04</c:v>
                </c:pt>
                <c:pt idx="16464">
                  <c:v>0.04</c:v>
                </c:pt>
                <c:pt idx="16465">
                  <c:v>0.04</c:v>
                </c:pt>
                <c:pt idx="16466">
                  <c:v>3.7499999999999999E-2</c:v>
                </c:pt>
                <c:pt idx="16467">
                  <c:v>0.04</c:v>
                </c:pt>
                <c:pt idx="16468">
                  <c:v>0.04</c:v>
                </c:pt>
                <c:pt idx="16469">
                  <c:v>0.04</c:v>
                </c:pt>
                <c:pt idx="16470">
                  <c:v>0.04</c:v>
                </c:pt>
                <c:pt idx="16471">
                  <c:v>0.04</c:v>
                </c:pt>
                <c:pt idx="16472">
                  <c:v>0.04</c:v>
                </c:pt>
                <c:pt idx="16473">
                  <c:v>0.04</c:v>
                </c:pt>
                <c:pt idx="16474">
                  <c:v>3.5000000000000003E-2</c:v>
                </c:pt>
                <c:pt idx="16475">
                  <c:v>3.7499999999999999E-2</c:v>
                </c:pt>
                <c:pt idx="16476">
                  <c:v>0.04</c:v>
                </c:pt>
                <c:pt idx="16477">
                  <c:v>0.04</c:v>
                </c:pt>
                <c:pt idx="16478">
                  <c:v>0.04</c:v>
                </c:pt>
                <c:pt idx="16479">
                  <c:v>0.04</c:v>
                </c:pt>
                <c:pt idx="16480">
                  <c:v>0.04</c:v>
                </c:pt>
                <c:pt idx="16481">
                  <c:v>0.04</c:v>
                </c:pt>
                <c:pt idx="16482">
                  <c:v>0.04</c:v>
                </c:pt>
                <c:pt idx="16483">
                  <c:v>0.04</c:v>
                </c:pt>
                <c:pt idx="16484">
                  <c:v>0.04</c:v>
                </c:pt>
                <c:pt idx="16485">
                  <c:v>3.7499999999999999E-2</c:v>
                </c:pt>
                <c:pt idx="16486">
                  <c:v>0.04</c:v>
                </c:pt>
                <c:pt idx="16487">
                  <c:v>0.04</c:v>
                </c:pt>
                <c:pt idx="16488">
                  <c:v>0.04</c:v>
                </c:pt>
                <c:pt idx="16489">
                  <c:v>0.04</c:v>
                </c:pt>
                <c:pt idx="16490">
                  <c:v>0.04</c:v>
                </c:pt>
                <c:pt idx="16491">
                  <c:v>0.04</c:v>
                </c:pt>
                <c:pt idx="16492">
                  <c:v>0.04</c:v>
                </c:pt>
                <c:pt idx="16493">
                  <c:v>0.04</c:v>
                </c:pt>
                <c:pt idx="16494">
                  <c:v>3.7499999999999999E-2</c:v>
                </c:pt>
                <c:pt idx="16495">
                  <c:v>0.04</c:v>
                </c:pt>
                <c:pt idx="16496">
                  <c:v>0.04</c:v>
                </c:pt>
                <c:pt idx="16497">
                  <c:v>0.04</c:v>
                </c:pt>
                <c:pt idx="16498">
                  <c:v>0.04</c:v>
                </c:pt>
                <c:pt idx="16499">
                  <c:v>0.04</c:v>
                </c:pt>
                <c:pt idx="16500">
                  <c:v>0.04</c:v>
                </c:pt>
                <c:pt idx="16501">
                  <c:v>0.04</c:v>
                </c:pt>
                <c:pt idx="16502">
                  <c:v>0.04</c:v>
                </c:pt>
                <c:pt idx="16503">
                  <c:v>0.04</c:v>
                </c:pt>
                <c:pt idx="16504">
                  <c:v>0.04</c:v>
                </c:pt>
                <c:pt idx="16505">
                  <c:v>0.04</c:v>
                </c:pt>
                <c:pt idx="16506">
                  <c:v>0.04</c:v>
                </c:pt>
                <c:pt idx="16507">
                  <c:v>0.04</c:v>
                </c:pt>
                <c:pt idx="16508">
                  <c:v>0.04</c:v>
                </c:pt>
                <c:pt idx="16509">
                  <c:v>0.04</c:v>
                </c:pt>
                <c:pt idx="16510">
                  <c:v>0.04</c:v>
                </c:pt>
                <c:pt idx="16511">
                  <c:v>0.04</c:v>
                </c:pt>
                <c:pt idx="16512">
                  <c:v>0.04</c:v>
                </c:pt>
                <c:pt idx="16513">
                  <c:v>0.04</c:v>
                </c:pt>
                <c:pt idx="16514">
                  <c:v>0.04</c:v>
                </c:pt>
                <c:pt idx="16515">
                  <c:v>0.04</c:v>
                </c:pt>
                <c:pt idx="16516">
                  <c:v>0.04</c:v>
                </c:pt>
                <c:pt idx="16517">
                  <c:v>0.04</c:v>
                </c:pt>
                <c:pt idx="16518">
                  <c:v>0.04</c:v>
                </c:pt>
                <c:pt idx="16519">
                  <c:v>0.04</c:v>
                </c:pt>
                <c:pt idx="16520">
                  <c:v>0.04</c:v>
                </c:pt>
                <c:pt idx="16521">
                  <c:v>0.04</c:v>
                </c:pt>
                <c:pt idx="16522">
                  <c:v>0.04</c:v>
                </c:pt>
                <c:pt idx="16523">
                  <c:v>0.04</c:v>
                </c:pt>
                <c:pt idx="16524">
                  <c:v>0.04</c:v>
                </c:pt>
                <c:pt idx="16525">
                  <c:v>0.04</c:v>
                </c:pt>
                <c:pt idx="16526">
                  <c:v>0.04</c:v>
                </c:pt>
                <c:pt idx="16527">
                  <c:v>0.04</c:v>
                </c:pt>
                <c:pt idx="16528">
                  <c:v>0.04</c:v>
                </c:pt>
                <c:pt idx="16529">
                  <c:v>0.04</c:v>
                </c:pt>
                <c:pt idx="16530">
                  <c:v>0.04</c:v>
                </c:pt>
                <c:pt idx="16531">
                  <c:v>0.04</c:v>
                </c:pt>
                <c:pt idx="16532">
                  <c:v>0.04</c:v>
                </c:pt>
                <c:pt idx="16533">
                  <c:v>0.04</c:v>
                </c:pt>
                <c:pt idx="16534">
                  <c:v>3.7499999999999999E-2</c:v>
                </c:pt>
                <c:pt idx="16535">
                  <c:v>0.04</c:v>
                </c:pt>
                <c:pt idx="16536">
                  <c:v>0.04</c:v>
                </c:pt>
                <c:pt idx="16537">
                  <c:v>0.04</c:v>
                </c:pt>
                <c:pt idx="16538">
                  <c:v>0.04</c:v>
                </c:pt>
                <c:pt idx="16539">
                  <c:v>0.04</c:v>
                </c:pt>
                <c:pt idx="16540">
                  <c:v>0.04</c:v>
                </c:pt>
                <c:pt idx="16541">
                  <c:v>0.04</c:v>
                </c:pt>
                <c:pt idx="16542">
                  <c:v>0.04</c:v>
                </c:pt>
                <c:pt idx="16543">
                  <c:v>0.04</c:v>
                </c:pt>
                <c:pt idx="16544">
                  <c:v>0.04</c:v>
                </c:pt>
                <c:pt idx="16545">
                  <c:v>0.04</c:v>
                </c:pt>
                <c:pt idx="16546">
                  <c:v>0.04</c:v>
                </c:pt>
                <c:pt idx="16547">
                  <c:v>0.04</c:v>
                </c:pt>
                <c:pt idx="16548">
                  <c:v>0.04</c:v>
                </c:pt>
                <c:pt idx="16549">
                  <c:v>0.04</c:v>
                </c:pt>
                <c:pt idx="16550">
                  <c:v>0.04</c:v>
                </c:pt>
                <c:pt idx="16551">
                  <c:v>0.04</c:v>
                </c:pt>
                <c:pt idx="16552">
                  <c:v>0.04</c:v>
                </c:pt>
                <c:pt idx="16553">
                  <c:v>0.04</c:v>
                </c:pt>
                <c:pt idx="16554">
                  <c:v>0.04</c:v>
                </c:pt>
                <c:pt idx="16555">
                  <c:v>0.04</c:v>
                </c:pt>
                <c:pt idx="16556">
                  <c:v>0.04</c:v>
                </c:pt>
                <c:pt idx="16557">
                  <c:v>0.04</c:v>
                </c:pt>
                <c:pt idx="16558">
                  <c:v>0.04</c:v>
                </c:pt>
                <c:pt idx="16559">
                  <c:v>0.04</c:v>
                </c:pt>
                <c:pt idx="16560">
                  <c:v>0.04</c:v>
                </c:pt>
                <c:pt idx="16561">
                  <c:v>0.04</c:v>
                </c:pt>
                <c:pt idx="16562">
                  <c:v>0.04</c:v>
                </c:pt>
                <c:pt idx="16563">
                  <c:v>0.04</c:v>
                </c:pt>
                <c:pt idx="16564">
                  <c:v>0.04</c:v>
                </c:pt>
                <c:pt idx="16565">
                  <c:v>3.7499999999999999E-2</c:v>
                </c:pt>
                <c:pt idx="16566">
                  <c:v>0.04</c:v>
                </c:pt>
                <c:pt idx="16567">
                  <c:v>0.04</c:v>
                </c:pt>
                <c:pt idx="16568">
                  <c:v>0.04</c:v>
                </c:pt>
                <c:pt idx="16569">
                  <c:v>3.7499999999999999E-2</c:v>
                </c:pt>
                <c:pt idx="16570">
                  <c:v>0.04</c:v>
                </c:pt>
                <c:pt idx="16571">
                  <c:v>0.04</c:v>
                </c:pt>
                <c:pt idx="16572">
                  <c:v>0.04</c:v>
                </c:pt>
                <c:pt idx="16573">
                  <c:v>0.04</c:v>
                </c:pt>
                <c:pt idx="16574">
                  <c:v>0.04</c:v>
                </c:pt>
                <c:pt idx="16575">
                  <c:v>0.04</c:v>
                </c:pt>
                <c:pt idx="16576">
                  <c:v>0.04</c:v>
                </c:pt>
                <c:pt idx="16577">
                  <c:v>0.04</c:v>
                </c:pt>
                <c:pt idx="16578">
                  <c:v>0.04</c:v>
                </c:pt>
                <c:pt idx="16579">
                  <c:v>0.03</c:v>
                </c:pt>
                <c:pt idx="16580">
                  <c:v>0.04</c:v>
                </c:pt>
                <c:pt idx="16581">
                  <c:v>0.04</c:v>
                </c:pt>
                <c:pt idx="16582">
                  <c:v>0.04</c:v>
                </c:pt>
                <c:pt idx="16583">
                  <c:v>0.04</c:v>
                </c:pt>
                <c:pt idx="16584">
                  <c:v>0.04</c:v>
                </c:pt>
                <c:pt idx="16585">
                  <c:v>3.7499999999999999E-2</c:v>
                </c:pt>
                <c:pt idx="16586">
                  <c:v>0.04</c:v>
                </c:pt>
                <c:pt idx="16587">
                  <c:v>0.04</c:v>
                </c:pt>
                <c:pt idx="16588">
                  <c:v>0.04</c:v>
                </c:pt>
                <c:pt idx="16589">
                  <c:v>3.2500000000000001E-2</c:v>
                </c:pt>
                <c:pt idx="16590">
                  <c:v>0.04</c:v>
                </c:pt>
                <c:pt idx="16591">
                  <c:v>0.04</c:v>
                </c:pt>
                <c:pt idx="16592">
                  <c:v>0.04</c:v>
                </c:pt>
                <c:pt idx="16593">
                  <c:v>3.5000000000000003E-2</c:v>
                </c:pt>
                <c:pt idx="16594">
                  <c:v>3.2500000000000001E-2</c:v>
                </c:pt>
                <c:pt idx="16595">
                  <c:v>3.5000000000000003E-2</c:v>
                </c:pt>
                <c:pt idx="16596">
                  <c:v>3.5000000000000003E-2</c:v>
                </c:pt>
                <c:pt idx="16597">
                  <c:v>3.5000000000000003E-2</c:v>
                </c:pt>
                <c:pt idx="16598">
                  <c:v>3.5000000000000003E-2</c:v>
                </c:pt>
                <c:pt idx="16599">
                  <c:v>3.5000000000000003E-2</c:v>
                </c:pt>
                <c:pt idx="16600">
                  <c:v>3.5000000000000003E-2</c:v>
                </c:pt>
                <c:pt idx="16601">
                  <c:v>3.5000000000000003E-2</c:v>
                </c:pt>
                <c:pt idx="16602">
                  <c:v>3.5000000000000003E-2</c:v>
                </c:pt>
                <c:pt idx="16603">
                  <c:v>3.5000000000000003E-2</c:v>
                </c:pt>
                <c:pt idx="16604">
                  <c:v>3.5000000000000003E-2</c:v>
                </c:pt>
                <c:pt idx="16605">
                  <c:v>3.5000000000000003E-2</c:v>
                </c:pt>
                <c:pt idx="16606">
                  <c:v>3.5000000000000003E-2</c:v>
                </c:pt>
                <c:pt idx="16607">
                  <c:v>3.5000000000000003E-2</c:v>
                </c:pt>
                <c:pt idx="16608">
                  <c:v>3.5000000000000003E-2</c:v>
                </c:pt>
                <c:pt idx="16609">
                  <c:v>3.5000000000000003E-2</c:v>
                </c:pt>
                <c:pt idx="16610">
                  <c:v>3.5000000000000003E-2</c:v>
                </c:pt>
                <c:pt idx="16611">
                  <c:v>3.5000000000000003E-2</c:v>
                </c:pt>
                <c:pt idx="16612">
                  <c:v>3.5000000000000003E-2</c:v>
                </c:pt>
                <c:pt idx="16613">
                  <c:v>3.5000000000000003E-2</c:v>
                </c:pt>
                <c:pt idx="16614">
                  <c:v>3.5000000000000003E-2</c:v>
                </c:pt>
                <c:pt idx="16615">
                  <c:v>3.5000000000000003E-2</c:v>
                </c:pt>
                <c:pt idx="16616">
                  <c:v>3.5000000000000003E-2</c:v>
                </c:pt>
                <c:pt idx="16617">
                  <c:v>3.5000000000000003E-2</c:v>
                </c:pt>
                <c:pt idx="16618">
                  <c:v>3.5000000000000003E-2</c:v>
                </c:pt>
                <c:pt idx="16619">
                  <c:v>3.5000000000000003E-2</c:v>
                </c:pt>
                <c:pt idx="16620">
                  <c:v>3.5000000000000003E-2</c:v>
                </c:pt>
                <c:pt idx="16621">
                  <c:v>3.5000000000000003E-2</c:v>
                </c:pt>
                <c:pt idx="16622">
                  <c:v>3.5000000000000003E-2</c:v>
                </c:pt>
                <c:pt idx="16623">
                  <c:v>3.5000000000000003E-2</c:v>
                </c:pt>
                <c:pt idx="16624">
                  <c:v>3.5000000000000003E-2</c:v>
                </c:pt>
                <c:pt idx="16625">
                  <c:v>3.5000000000000003E-2</c:v>
                </c:pt>
                <c:pt idx="16626">
                  <c:v>3.5000000000000003E-2</c:v>
                </c:pt>
                <c:pt idx="16627">
                  <c:v>3.5000000000000003E-2</c:v>
                </c:pt>
                <c:pt idx="16628">
                  <c:v>3.5000000000000003E-2</c:v>
                </c:pt>
                <c:pt idx="16629">
                  <c:v>3.5000000000000003E-2</c:v>
                </c:pt>
                <c:pt idx="16630">
                  <c:v>3.5000000000000003E-2</c:v>
                </c:pt>
                <c:pt idx="16631">
                  <c:v>3.5000000000000003E-2</c:v>
                </c:pt>
                <c:pt idx="16632">
                  <c:v>3.5000000000000003E-2</c:v>
                </c:pt>
                <c:pt idx="16633">
                  <c:v>3.5000000000000003E-2</c:v>
                </c:pt>
                <c:pt idx="16634">
                  <c:v>3.2500000000000001E-2</c:v>
                </c:pt>
                <c:pt idx="16635">
                  <c:v>3.5000000000000003E-2</c:v>
                </c:pt>
                <c:pt idx="16636">
                  <c:v>3.5000000000000003E-2</c:v>
                </c:pt>
                <c:pt idx="16637">
                  <c:v>3.5000000000000003E-2</c:v>
                </c:pt>
                <c:pt idx="16638">
                  <c:v>3.5000000000000003E-2</c:v>
                </c:pt>
                <c:pt idx="16639">
                  <c:v>3.5000000000000003E-2</c:v>
                </c:pt>
                <c:pt idx="16640">
                  <c:v>3.5000000000000003E-2</c:v>
                </c:pt>
                <c:pt idx="16641">
                  <c:v>3.5000000000000003E-2</c:v>
                </c:pt>
                <c:pt idx="16642">
                  <c:v>3.5000000000000003E-2</c:v>
                </c:pt>
                <c:pt idx="16643">
                  <c:v>3.5000000000000003E-2</c:v>
                </c:pt>
                <c:pt idx="16644">
                  <c:v>2.75E-2</c:v>
                </c:pt>
                <c:pt idx="16645">
                  <c:v>0.03</c:v>
                </c:pt>
                <c:pt idx="16646">
                  <c:v>3.5000000000000003E-2</c:v>
                </c:pt>
                <c:pt idx="16647">
                  <c:v>3.5000000000000003E-2</c:v>
                </c:pt>
                <c:pt idx="16648">
                  <c:v>3.5000000000000003E-2</c:v>
                </c:pt>
                <c:pt idx="16649">
                  <c:v>3.5000000000000003E-2</c:v>
                </c:pt>
                <c:pt idx="16650">
                  <c:v>3.2500000000000001E-2</c:v>
                </c:pt>
                <c:pt idx="16651">
                  <c:v>3.5000000000000003E-2</c:v>
                </c:pt>
                <c:pt idx="16652">
                  <c:v>3.5000000000000003E-2</c:v>
                </c:pt>
                <c:pt idx="16653">
                  <c:v>3.5000000000000003E-2</c:v>
                </c:pt>
                <c:pt idx="16654">
                  <c:v>3.5000000000000003E-2</c:v>
                </c:pt>
                <c:pt idx="16655">
                  <c:v>3.5000000000000003E-2</c:v>
                </c:pt>
                <c:pt idx="16656">
                  <c:v>3.5000000000000003E-2</c:v>
                </c:pt>
                <c:pt idx="16657">
                  <c:v>3.5000000000000003E-2</c:v>
                </c:pt>
                <c:pt idx="16658">
                  <c:v>3.5000000000000003E-2</c:v>
                </c:pt>
                <c:pt idx="16659">
                  <c:v>3.2500000000000001E-2</c:v>
                </c:pt>
                <c:pt idx="16660">
                  <c:v>0.03</c:v>
                </c:pt>
                <c:pt idx="16661">
                  <c:v>3.5000000000000003E-2</c:v>
                </c:pt>
                <c:pt idx="16662">
                  <c:v>3.5000000000000003E-2</c:v>
                </c:pt>
                <c:pt idx="16663">
                  <c:v>3.2500000000000001E-2</c:v>
                </c:pt>
                <c:pt idx="16664">
                  <c:v>0.03</c:v>
                </c:pt>
                <c:pt idx="16665">
                  <c:v>0.03</c:v>
                </c:pt>
                <c:pt idx="16666">
                  <c:v>0.03</c:v>
                </c:pt>
                <c:pt idx="16667">
                  <c:v>3.2500000000000001E-2</c:v>
                </c:pt>
                <c:pt idx="16668">
                  <c:v>0.03</c:v>
                </c:pt>
                <c:pt idx="16669">
                  <c:v>0.02</c:v>
                </c:pt>
                <c:pt idx="16670">
                  <c:v>2.75E-2</c:v>
                </c:pt>
                <c:pt idx="16671">
                  <c:v>0.03</c:v>
                </c:pt>
                <c:pt idx="16672">
                  <c:v>0.03</c:v>
                </c:pt>
                <c:pt idx="16673">
                  <c:v>0.03</c:v>
                </c:pt>
                <c:pt idx="16674">
                  <c:v>1.4999999999999999E-2</c:v>
                </c:pt>
                <c:pt idx="16675">
                  <c:v>0.02</c:v>
                </c:pt>
                <c:pt idx="16676">
                  <c:v>2.75E-2</c:v>
                </c:pt>
                <c:pt idx="16677">
                  <c:v>0.03</c:v>
                </c:pt>
                <c:pt idx="16678">
                  <c:v>0.03</c:v>
                </c:pt>
                <c:pt idx="16679">
                  <c:v>0.03</c:v>
                </c:pt>
                <c:pt idx="16680">
                  <c:v>0.03</c:v>
                </c:pt>
                <c:pt idx="16681">
                  <c:v>0.03</c:v>
                </c:pt>
                <c:pt idx="16682">
                  <c:v>0.03</c:v>
                </c:pt>
                <c:pt idx="16683">
                  <c:v>0.03</c:v>
                </c:pt>
                <c:pt idx="16684">
                  <c:v>0.03</c:v>
                </c:pt>
                <c:pt idx="16685">
                  <c:v>0.03</c:v>
                </c:pt>
                <c:pt idx="16686">
                  <c:v>0.03</c:v>
                </c:pt>
                <c:pt idx="16687">
                  <c:v>0.03</c:v>
                </c:pt>
                <c:pt idx="16688">
                  <c:v>0.03</c:v>
                </c:pt>
                <c:pt idx="16689">
                  <c:v>0.03</c:v>
                </c:pt>
                <c:pt idx="16690">
                  <c:v>2.5000000000000001E-2</c:v>
                </c:pt>
                <c:pt idx="16691">
                  <c:v>0.03</c:v>
                </c:pt>
                <c:pt idx="16692">
                  <c:v>0.03</c:v>
                </c:pt>
                <c:pt idx="16693">
                  <c:v>0.03</c:v>
                </c:pt>
                <c:pt idx="16694">
                  <c:v>0.03</c:v>
                </c:pt>
                <c:pt idx="16695">
                  <c:v>0.03</c:v>
                </c:pt>
                <c:pt idx="16696">
                  <c:v>0.03</c:v>
                </c:pt>
                <c:pt idx="16697">
                  <c:v>0.03</c:v>
                </c:pt>
                <c:pt idx="16698">
                  <c:v>0.03</c:v>
                </c:pt>
                <c:pt idx="16699">
                  <c:v>0.03</c:v>
                </c:pt>
                <c:pt idx="16700">
                  <c:v>0.03</c:v>
                </c:pt>
                <c:pt idx="16701">
                  <c:v>0.03</c:v>
                </c:pt>
                <c:pt idx="16702">
                  <c:v>0.03</c:v>
                </c:pt>
                <c:pt idx="16703">
                  <c:v>0.03</c:v>
                </c:pt>
                <c:pt idx="16704">
                  <c:v>0.03</c:v>
                </c:pt>
                <c:pt idx="16705">
                  <c:v>0.03</c:v>
                </c:pt>
                <c:pt idx="16706">
                  <c:v>0.03</c:v>
                </c:pt>
                <c:pt idx="16707">
                  <c:v>0.03</c:v>
                </c:pt>
                <c:pt idx="16708">
                  <c:v>0.03</c:v>
                </c:pt>
                <c:pt idx="16709">
                  <c:v>2.2499999999999999E-2</c:v>
                </c:pt>
                <c:pt idx="16710">
                  <c:v>0.03</c:v>
                </c:pt>
                <c:pt idx="16711">
                  <c:v>0.03</c:v>
                </c:pt>
                <c:pt idx="16712">
                  <c:v>2.8799999999999999E-2</c:v>
                </c:pt>
                <c:pt idx="16713">
                  <c:v>0.03</c:v>
                </c:pt>
                <c:pt idx="16714">
                  <c:v>2.75E-2</c:v>
                </c:pt>
                <c:pt idx="16715">
                  <c:v>2.8799999999999999E-2</c:v>
                </c:pt>
                <c:pt idx="16716">
                  <c:v>0.03</c:v>
                </c:pt>
                <c:pt idx="16717">
                  <c:v>0.03</c:v>
                </c:pt>
                <c:pt idx="16718">
                  <c:v>2.8799999999999999E-2</c:v>
                </c:pt>
                <c:pt idx="16719">
                  <c:v>0.03</c:v>
                </c:pt>
                <c:pt idx="16720">
                  <c:v>2.75E-2</c:v>
                </c:pt>
                <c:pt idx="16721">
                  <c:v>2.8799999999999999E-2</c:v>
                </c:pt>
                <c:pt idx="16722">
                  <c:v>2.8799999999999999E-2</c:v>
                </c:pt>
                <c:pt idx="16723">
                  <c:v>2.75E-2</c:v>
                </c:pt>
                <c:pt idx="16724">
                  <c:v>2.5000000000000001E-2</c:v>
                </c:pt>
                <c:pt idx="16725">
                  <c:v>2.5000000000000001E-2</c:v>
                </c:pt>
                <c:pt idx="16726">
                  <c:v>2.5000000000000001E-2</c:v>
                </c:pt>
                <c:pt idx="16727">
                  <c:v>0.03</c:v>
                </c:pt>
                <c:pt idx="16728">
                  <c:v>2.5000000000000001E-2</c:v>
                </c:pt>
                <c:pt idx="16729">
                  <c:v>2.5000000000000001E-2</c:v>
                </c:pt>
                <c:pt idx="16730">
                  <c:v>2.2499999999999999E-2</c:v>
                </c:pt>
                <c:pt idx="16731">
                  <c:v>2.5000000000000001E-2</c:v>
                </c:pt>
                <c:pt idx="16732">
                  <c:v>2.5000000000000001E-2</c:v>
                </c:pt>
                <c:pt idx="16733">
                  <c:v>2.5000000000000001E-2</c:v>
                </c:pt>
                <c:pt idx="16734">
                  <c:v>2.5000000000000001E-2</c:v>
                </c:pt>
                <c:pt idx="16735">
                  <c:v>2.5000000000000001E-2</c:v>
                </c:pt>
                <c:pt idx="16736">
                  <c:v>2.5000000000000001E-2</c:v>
                </c:pt>
                <c:pt idx="16737">
                  <c:v>2.5000000000000001E-2</c:v>
                </c:pt>
                <c:pt idx="16738">
                  <c:v>2.5000000000000001E-2</c:v>
                </c:pt>
                <c:pt idx="16739">
                  <c:v>0.02</c:v>
                </c:pt>
                <c:pt idx="16740">
                  <c:v>0.02</c:v>
                </c:pt>
                <c:pt idx="16741">
                  <c:v>2.5000000000000001E-2</c:v>
                </c:pt>
                <c:pt idx="16742">
                  <c:v>2.5000000000000001E-2</c:v>
                </c:pt>
                <c:pt idx="16743">
                  <c:v>2.5000000000000001E-2</c:v>
                </c:pt>
                <c:pt idx="16744">
                  <c:v>1.7500000000000002E-2</c:v>
                </c:pt>
                <c:pt idx="16745">
                  <c:v>2.2499999999999999E-2</c:v>
                </c:pt>
                <c:pt idx="16746">
                  <c:v>2.5000000000000001E-2</c:v>
                </c:pt>
                <c:pt idx="16747">
                  <c:v>2.5000000000000001E-2</c:v>
                </c:pt>
                <c:pt idx="16748">
                  <c:v>2.5000000000000001E-2</c:v>
                </c:pt>
                <c:pt idx="16749">
                  <c:v>2.5000000000000001E-2</c:v>
                </c:pt>
                <c:pt idx="16750">
                  <c:v>2.5000000000000001E-2</c:v>
                </c:pt>
                <c:pt idx="16751">
                  <c:v>2.5000000000000001E-2</c:v>
                </c:pt>
                <c:pt idx="16752">
                  <c:v>2.5000000000000001E-2</c:v>
                </c:pt>
                <c:pt idx="16753">
                  <c:v>2.5000000000000001E-2</c:v>
                </c:pt>
                <c:pt idx="16754">
                  <c:v>2.5000000000000001E-2</c:v>
                </c:pt>
                <c:pt idx="16755">
                  <c:v>2.5000000000000001E-2</c:v>
                </c:pt>
                <c:pt idx="16756">
                  <c:v>2.5000000000000001E-2</c:v>
                </c:pt>
                <c:pt idx="16757">
                  <c:v>2.5000000000000001E-2</c:v>
                </c:pt>
                <c:pt idx="16758">
                  <c:v>2.5000000000000001E-2</c:v>
                </c:pt>
                <c:pt idx="16759">
                  <c:v>2.5000000000000001E-2</c:v>
                </c:pt>
                <c:pt idx="16760">
                  <c:v>2.5000000000000001E-2</c:v>
                </c:pt>
                <c:pt idx="16761">
                  <c:v>2.5000000000000001E-2</c:v>
                </c:pt>
                <c:pt idx="16762">
                  <c:v>2.5000000000000001E-2</c:v>
                </c:pt>
                <c:pt idx="16763">
                  <c:v>2.5000000000000001E-2</c:v>
                </c:pt>
                <c:pt idx="16764">
                  <c:v>2.3799999999999998E-2</c:v>
                </c:pt>
                <c:pt idx="16765">
                  <c:v>2.2499999999999999E-2</c:v>
                </c:pt>
                <c:pt idx="16766">
                  <c:v>2.5000000000000001E-2</c:v>
                </c:pt>
                <c:pt idx="16767">
                  <c:v>2.5000000000000001E-2</c:v>
                </c:pt>
                <c:pt idx="16768">
                  <c:v>2.5000000000000001E-2</c:v>
                </c:pt>
                <c:pt idx="16769">
                  <c:v>2.5000000000000001E-2</c:v>
                </c:pt>
                <c:pt idx="16770">
                  <c:v>2.5000000000000001E-2</c:v>
                </c:pt>
                <c:pt idx="16771">
                  <c:v>2.5000000000000001E-2</c:v>
                </c:pt>
                <c:pt idx="16772">
                  <c:v>2.5000000000000001E-2</c:v>
                </c:pt>
                <c:pt idx="16773">
                  <c:v>2.3799999999999998E-2</c:v>
                </c:pt>
                <c:pt idx="16774">
                  <c:v>2.3799999999999998E-2</c:v>
                </c:pt>
                <c:pt idx="16775">
                  <c:v>2.3799999999999998E-2</c:v>
                </c:pt>
                <c:pt idx="16776">
                  <c:v>2.5000000000000001E-2</c:v>
                </c:pt>
                <c:pt idx="16777">
                  <c:v>2.5000000000000001E-2</c:v>
                </c:pt>
                <c:pt idx="16778">
                  <c:v>2.5000000000000001E-2</c:v>
                </c:pt>
                <c:pt idx="16779">
                  <c:v>2.5000000000000001E-2</c:v>
                </c:pt>
                <c:pt idx="16780">
                  <c:v>2.5000000000000001E-2</c:v>
                </c:pt>
                <c:pt idx="16781">
                  <c:v>2.5000000000000001E-2</c:v>
                </c:pt>
                <c:pt idx="16782">
                  <c:v>2.5000000000000001E-2</c:v>
                </c:pt>
                <c:pt idx="16783">
                  <c:v>2.5000000000000001E-2</c:v>
                </c:pt>
                <c:pt idx="16784">
                  <c:v>2.5000000000000001E-2</c:v>
                </c:pt>
                <c:pt idx="16785">
                  <c:v>2.5000000000000001E-2</c:v>
                </c:pt>
                <c:pt idx="16786">
                  <c:v>2.5000000000000001E-2</c:v>
                </c:pt>
                <c:pt idx="16787">
                  <c:v>2.5000000000000001E-2</c:v>
                </c:pt>
                <c:pt idx="16788">
                  <c:v>2.5000000000000001E-2</c:v>
                </c:pt>
                <c:pt idx="16789">
                  <c:v>2.5000000000000001E-2</c:v>
                </c:pt>
                <c:pt idx="16790">
                  <c:v>0.02</c:v>
                </c:pt>
                <c:pt idx="16791">
                  <c:v>2.2499999999999999E-2</c:v>
                </c:pt>
                <c:pt idx="16792">
                  <c:v>2.5000000000000001E-2</c:v>
                </c:pt>
                <c:pt idx="16793">
                  <c:v>2.5000000000000001E-2</c:v>
                </c:pt>
                <c:pt idx="16794">
                  <c:v>2.2499999999999999E-2</c:v>
                </c:pt>
                <c:pt idx="16795">
                  <c:v>1.4999999999999999E-2</c:v>
                </c:pt>
                <c:pt idx="16796">
                  <c:v>2.3799999999999998E-2</c:v>
                </c:pt>
                <c:pt idx="16797">
                  <c:v>2.5000000000000001E-2</c:v>
                </c:pt>
                <c:pt idx="16798">
                  <c:v>2.5000000000000001E-2</c:v>
                </c:pt>
                <c:pt idx="16799">
                  <c:v>2.5000000000000001E-2</c:v>
                </c:pt>
                <c:pt idx="16800">
                  <c:v>2.5000000000000001E-2</c:v>
                </c:pt>
                <c:pt idx="16801">
                  <c:v>2.5000000000000001E-2</c:v>
                </c:pt>
                <c:pt idx="16802">
                  <c:v>2.2499999999999999E-2</c:v>
                </c:pt>
                <c:pt idx="16803">
                  <c:v>2.5000000000000001E-2</c:v>
                </c:pt>
                <c:pt idx="16804">
                  <c:v>2.5000000000000001E-2</c:v>
                </c:pt>
                <c:pt idx="16805">
                  <c:v>2.5000000000000001E-2</c:v>
                </c:pt>
                <c:pt idx="16806">
                  <c:v>2.5000000000000001E-2</c:v>
                </c:pt>
                <c:pt idx="16807">
                  <c:v>2.5000000000000001E-2</c:v>
                </c:pt>
                <c:pt idx="16808">
                  <c:v>2.2499999999999999E-2</c:v>
                </c:pt>
                <c:pt idx="16809">
                  <c:v>0.01</c:v>
                </c:pt>
                <c:pt idx="16810">
                  <c:v>1.7500000000000002E-2</c:v>
                </c:pt>
                <c:pt idx="16811">
                  <c:v>1.7500000000000002E-2</c:v>
                </c:pt>
                <c:pt idx="16812">
                  <c:v>2.5000000000000001E-2</c:v>
                </c:pt>
                <c:pt idx="16813">
                  <c:v>0.02</c:v>
                </c:pt>
                <c:pt idx="16814">
                  <c:v>0.02</c:v>
                </c:pt>
                <c:pt idx="16815">
                  <c:v>0.02</c:v>
                </c:pt>
                <c:pt idx="16816">
                  <c:v>0.02</c:v>
                </c:pt>
                <c:pt idx="16817">
                  <c:v>0.02</c:v>
                </c:pt>
                <c:pt idx="16818">
                  <c:v>1.4999999999999999E-2</c:v>
                </c:pt>
                <c:pt idx="16819">
                  <c:v>1.2999999999999999E-3</c:v>
                </c:pt>
                <c:pt idx="16820">
                  <c:v>5.0000000000000001E-3</c:v>
                </c:pt>
                <c:pt idx="16821">
                  <c:v>1.6299999999999999E-2</c:v>
                </c:pt>
                <c:pt idx="16822">
                  <c:v>0.02</c:v>
                </c:pt>
                <c:pt idx="16823">
                  <c:v>0.02</c:v>
                </c:pt>
                <c:pt idx="16824">
                  <c:v>0.02</c:v>
                </c:pt>
                <c:pt idx="16825">
                  <c:v>1.8799999999999997E-2</c:v>
                </c:pt>
                <c:pt idx="16826">
                  <c:v>0.02</c:v>
                </c:pt>
                <c:pt idx="16827">
                  <c:v>0.02</c:v>
                </c:pt>
                <c:pt idx="16828">
                  <c:v>0.02</c:v>
                </c:pt>
                <c:pt idx="16829">
                  <c:v>1.7500000000000002E-2</c:v>
                </c:pt>
                <c:pt idx="16830">
                  <c:v>0.02</c:v>
                </c:pt>
                <c:pt idx="16831">
                  <c:v>0.02</c:v>
                </c:pt>
                <c:pt idx="16832">
                  <c:v>0.02</c:v>
                </c:pt>
                <c:pt idx="16833">
                  <c:v>0.02</c:v>
                </c:pt>
                <c:pt idx="16834">
                  <c:v>0.02</c:v>
                </c:pt>
                <c:pt idx="16835">
                  <c:v>1.4999999999999999E-2</c:v>
                </c:pt>
                <c:pt idx="16836">
                  <c:v>0.02</c:v>
                </c:pt>
                <c:pt idx="16837">
                  <c:v>0.02</c:v>
                </c:pt>
                <c:pt idx="16838">
                  <c:v>0.02</c:v>
                </c:pt>
                <c:pt idx="16839">
                  <c:v>0.01</c:v>
                </c:pt>
                <c:pt idx="16840">
                  <c:v>1.4999999999999999E-2</c:v>
                </c:pt>
                <c:pt idx="16841">
                  <c:v>0.02</c:v>
                </c:pt>
                <c:pt idx="16842">
                  <c:v>0.02</c:v>
                </c:pt>
                <c:pt idx="16843">
                  <c:v>0.02</c:v>
                </c:pt>
                <c:pt idx="16844">
                  <c:v>1.7500000000000002E-2</c:v>
                </c:pt>
                <c:pt idx="16845">
                  <c:v>1.7500000000000002E-2</c:v>
                </c:pt>
                <c:pt idx="16846">
                  <c:v>1.8799999999999997E-2</c:v>
                </c:pt>
                <c:pt idx="16847">
                  <c:v>0.02</c:v>
                </c:pt>
                <c:pt idx="16848">
                  <c:v>0.02</c:v>
                </c:pt>
                <c:pt idx="16849">
                  <c:v>7.4999999999999997E-3</c:v>
                </c:pt>
                <c:pt idx="16850">
                  <c:v>1.1299999999999999E-2</c:v>
                </c:pt>
                <c:pt idx="16851">
                  <c:v>1.7500000000000002E-2</c:v>
                </c:pt>
                <c:pt idx="16852">
                  <c:v>0.02</c:v>
                </c:pt>
                <c:pt idx="16853">
                  <c:v>1.7500000000000002E-2</c:v>
                </c:pt>
                <c:pt idx="16854">
                  <c:v>1.7500000000000002E-2</c:v>
                </c:pt>
                <c:pt idx="16855">
                  <c:v>1.2500000000000001E-2</c:v>
                </c:pt>
                <c:pt idx="16856">
                  <c:v>1.7500000000000002E-2</c:v>
                </c:pt>
                <c:pt idx="16857">
                  <c:v>1.7500000000000002E-2</c:v>
                </c:pt>
                <c:pt idx="16858">
                  <c:v>1.7500000000000002E-2</c:v>
                </c:pt>
                <c:pt idx="16859">
                  <c:v>1.2500000000000001E-2</c:v>
                </c:pt>
                <c:pt idx="16860">
                  <c:v>1.7500000000000002E-2</c:v>
                </c:pt>
                <c:pt idx="16861">
                  <c:v>1.7500000000000002E-2</c:v>
                </c:pt>
                <c:pt idx="16862">
                  <c:v>1.7500000000000002E-2</c:v>
                </c:pt>
                <c:pt idx="16863">
                  <c:v>1.7500000000000002E-2</c:v>
                </c:pt>
                <c:pt idx="16864">
                  <c:v>1.2500000000000001E-2</c:v>
                </c:pt>
                <c:pt idx="16865">
                  <c:v>1.7500000000000002E-2</c:v>
                </c:pt>
                <c:pt idx="16866">
                  <c:v>1.7500000000000002E-2</c:v>
                </c:pt>
                <c:pt idx="16867">
                  <c:v>1.7500000000000002E-2</c:v>
                </c:pt>
                <c:pt idx="16868">
                  <c:v>1.7500000000000002E-2</c:v>
                </c:pt>
                <c:pt idx="16869">
                  <c:v>1.2500000000000001E-2</c:v>
                </c:pt>
                <c:pt idx="16870">
                  <c:v>1.38E-2</c:v>
                </c:pt>
                <c:pt idx="16871">
                  <c:v>1.7500000000000002E-2</c:v>
                </c:pt>
                <c:pt idx="16872">
                  <c:v>1.7500000000000002E-2</c:v>
                </c:pt>
                <c:pt idx="16873">
                  <c:v>1.6299999999999999E-2</c:v>
                </c:pt>
                <c:pt idx="16874">
                  <c:v>1.4999999999999999E-2</c:v>
                </c:pt>
                <c:pt idx="16875">
                  <c:v>1.6299999999999999E-2</c:v>
                </c:pt>
                <c:pt idx="16876">
                  <c:v>1.7500000000000002E-2</c:v>
                </c:pt>
                <c:pt idx="16877">
                  <c:v>1.6299999999999999E-2</c:v>
                </c:pt>
                <c:pt idx="16878">
                  <c:v>1.6299999999999999E-2</c:v>
                </c:pt>
                <c:pt idx="16879">
                  <c:v>1.2500000000000001E-2</c:v>
                </c:pt>
                <c:pt idx="16880">
                  <c:v>7.4999999999999997E-3</c:v>
                </c:pt>
                <c:pt idx="16881">
                  <c:v>0.01</c:v>
                </c:pt>
                <c:pt idx="16882">
                  <c:v>0.01</c:v>
                </c:pt>
                <c:pt idx="16883">
                  <c:v>3.8E-3</c:v>
                </c:pt>
                <c:pt idx="16884">
                  <c:v>1.2999999999999999E-3</c:v>
                </c:pt>
                <c:pt idx="16885">
                  <c:v>1.2999999999999999E-3</c:v>
                </c:pt>
                <c:pt idx="16886">
                  <c:v>2.5000000000000001E-3</c:v>
                </c:pt>
                <c:pt idx="16887">
                  <c:v>5.0000000000000001E-3</c:v>
                </c:pt>
                <c:pt idx="16888">
                  <c:v>5.0000000000000001E-3</c:v>
                </c:pt>
                <c:pt idx="16889">
                  <c:v>2.5000000000000001E-3</c:v>
                </c:pt>
                <c:pt idx="16890">
                  <c:v>2.5000000000000001E-3</c:v>
                </c:pt>
                <c:pt idx="16891">
                  <c:v>3.8E-3</c:v>
                </c:pt>
                <c:pt idx="16892">
                  <c:v>5.0000000000000001E-3</c:v>
                </c:pt>
                <c:pt idx="16893">
                  <c:v>7.4999999999999997E-3</c:v>
                </c:pt>
                <c:pt idx="16894">
                  <c:v>5.0000000000000001E-3</c:v>
                </c:pt>
                <c:pt idx="16895">
                  <c:v>0.01</c:v>
                </c:pt>
                <c:pt idx="16896">
                  <c:v>1.6299999999999999E-2</c:v>
                </c:pt>
                <c:pt idx="16897">
                  <c:v>1.6299999999999999E-2</c:v>
                </c:pt>
                <c:pt idx="16898">
                  <c:v>1.2500000000000001E-2</c:v>
                </c:pt>
                <c:pt idx="16899">
                  <c:v>5.0000000000000001E-3</c:v>
                </c:pt>
                <c:pt idx="16900">
                  <c:v>6.3E-3</c:v>
                </c:pt>
                <c:pt idx="16901">
                  <c:v>1.2500000000000001E-2</c:v>
                </c:pt>
                <c:pt idx="16902">
                  <c:v>7.4999999999999997E-3</c:v>
                </c:pt>
                <c:pt idx="16903">
                  <c:v>7.4999999999999997E-3</c:v>
                </c:pt>
                <c:pt idx="16904">
                  <c:v>2.5000000000000001E-3</c:v>
                </c:pt>
                <c:pt idx="16905">
                  <c:v>2.5000000000000001E-3</c:v>
                </c:pt>
                <c:pt idx="16906">
                  <c:v>5.0000000000000001E-3</c:v>
                </c:pt>
                <c:pt idx="16907">
                  <c:v>5.0000000000000001E-3</c:v>
                </c:pt>
                <c:pt idx="16908">
                  <c:v>5.0000000000000001E-3</c:v>
                </c:pt>
                <c:pt idx="16909">
                  <c:v>5.0000000000000001E-3</c:v>
                </c:pt>
                <c:pt idx="16910">
                  <c:v>2.5000000000000001E-3</c:v>
                </c:pt>
                <c:pt idx="16911">
                  <c:v>5.0000000000000001E-3</c:v>
                </c:pt>
                <c:pt idx="16912">
                  <c:v>7.4999999999999997E-3</c:v>
                </c:pt>
                <c:pt idx="16913">
                  <c:v>7.4999999999999997E-3</c:v>
                </c:pt>
                <c:pt idx="16914">
                  <c:v>5.0000000000000001E-3</c:v>
                </c:pt>
                <c:pt idx="16915">
                  <c:v>1.2500000000000001E-2</c:v>
                </c:pt>
                <c:pt idx="16916">
                  <c:v>1.6299999999999999E-2</c:v>
                </c:pt>
                <c:pt idx="16917">
                  <c:v>1.6299999999999999E-2</c:v>
                </c:pt>
                <c:pt idx="16918">
                  <c:v>1.2500000000000001E-2</c:v>
                </c:pt>
                <c:pt idx="16919">
                  <c:v>7.4999999999999997E-3</c:v>
                </c:pt>
                <c:pt idx="16920">
                  <c:v>1.6299999999999999E-2</c:v>
                </c:pt>
                <c:pt idx="16921">
                  <c:v>1.6299999999999999E-2</c:v>
                </c:pt>
                <c:pt idx="16922">
                  <c:v>1.4999999999999999E-2</c:v>
                </c:pt>
                <c:pt idx="16923">
                  <c:v>1.2500000000000001E-2</c:v>
                </c:pt>
                <c:pt idx="16924">
                  <c:v>5.0000000000000001E-3</c:v>
                </c:pt>
                <c:pt idx="16925">
                  <c:v>0.01</c:v>
                </c:pt>
                <c:pt idx="16926">
                  <c:v>2.5000000000000001E-3</c:v>
                </c:pt>
                <c:pt idx="16927">
                  <c:v>1.2999999999999999E-3</c:v>
                </c:pt>
                <c:pt idx="16928">
                  <c:v>1.2999999999999999E-3</c:v>
                </c:pt>
                <c:pt idx="16929">
                  <c:v>1.2999999999999999E-3</c:v>
                </c:pt>
                <c:pt idx="16930">
                  <c:v>1.2999999999999999E-3</c:v>
                </c:pt>
                <c:pt idx="16931">
                  <c:v>1.2999999999999999E-3</c:v>
                </c:pt>
                <c:pt idx="16932">
                  <c:v>2.5000000000000001E-3</c:v>
                </c:pt>
                <c:pt idx="16933">
                  <c:v>2.5000000000000001E-3</c:v>
                </c:pt>
                <c:pt idx="16934">
                  <c:v>2.5000000000000001E-3</c:v>
                </c:pt>
                <c:pt idx="16935">
                  <c:v>2.5000000000000001E-3</c:v>
                </c:pt>
                <c:pt idx="16936">
                  <c:v>3.8E-3</c:v>
                </c:pt>
                <c:pt idx="16937">
                  <c:v>6.3E-3</c:v>
                </c:pt>
                <c:pt idx="16938">
                  <c:v>5.0000000000000001E-3</c:v>
                </c:pt>
                <c:pt idx="16939">
                  <c:v>1.2999999999999999E-3</c:v>
                </c:pt>
                <c:pt idx="16940">
                  <c:v>2.5000000000000001E-3</c:v>
                </c:pt>
                <c:pt idx="16941">
                  <c:v>1.2500000000000001E-2</c:v>
                </c:pt>
                <c:pt idx="16942">
                  <c:v>1.2500000000000001E-2</c:v>
                </c:pt>
                <c:pt idx="16943">
                  <c:v>1.2500000000000001E-2</c:v>
                </c:pt>
                <c:pt idx="16944">
                  <c:v>0.01</c:v>
                </c:pt>
                <c:pt idx="16945">
                  <c:v>0.01</c:v>
                </c:pt>
                <c:pt idx="16946">
                  <c:v>1.2500000000000001E-2</c:v>
                </c:pt>
                <c:pt idx="16947">
                  <c:v>1.2500000000000001E-2</c:v>
                </c:pt>
                <c:pt idx="16948">
                  <c:v>7.4999999999999997E-3</c:v>
                </c:pt>
                <c:pt idx="16949">
                  <c:v>2.5000000000000001E-3</c:v>
                </c:pt>
                <c:pt idx="16950">
                  <c:v>5.0000000000000001E-3</c:v>
                </c:pt>
                <c:pt idx="16951">
                  <c:v>1.6299999999999999E-2</c:v>
                </c:pt>
                <c:pt idx="16952">
                  <c:v>1.6299999999999999E-2</c:v>
                </c:pt>
                <c:pt idx="16953">
                  <c:v>1.4999999999999999E-2</c:v>
                </c:pt>
                <c:pt idx="16954">
                  <c:v>1.6299999999999999E-2</c:v>
                </c:pt>
                <c:pt idx="16955">
                  <c:v>1.6299999999999999E-2</c:v>
                </c:pt>
                <c:pt idx="16956">
                  <c:v>1.4999999999999999E-2</c:v>
                </c:pt>
                <c:pt idx="16957">
                  <c:v>0.01</c:v>
                </c:pt>
                <c:pt idx="16958">
                  <c:v>1.2500000000000001E-2</c:v>
                </c:pt>
                <c:pt idx="16959">
                  <c:v>2.1299999999999999E-2</c:v>
                </c:pt>
                <c:pt idx="16960">
                  <c:v>1.7500000000000002E-2</c:v>
                </c:pt>
                <c:pt idx="16961">
                  <c:v>1.7500000000000002E-2</c:v>
                </c:pt>
                <c:pt idx="16962">
                  <c:v>1.4999999999999999E-2</c:v>
                </c:pt>
                <c:pt idx="16963">
                  <c:v>2.1299999999999999E-2</c:v>
                </c:pt>
                <c:pt idx="16964">
                  <c:v>0.02</c:v>
                </c:pt>
                <c:pt idx="16965">
                  <c:v>1.4999999999999999E-2</c:v>
                </c:pt>
                <c:pt idx="16966">
                  <c:v>0.01</c:v>
                </c:pt>
                <c:pt idx="16967">
                  <c:v>7.4999999999999997E-3</c:v>
                </c:pt>
                <c:pt idx="16968">
                  <c:v>7.4999999999999997E-3</c:v>
                </c:pt>
                <c:pt idx="16969">
                  <c:v>1.2999999999999999E-3</c:v>
                </c:pt>
                <c:pt idx="16970">
                  <c:v>2.5000000000000001E-3</c:v>
                </c:pt>
                <c:pt idx="16971">
                  <c:v>5.0000000000000001E-3</c:v>
                </c:pt>
                <c:pt idx="16972">
                  <c:v>7.4999999999999997E-3</c:v>
                </c:pt>
                <c:pt idx="16973">
                  <c:v>7.4999999999999997E-3</c:v>
                </c:pt>
                <c:pt idx="16974">
                  <c:v>2.5000000000000001E-3</c:v>
                </c:pt>
                <c:pt idx="16975">
                  <c:v>2.5000000000000001E-3</c:v>
                </c:pt>
                <c:pt idx="16976">
                  <c:v>0.01</c:v>
                </c:pt>
                <c:pt idx="16977">
                  <c:v>1.4999999999999999E-2</c:v>
                </c:pt>
                <c:pt idx="16978">
                  <c:v>1.4999999999999999E-2</c:v>
                </c:pt>
                <c:pt idx="16979">
                  <c:v>1.2500000000000001E-2</c:v>
                </c:pt>
                <c:pt idx="16980">
                  <c:v>1.4999999999999999E-2</c:v>
                </c:pt>
                <c:pt idx="16981">
                  <c:v>1.2500000000000001E-2</c:v>
                </c:pt>
                <c:pt idx="16982">
                  <c:v>1.4999999999999999E-2</c:v>
                </c:pt>
                <c:pt idx="16983">
                  <c:v>1.6299999999999999E-2</c:v>
                </c:pt>
                <c:pt idx="16984">
                  <c:v>1.2500000000000001E-2</c:v>
                </c:pt>
                <c:pt idx="16985">
                  <c:v>1.2500000000000001E-2</c:v>
                </c:pt>
                <c:pt idx="16986">
                  <c:v>1.2500000000000001E-2</c:v>
                </c:pt>
                <c:pt idx="16987">
                  <c:v>1.2500000000000001E-2</c:v>
                </c:pt>
                <c:pt idx="16988">
                  <c:v>0.02</c:v>
                </c:pt>
                <c:pt idx="16989">
                  <c:v>2.5000000000000001E-2</c:v>
                </c:pt>
                <c:pt idx="16990">
                  <c:v>0.02</c:v>
                </c:pt>
                <c:pt idx="16991">
                  <c:v>0.01</c:v>
                </c:pt>
                <c:pt idx="16992">
                  <c:v>5.0000000000000001E-3</c:v>
                </c:pt>
                <c:pt idx="16993">
                  <c:v>7.4999999999999997E-3</c:v>
                </c:pt>
                <c:pt idx="16994">
                  <c:v>3.8E-3</c:v>
                </c:pt>
                <c:pt idx="16995">
                  <c:v>5.0000000000000001E-3</c:v>
                </c:pt>
                <c:pt idx="16996">
                  <c:v>0.01</c:v>
                </c:pt>
                <c:pt idx="16997">
                  <c:v>7.4999999999999997E-3</c:v>
                </c:pt>
                <c:pt idx="16998">
                  <c:v>0.01</c:v>
                </c:pt>
                <c:pt idx="16999">
                  <c:v>5.0000000000000001E-3</c:v>
                </c:pt>
                <c:pt idx="17000">
                  <c:v>0.01</c:v>
                </c:pt>
                <c:pt idx="17001">
                  <c:v>2.2499999999999999E-2</c:v>
                </c:pt>
                <c:pt idx="17002">
                  <c:v>2.75E-2</c:v>
                </c:pt>
                <c:pt idx="17003">
                  <c:v>2.75E-2</c:v>
                </c:pt>
                <c:pt idx="17004">
                  <c:v>2.63E-2</c:v>
                </c:pt>
                <c:pt idx="17005">
                  <c:v>2.63E-2</c:v>
                </c:pt>
                <c:pt idx="17006">
                  <c:v>2.75E-2</c:v>
                </c:pt>
                <c:pt idx="17007">
                  <c:v>2.75E-2</c:v>
                </c:pt>
                <c:pt idx="17008">
                  <c:v>2.2499999999999999E-2</c:v>
                </c:pt>
                <c:pt idx="17009">
                  <c:v>1.2500000000000001E-2</c:v>
                </c:pt>
                <c:pt idx="17010">
                  <c:v>1.2500000000000001E-2</c:v>
                </c:pt>
                <c:pt idx="17011">
                  <c:v>1.7500000000000002E-2</c:v>
                </c:pt>
                <c:pt idx="17012">
                  <c:v>1.4999999999999999E-2</c:v>
                </c:pt>
                <c:pt idx="17013">
                  <c:v>1.7500000000000002E-2</c:v>
                </c:pt>
                <c:pt idx="17014">
                  <c:v>7.4999999999999997E-3</c:v>
                </c:pt>
                <c:pt idx="17015">
                  <c:v>1.7500000000000002E-2</c:v>
                </c:pt>
                <c:pt idx="17016">
                  <c:v>2.5000000000000001E-2</c:v>
                </c:pt>
                <c:pt idx="17017">
                  <c:v>2.75E-2</c:v>
                </c:pt>
                <c:pt idx="17018">
                  <c:v>2.75E-2</c:v>
                </c:pt>
                <c:pt idx="17019">
                  <c:v>0.03</c:v>
                </c:pt>
                <c:pt idx="17020">
                  <c:v>0.03</c:v>
                </c:pt>
                <c:pt idx="17021">
                  <c:v>0.03</c:v>
                </c:pt>
                <c:pt idx="17022">
                  <c:v>0.03</c:v>
                </c:pt>
                <c:pt idx="17023">
                  <c:v>0.03</c:v>
                </c:pt>
                <c:pt idx="17024">
                  <c:v>2.2499999999999999E-2</c:v>
                </c:pt>
                <c:pt idx="17025">
                  <c:v>2.8799999999999999E-2</c:v>
                </c:pt>
                <c:pt idx="17026">
                  <c:v>0.03</c:v>
                </c:pt>
                <c:pt idx="17027">
                  <c:v>0.03</c:v>
                </c:pt>
                <c:pt idx="17028">
                  <c:v>0.03</c:v>
                </c:pt>
                <c:pt idx="17029">
                  <c:v>0.03</c:v>
                </c:pt>
                <c:pt idx="17030">
                  <c:v>2.8799999999999999E-2</c:v>
                </c:pt>
                <c:pt idx="17031">
                  <c:v>0.03</c:v>
                </c:pt>
                <c:pt idx="17032">
                  <c:v>0.03</c:v>
                </c:pt>
                <c:pt idx="17033">
                  <c:v>0.03</c:v>
                </c:pt>
                <c:pt idx="17034">
                  <c:v>0.03</c:v>
                </c:pt>
                <c:pt idx="17035">
                  <c:v>0.03</c:v>
                </c:pt>
                <c:pt idx="17036">
                  <c:v>0.03</c:v>
                </c:pt>
                <c:pt idx="17037">
                  <c:v>0.03</c:v>
                </c:pt>
                <c:pt idx="17038">
                  <c:v>0.03</c:v>
                </c:pt>
                <c:pt idx="17039">
                  <c:v>0.03</c:v>
                </c:pt>
                <c:pt idx="17040">
                  <c:v>0.03</c:v>
                </c:pt>
                <c:pt idx="17041">
                  <c:v>0.03</c:v>
                </c:pt>
                <c:pt idx="17042">
                  <c:v>0.03</c:v>
                </c:pt>
                <c:pt idx="17043">
                  <c:v>0.03</c:v>
                </c:pt>
                <c:pt idx="17044">
                  <c:v>0.03</c:v>
                </c:pt>
                <c:pt idx="17045">
                  <c:v>0.03</c:v>
                </c:pt>
                <c:pt idx="17046">
                  <c:v>0.03</c:v>
                </c:pt>
                <c:pt idx="17047">
                  <c:v>0.03</c:v>
                </c:pt>
                <c:pt idx="17048">
                  <c:v>0.03</c:v>
                </c:pt>
                <c:pt idx="17049">
                  <c:v>0.03</c:v>
                </c:pt>
                <c:pt idx="17050">
                  <c:v>0.03</c:v>
                </c:pt>
                <c:pt idx="17051">
                  <c:v>0.03</c:v>
                </c:pt>
                <c:pt idx="17052">
                  <c:v>0.03</c:v>
                </c:pt>
                <c:pt idx="17053">
                  <c:v>0.03</c:v>
                </c:pt>
                <c:pt idx="17054">
                  <c:v>0.03</c:v>
                </c:pt>
                <c:pt idx="17055">
                  <c:v>2.5000000000000001E-2</c:v>
                </c:pt>
                <c:pt idx="17056">
                  <c:v>0.03</c:v>
                </c:pt>
                <c:pt idx="17057">
                  <c:v>0.03</c:v>
                </c:pt>
                <c:pt idx="17058">
                  <c:v>0.03</c:v>
                </c:pt>
                <c:pt idx="17059">
                  <c:v>0.03</c:v>
                </c:pt>
                <c:pt idx="17060">
                  <c:v>0.03</c:v>
                </c:pt>
                <c:pt idx="17061">
                  <c:v>0.03</c:v>
                </c:pt>
                <c:pt idx="17062">
                  <c:v>0.03</c:v>
                </c:pt>
                <c:pt idx="17063">
                  <c:v>0.03</c:v>
                </c:pt>
                <c:pt idx="17064">
                  <c:v>0.03</c:v>
                </c:pt>
                <c:pt idx="17065">
                  <c:v>0.03</c:v>
                </c:pt>
                <c:pt idx="17066">
                  <c:v>0.03</c:v>
                </c:pt>
                <c:pt idx="17067">
                  <c:v>3.5000000000000003E-2</c:v>
                </c:pt>
                <c:pt idx="17068">
                  <c:v>3.5000000000000003E-2</c:v>
                </c:pt>
                <c:pt idx="17069">
                  <c:v>3.2500000000000001E-2</c:v>
                </c:pt>
                <c:pt idx="17070">
                  <c:v>3.5000000000000003E-2</c:v>
                </c:pt>
                <c:pt idx="17071">
                  <c:v>3.5000000000000003E-2</c:v>
                </c:pt>
                <c:pt idx="17072">
                  <c:v>3.5000000000000003E-2</c:v>
                </c:pt>
                <c:pt idx="17073">
                  <c:v>3.5000000000000003E-2</c:v>
                </c:pt>
                <c:pt idx="17074">
                  <c:v>3.5000000000000003E-2</c:v>
                </c:pt>
                <c:pt idx="17075">
                  <c:v>3.5000000000000003E-2</c:v>
                </c:pt>
                <c:pt idx="17076">
                  <c:v>3.5000000000000003E-2</c:v>
                </c:pt>
                <c:pt idx="17077">
                  <c:v>3.5000000000000003E-2</c:v>
                </c:pt>
                <c:pt idx="17078">
                  <c:v>3.5000000000000003E-2</c:v>
                </c:pt>
                <c:pt idx="17079">
                  <c:v>3.5000000000000003E-2</c:v>
                </c:pt>
                <c:pt idx="17080">
                  <c:v>3.5000000000000003E-2</c:v>
                </c:pt>
                <c:pt idx="17081">
                  <c:v>3.5000000000000003E-2</c:v>
                </c:pt>
                <c:pt idx="17082">
                  <c:v>3.5000000000000003E-2</c:v>
                </c:pt>
                <c:pt idx="17083">
                  <c:v>3.5000000000000003E-2</c:v>
                </c:pt>
                <c:pt idx="17084">
                  <c:v>3.5000000000000003E-2</c:v>
                </c:pt>
                <c:pt idx="17085">
                  <c:v>3.5000000000000003E-2</c:v>
                </c:pt>
                <c:pt idx="17086">
                  <c:v>3.5000000000000003E-2</c:v>
                </c:pt>
                <c:pt idx="17087">
                  <c:v>3.5000000000000003E-2</c:v>
                </c:pt>
                <c:pt idx="17088">
                  <c:v>3.5000000000000003E-2</c:v>
                </c:pt>
                <c:pt idx="17089">
                  <c:v>3.5000000000000003E-2</c:v>
                </c:pt>
                <c:pt idx="17090">
                  <c:v>3.5000000000000003E-2</c:v>
                </c:pt>
                <c:pt idx="17091">
                  <c:v>3.5000000000000003E-2</c:v>
                </c:pt>
                <c:pt idx="17092">
                  <c:v>3.5000000000000003E-2</c:v>
                </c:pt>
                <c:pt idx="17093">
                  <c:v>3.5000000000000003E-2</c:v>
                </c:pt>
                <c:pt idx="17094">
                  <c:v>3.5000000000000003E-2</c:v>
                </c:pt>
                <c:pt idx="17095">
                  <c:v>3.5000000000000003E-2</c:v>
                </c:pt>
                <c:pt idx="17096">
                  <c:v>3.5000000000000003E-2</c:v>
                </c:pt>
                <c:pt idx="17097">
                  <c:v>3.5000000000000003E-2</c:v>
                </c:pt>
                <c:pt idx="17098">
                  <c:v>3.5000000000000003E-2</c:v>
                </c:pt>
                <c:pt idx="17099">
                  <c:v>3.5000000000000003E-2</c:v>
                </c:pt>
                <c:pt idx="17100">
                  <c:v>3.5000000000000003E-2</c:v>
                </c:pt>
                <c:pt idx="17101">
                  <c:v>3.5000000000000003E-2</c:v>
                </c:pt>
                <c:pt idx="17102">
                  <c:v>3.5000000000000003E-2</c:v>
                </c:pt>
                <c:pt idx="17103">
                  <c:v>3.5000000000000003E-2</c:v>
                </c:pt>
                <c:pt idx="17104">
                  <c:v>3.5000000000000003E-2</c:v>
                </c:pt>
                <c:pt idx="17105">
                  <c:v>3.5000000000000003E-2</c:v>
                </c:pt>
                <c:pt idx="17106">
                  <c:v>3.5000000000000003E-2</c:v>
                </c:pt>
                <c:pt idx="17107">
                  <c:v>3.5000000000000003E-2</c:v>
                </c:pt>
                <c:pt idx="17108">
                  <c:v>3.5000000000000003E-2</c:v>
                </c:pt>
                <c:pt idx="17109">
                  <c:v>3.5000000000000003E-2</c:v>
                </c:pt>
                <c:pt idx="17110">
                  <c:v>3.5000000000000003E-2</c:v>
                </c:pt>
                <c:pt idx="17111">
                  <c:v>3.5000000000000003E-2</c:v>
                </c:pt>
                <c:pt idx="17112">
                  <c:v>3.5000000000000003E-2</c:v>
                </c:pt>
                <c:pt idx="17113">
                  <c:v>3.5000000000000003E-2</c:v>
                </c:pt>
                <c:pt idx="17114">
                  <c:v>3.5000000000000003E-2</c:v>
                </c:pt>
                <c:pt idx="17115">
                  <c:v>3.5000000000000003E-2</c:v>
                </c:pt>
                <c:pt idx="17116">
                  <c:v>3.5000000000000003E-2</c:v>
                </c:pt>
                <c:pt idx="17117">
                  <c:v>3.5000000000000003E-2</c:v>
                </c:pt>
                <c:pt idx="17118">
                  <c:v>3.5000000000000003E-2</c:v>
                </c:pt>
                <c:pt idx="17119">
                  <c:v>2.5000000000000001E-2</c:v>
                </c:pt>
                <c:pt idx="17120">
                  <c:v>3.5000000000000003E-2</c:v>
                </c:pt>
                <c:pt idx="17121">
                  <c:v>3.5000000000000003E-2</c:v>
                </c:pt>
                <c:pt idx="17122">
                  <c:v>3.5000000000000003E-2</c:v>
                </c:pt>
                <c:pt idx="17123">
                  <c:v>3.5000000000000003E-2</c:v>
                </c:pt>
                <c:pt idx="17124">
                  <c:v>3.5000000000000003E-2</c:v>
                </c:pt>
                <c:pt idx="17125">
                  <c:v>3.5000000000000003E-2</c:v>
                </c:pt>
                <c:pt idx="17126">
                  <c:v>3.5000000000000003E-2</c:v>
                </c:pt>
                <c:pt idx="17127">
                  <c:v>3.5000000000000003E-2</c:v>
                </c:pt>
                <c:pt idx="17128">
                  <c:v>3.3799999999999997E-2</c:v>
                </c:pt>
                <c:pt idx="17129">
                  <c:v>0.03</c:v>
                </c:pt>
                <c:pt idx="17130">
                  <c:v>3.3799999999999997E-2</c:v>
                </c:pt>
                <c:pt idx="17131">
                  <c:v>3.2500000000000001E-2</c:v>
                </c:pt>
                <c:pt idx="17132">
                  <c:v>3.3799999999999997E-2</c:v>
                </c:pt>
                <c:pt idx="17133">
                  <c:v>3.2500000000000001E-2</c:v>
                </c:pt>
                <c:pt idx="17134">
                  <c:v>0.03</c:v>
                </c:pt>
                <c:pt idx="17135">
                  <c:v>3.3799999999999997E-2</c:v>
                </c:pt>
                <c:pt idx="17136">
                  <c:v>3.2500000000000001E-2</c:v>
                </c:pt>
                <c:pt idx="17137">
                  <c:v>0.03</c:v>
                </c:pt>
                <c:pt idx="17138">
                  <c:v>0.03</c:v>
                </c:pt>
                <c:pt idx="17139">
                  <c:v>0.03</c:v>
                </c:pt>
                <c:pt idx="17140">
                  <c:v>0.03</c:v>
                </c:pt>
                <c:pt idx="17141">
                  <c:v>0.03</c:v>
                </c:pt>
                <c:pt idx="17142">
                  <c:v>0.03</c:v>
                </c:pt>
                <c:pt idx="17143">
                  <c:v>0.03</c:v>
                </c:pt>
                <c:pt idx="17144">
                  <c:v>2.8799999999999999E-2</c:v>
                </c:pt>
                <c:pt idx="17145">
                  <c:v>2.9399999999999999E-2</c:v>
                </c:pt>
                <c:pt idx="17146">
                  <c:v>0.03</c:v>
                </c:pt>
                <c:pt idx="17147">
                  <c:v>0.03</c:v>
                </c:pt>
                <c:pt idx="17148">
                  <c:v>0.03</c:v>
                </c:pt>
                <c:pt idx="17149">
                  <c:v>2.8799999999999999E-2</c:v>
                </c:pt>
                <c:pt idx="17150">
                  <c:v>0.03</c:v>
                </c:pt>
                <c:pt idx="17151">
                  <c:v>0.03</c:v>
                </c:pt>
                <c:pt idx="17152">
                  <c:v>0.03</c:v>
                </c:pt>
                <c:pt idx="17153">
                  <c:v>0.03</c:v>
                </c:pt>
                <c:pt idx="17154">
                  <c:v>0.03</c:v>
                </c:pt>
                <c:pt idx="17155">
                  <c:v>0.03</c:v>
                </c:pt>
                <c:pt idx="17156">
                  <c:v>0.03</c:v>
                </c:pt>
                <c:pt idx="17157">
                  <c:v>0.03</c:v>
                </c:pt>
                <c:pt idx="17158">
                  <c:v>0.03</c:v>
                </c:pt>
                <c:pt idx="17159">
                  <c:v>0.03</c:v>
                </c:pt>
                <c:pt idx="17160">
                  <c:v>0.03</c:v>
                </c:pt>
                <c:pt idx="17161">
                  <c:v>0.03</c:v>
                </c:pt>
                <c:pt idx="17162">
                  <c:v>0.03</c:v>
                </c:pt>
                <c:pt idx="17163">
                  <c:v>0.03</c:v>
                </c:pt>
                <c:pt idx="17164">
                  <c:v>0.03</c:v>
                </c:pt>
                <c:pt idx="17165">
                  <c:v>0.03</c:v>
                </c:pt>
                <c:pt idx="17166">
                  <c:v>0.03</c:v>
                </c:pt>
                <c:pt idx="17167">
                  <c:v>0.03</c:v>
                </c:pt>
                <c:pt idx="17168">
                  <c:v>0.03</c:v>
                </c:pt>
                <c:pt idx="17169">
                  <c:v>0.03</c:v>
                </c:pt>
                <c:pt idx="17170">
                  <c:v>0.03</c:v>
                </c:pt>
                <c:pt idx="17171">
                  <c:v>0.03</c:v>
                </c:pt>
                <c:pt idx="17172">
                  <c:v>0.03</c:v>
                </c:pt>
                <c:pt idx="17173">
                  <c:v>0.03</c:v>
                </c:pt>
                <c:pt idx="17174">
                  <c:v>0.03</c:v>
                </c:pt>
                <c:pt idx="17175">
                  <c:v>0.03</c:v>
                </c:pt>
                <c:pt idx="17176">
                  <c:v>0.03</c:v>
                </c:pt>
                <c:pt idx="17177">
                  <c:v>0.03</c:v>
                </c:pt>
                <c:pt idx="17178">
                  <c:v>0.03</c:v>
                </c:pt>
                <c:pt idx="17179">
                  <c:v>0.03</c:v>
                </c:pt>
                <c:pt idx="17180">
                  <c:v>0.03</c:v>
                </c:pt>
                <c:pt idx="17181">
                  <c:v>0.03</c:v>
                </c:pt>
                <c:pt idx="17182">
                  <c:v>0.03</c:v>
                </c:pt>
                <c:pt idx="17183">
                  <c:v>0.03</c:v>
                </c:pt>
                <c:pt idx="17184">
                  <c:v>0.03</c:v>
                </c:pt>
                <c:pt idx="17185">
                  <c:v>0.03</c:v>
                </c:pt>
                <c:pt idx="17186">
                  <c:v>0.03</c:v>
                </c:pt>
                <c:pt idx="17187">
                  <c:v>0.03</c:v>
                </c:pt>
                <c:pt idx="17188">
                  <c:v>0.03</c:v>
                </c:pt>
                <c:pt idx="17189">
                  <c:v>0.03</c:v>
                </c:pt>
                <c:pt idx="17190">
                  <c:v>0.03</c:v>
                </c:pt>
                <c:pt idx="17191">
                  <c:v>0.03</c:v>
                </c:pt>
                <c:pt idx="17192">
                  <c:v>0.03</c:v>
                </c:pt>
                <c:pt idx="17193">
                  <c:v>0.03</c:v>
                </c:pt>
                <c:pt idx="17194">
                  <c:v>0.03</c:v>
                </c:pt>
                <c:pt idx="17195">
                  <c:v>0.03</c:v>
                </c:pt>
                <c:pt idx="17196">
                  <c:v>0.03</c:v>
                </c:pt>
                <c:pt idx="17197">
                  <c:v>0.03</c:v>
                </c:pt>
                <c:pt idx="17198">
                  <c:v>0.03</c:v>
                </c:pt>
                <c:pt idx="17199">
                  <c:v>0.03</c:v>
                </c:pt>
                <c:pt idx="17200">
                  <c:v>0.03</c:v>
                </c:pt>
                <c:pt idx="17201">
                  <c:v>0.03</c:v>
                </c:pt>
                <c:pt idx="17202">
                  <c:v>0.03</c:v>
                </c:pt>
                <c:pt idx="17203">
                  <c:v>0.03</c:v>
                </c:pt>
                <c:pt idx="17204">
                  <c:v>0.03</c:v>
                </c:pt>
                <c:pt idx="17205">
                  <c:v>0.03</c:v>
                </c:pt>
                <c:pt idx="17206">
                  <c:v>0.03</c:v>
                </c:pt>
                <c:pt idx="17207">
                  <c:v>0.03</c:v>
                </c:pt>
                <c:pt idx="17208">
                  <c:v>0.03</c:v>
                </c:pt>
                <c:pt idx="17209">
                  <c:v>0.03</c:v>
                </c:pt>
                <c:pt idx="17210">
                  <c:v>0.03</c:v>
                </c:pt>
                <c:pt idx="17211">
                  <c:v>0.03</c:v>
                </c:pt>
                <c:pt idx="17212">
                  <c:v>0.03</c:v>
                </c:pt>
                <c:pt idx="17213">
                  <c:v>0.03</c:v>
                </c:pt>
                <c:pt idx="17214">
                  <c:v>0.03</c:v>
                </c:pt>
                <c:pt idx="17215">
                  <c:v>0.03</c:v>
                </c:pt>
                <c:pt idx="17216">
                  <c:v>0.03</c:v>
                </c:pt>
                <c:pt idx="17217">
                  <c:v>0.03</c:v>
                </c:pt>
                <c:pt idx="17218">
                  <c:v>0.03</c:v>
                </c:pt>
                <c:pt idx="17219">
                  <c:v>0.03</c:v>
                </c:pt>
                <c:pt idx="17220">
                  <c:v>0.03</c:v>
                </c:pt>
                <c:pt idx="17221">
                  <c:v>0.03</c:v>
                </c:pt>
                <c:pt idx="17222">
                  <c:v>0.03</c:v>
                </c:pt>
                <c:pt idx="17223">
                  <c:v>0.03</c:v>
                </c:pt>
                <c:pt idx="17224">
                  <c:v>0.03</c:v>
                </c:pt>
                <c:pt idx="17225">
                  <c:v>0.03</c:v>
                </c:pt>
                <c:pt idx="17226">
                  <c:v>0.03</c:v>
                </c:pt>
                <c:pt idx="17227">
                  <c:v>0.03</c:v>
                </c:pt>
                <c:pt idx="17228">
                  <c:v>0.03</c:v>
                </c:pt>
                <c:pt idx="17229">
                  <c:v>0.03</c:v>
                </c:pt>
                <c:pt idx="17230">
                  <c:v>0.03</c:v>
                </c:pt>
                <c:pt idx="17231">
                  <c:v>0.03</c:v>
                </c:pt>
                <c:pt idx="17232">
                  <c:v>2.9399999999999999E-2</c:v>
                </c:pt>
                <c:pt idx="17233">
                  <c:v>0.03</c:v>
                </c:pt>
                <c:pt idx="17234">
                  <c:v>2.2499999999999999E-2</c:v>
                </c:pt>
                <c:pt idx="17235">
                  <c:v>2.75E-2</c:v>
                </c:pt>
                <c:pt idx="17236">
                  <c:v>0.03</c:v>
                </c:pt>
                <c:pt idx="17237">
                  <c:v>0.03</c:v>
                </c:pt>
                <c:pt idx="17238">
                  <c:v>0.03</c:v>
                </c:pt>
                <c:pt idx="17239">
                  <c:v>0.03</c:v>
                </c:pt>
                <c:pt idx="17240">
                  <c:v>0.03</c:v>
                </c:pt>
                <c:pt idx="17241">
                  <c:v>0.03</c:v>
                </c:pt>
                <c:pt idx="17242">
                  <c:v>0.03</c:v>
                </c:pt>
                <c:pt idx="17243">
                  <c:v>0.03</c:v>
                </c:pt>
                <c:pt idx="17244">
                  <c:v>0.03</c:v>
                </c:pt>
                <c:pt idx="17245">
                  <c:v>0.03</c:v>
                </c:pt>
                <c:pt idx="17246">
                  <c:v>0.03</c:v>
                </c:pt>
                <c:pt idx="17247">
                  <c:v>0.03</c:v>
                </c:pt>
                <c:pt idx="17248">
                  <c:v>0.03</c:v>
                </c:pt>
                <c:pt idx="17249">
                  <c:v>0.03</c:v>
                </c:pt>
                <c:pt idx="17250">
                  <c:v>0.03</c:v>
                </c:pt>
                <c:pt idx="17251">
                  <c:v>0.03</c:v>
                </c:pt>
                <c:pt idx="17252">
                  <c:v>0.03</c:v>
                </c:pt>
                <c:pt idx="17253">
                  <c:v>0.03</c:v>
                </c:pt>
                <c:pt idx="17254">
                  <c:v>0.03</c:v>
                </c:pt>
                <c:pt idx="17255">
                  <c:v>0.03</c:v>
                </c:pt>
                <c:pt idx="17256">
                  <c:v>0.03</c:v>
                </c:pt>
                <c:pt idx="17257">
                  <c:v>0.03</c:v>
                </c:pt>
                <c:pt idx="17258">
                  <c:v>0.03</c:v>
                </c:pt>
                <c:pt idx="17259">
                  <c:v>0.03</c:v>
                </c:pt>
                <c:pt idx="17260">
                  <c:v>0.03</c:v>
                </c:pt>
                <c:pt idx="17261">
                  <c:v>0.03</c:v>
                </c:pt>
                <c:pt idx="17262">
                  <c:v>0.03</c:v>
                </c:pt>
                <c:pt idx="17263">
                  <c:v>0.03</c:v>
                </c:pt>
                <c:pt idx="17264">
                  <c:v>0.03</c:v>
                </c:pt>
                <c:pt idx="17265">
                  <c:v>0.03</c:v>
                </c:pt>
                <c:pt idx="17266">
                  <c:v>0.03</c:v>
                </c:pt>
                <c:pt idx="17267">
                  <c:v>0.03</c:v>
                </c:pt>
                <c:pt idx="17268">
                  <c:v>0.03</c:v>
                </c:pt>
                <c:pt idx="17269">
                  <c:v>0.03</c:v>
                </c:pt>
                <c:pt idx="17270">
                  <c:v>0.03</c:v>
                </c:pt>
                <c:pt idx="17271">
                  <c:v>0.03</c:v>
                </c:pt>
                <c:pt idx="17272">
                  <c:v>0.03</c:v>
                </c:pt>
                <c:pt idx="17273">
                  <c:v>0.03</c:v>
                </c:pt>
                <c:pt idx="17274">
                  <c:v>0.03</c:v>
                </c:pt>
                <c:pt idx="17275">
                  <c:v>0.03</c:v>
                </c:pt>
                <c:pt idx="17276">
                  <c:v>0.03</c:v>
                </c:pt>
                <c:pt idx="17277">
                  <c:v>0.03</c:v>
                </c:pt>
                <c:pt idx="17278">
                  <c:v>0.03</c:v>
                </c:pt>
                <c:pt idx="17279">
                  <c:v>2.5000000000000001E-2</c:v>
                </c:pt>
                <c:pt idx="17280">
                  <c:v>2.8799999999999999E-2</c:v>
                </c:pt>
                <c:pt idx="17281">
                  <c:v>2.9399999999999999E-2</c:v>
                </c:pt>
                <c:pt idx="17282">
                  <c:v>0.03</c:v>
                </c:pt>
                <c:pt idx="17283">
                  <c:v>0.03</c:v>
                </c:pt>
                <c:pt idx="17284">
                  <c:v>2.5000000000000001E-2</c:v>
                </c:pt>
                <c:pt idx="17285">
                  <c:v>2.8799999999999999E-2</c:v>
                </c:pt>
                <c:pt idx="17286">
                  <c:v>2.9399999999999999E-2</c:v>
                </c:pt>
                <c:pt idx="17287">
                  <c:v>2.9399999999999999E-2</c:v>
                </c:pt>
                <c:pt idx="17288">
                  <c:v>2.9399999999999999E-2</c:v>
                </c:pt>
                <c:pt idx="17289">
                  <c:v>2.5000000000000001E-2</c:v>
                </c:pt>
                <c:pt idx="17290">
                  <c:v>2.2499999999999999E-2</c:v>
                </c:pt>
                <c:pt idx="17291">
                  <c:v>0.03</c:v>
                </c:pt>
                <c:pt idx="17292">
                  <c:v>0.03</c:v>
                </c:pt>
                <c:pt idx="17293">
                  <c:v>0.03</c:v>
                </c:pt>
                <c:pt idx="17294">
                  <c:v>0.01</c:v>
                </c:pt>
                <c:pt idx="17295">
                  <c:v>0.03</c:v>
                </c:pt>
                <c:pt idx="17296">
                  <c:v>0.03</c:v>
                </c:pt>
                <c:pt idx="17297">
                  <c:v>0.03</c:v>
                </c:pt>
                <c:pt idx="17298">
                  <c:v>0.03</c:v>
                </c:pt>
                <c:pt idx="17299">
                  <c:v>2.9399999999999999E-2</c:v>
                </c:pt>
                <c:pt idx="17300">
                  <c:v>0.03</c:v>
                </c:pt>
                <c:pt idx="17301">
                  <c:v>0.03</c:v>
                </c:pt>
                <c:pt idx="17302">
                  <c:v>0.03</c:v>
                </c:pt>
                <c:pt idx="17303">
                  <c:v>0.03</c:v>
                </c:pt>
                <c:pt idx="17304">
                  <c:v>0.03</c:v>
                </c:pt>
                <c:pt idx="17305">
                  <c:v>2.75E-2</c:v>
                </c:pt>
                <c:pt idx="17306">
                  <c:v>0.03</c:v>
                </c:pt>
                <c:pt idx="17307">
                  <c:v>0.03</c:v>
                </c:pt>
                <c:pt idx="17308">
                  <c:v>0.03</c:v>
                </c:pt>
                <c:pt idx="17309">
                  <c:v>0.02</c:v>
                </c:pt>
                <c:pt idx="17310">
                  <c:v>2.5000000000000001E-2</c:v>
                </c:pt>
                <c:pt idx="17311">
                  <c:v>0.03</c:v>
                </c:pt>
                <c:pt idx="17312">
                  <c:v>0.03</c:v>
                </c:pt>
                <c:pt idx="17313">
                  <c:v>0.03</c:v>
                </c:pt>
                <c:pt idx="17314">
                  <c:v>0.03</c:v>
                </c:pt>
                <c:pt idx="17315">
                  <c:v>0.03</c:v>
                </c:pt>
                <c:pt idx="17316">
                  <c:v>0.03</c:v>
                </c:pt>
                <c:pt idx="17317">
                  <c:v>0.03</c:v>
                </c:pt>
                <c:pt idx="17318">
                  <c:v>2.63E-2</c:v>
                </c:pt>
                <c:pt idx="17319">
                  <c:v>0.01</c:v>
                </c:pt>
                <c:pt idx="17320">
                  <c:v>2.2499999999999999E-2</c:v>
                </c:pt>
                <c:pt idx="17321">
                  <c:v>0.03</c:v>
                </c:pt>
                <c:pt idx="17322">
                  <c:v>0.03</c:v>
                </c:pt>
                <c:pt idx="17323">
                  <c:v>2.8799999999999999E-2</c:v>
                </c:pt>
                <c:pt idx="17324">
                  <c:v>2.8799999999999999E-2</c:v>
                </c:pt>
                <c:pt idx="17325">
                  <c:v>2.9399999999999999E-2</c:v>
                </c:pt>
                <c:pt idx="17326">
                  <c:v>0.03</c:v>
                </c:pt>
                <c:pt idx="17327">
                  <c:v>0.03</c:v>
                </c:pt>
                <c:pt idx="17328">
                  <c:v>0.03</c:v>
                </c:pt>
                <c:pt idx="17329">
                  <c:v>2.8799999999999999E-2</c:v>
                </c:pt>
                <c:pt idx="17330">
                  <c:v>0.03</c:v>
                </c:pt>
                <c:pt idx="17331">
                  <c:v>0.03</c:v>
                </c:pt>
                <c:pt idx="17332">
                  <c:v>0.03</c:v>
                </c:pt>
                <c:pt idx="17333">
                  <c:v>0.03</c:v>
                </c:pt>
                <c:pt idx="17334">
                  <c:v>0.03</c:v>
                </c:pt>
                <c:pt idx="17335">
                  <c:v>0.03</c:v>
                </c:pt>
                <c:pt idx="17336">
                  <c:v>0.03</c:v>
                </c:pt>
                <c:pt idx="17337">
                  <c:v>0.03</c:v>
                </c:pt>
                <c:pt idx="17338">
                  <c:v>0.03</c:v>
                </c:pt>
                <c:pt idx="17339">
                  <c:v>0.03</c:v>
                </c:pt>
                <c:pt idx="17340">
                  <c:v>2.9399999999999999E-2</c:v>
                </c:pt>
                <c:pt idx="17341">
                  <c:v>0.03</c:v>
                </c:pt>
                <c:pt idx="17342">
                  <c:v>0.03</c:v>
                </c:pt>
                <c:pt idx="17343">
                  <c:v>0.03</c:v>
                </c:pt>
                <c:pt idx="17344">
                  <c:v>2.9399999999999999E-2</c:v>
                </c:pt>
                <c:pt idx="17345">
                  <c:v>2.9399999999999999E-2</c:v>
                </c:pt>
                <c:pt idx="17346">
                  <c:v>2.9399999999999999E-2</c:v>
                </c:pt>
                <c:pt idx="17347">
                  <c:v>2.9399999999999999E-2</c:v>
                </c:pt>
                <c:pt idx="17348">
                  <c:v>0.03</c:v>
                </c:pt>
                <c:pt idx="17349">
                  <c:v>2.5000000000000001E-2</c:v>
                </c:pt>
                <c:pt idx="17350">
                  <c:v>2.9399999999999999E-2</c:v>
                </c:pt>
                <c:pt idx="17351">
                  <c:v>0.03</c:v>
                </c:pt>
                <c:pt idx="17352">
                  <c:v>0.03</c:v>
                </c:pt>
                <c:pt idx="17353">
                  <c:v>0.03</c:v>
                </c:pt>
                <c:pt idx="17354">
                  <c:v>2.9399999999999999E-2</c:v>
                </c:pt>
                <c:pt idx="17355">
                  <c:v>2.9399999999999999E-2</c:v>
                </c:pt>
                <c:pt idx="17356">
                  <c:v>0.03</c:v>
                </c:pt>
                <c:pt idx="17357">
                  <c:v>0.03</c:v>
                </c:pt>
                <c:pt idx="17358">
                  <c:v>0.03</c:v>
                </c:pt>
                <c:pt idx="17359">
                  <c:v>0.03</c:v>
                </c:pt>
                <c:pt idx="17360">
                  <c:v>0.03</c:v>
                </c:pt>
                <c:pt idx="17361">
                  <c:v>0.03</c:v>
                </c:pt>
                <c:pt idx="17362">
                  <c:v>0.03</c:v>
                </c:pt>
                <c:pt idx="17363">
                  <c:v>0.03</c:v>
                </c:pt>
                <c:pt idx="17364">
                  <c:v>0.03</c:v>
                </c:pt>
                <c:pt idx="17365">
                  <c:v>0.03</c:v>
                </c:pt>
                <c:pt idx="17366">
                  <c:v>0.03</c:v>
                </c:pt>
                <c:pt idx="17367">
                  <c:v>0.03</c:v>
                </c:pt>
                <c:pt idx="17368">
                  <c:v>0.03</c:v>
                </c:pt>
                <c:pt idx="17369">
                  <c:v>2.5000000000000001E-2</c:v>
                </c:pt>
                <c:pt idx="17370">
                  <c:v>2.5000000000000001E-2</c:v>
                </c:pt>
                <c:pt idx="17371">
                  <c:v>0.03</c:v>
                </c:pt>
                <c:pt idx="17372">
                  <c:v>0.03</c:v>
                </c:pt>
                <c:pt idx="17373">
                  <c:v>0.03</c:v>
                </c:pt>
                <c:pt idx="17374">
                  <c:v>2.5000000000000001E-2</c:v>
                </c:pt>
                <c:pt idx="17375">
                  <c:v>0.03</c:v>
                </c:pt>
                <c:pt idx="17376">
                  <c:v>0.03</c:v>
                </c:pt>
                <c:pt idx="17377">
                  <c:v>0.03</c:v>
                </c:pt>
                <c:pt idx="17378">
                  <c:v>0.03</c:v>
                </c:pt>
                <c:pt idx="17379">
                  <c:v>0.03</c:v>
                </c:pt>
                <c:pt idx="17380">
                  <c:v>0.03</c:v>
                </c:pt>
                <c:pt idx="17381">
                  <c:v>0.03</c:v>
                </c:pt>
                <c:pt idx="17382">
                  <c:v>0.03</c:v>
                </c:pt>
                <c:pt idx="17383">
                  <c:v>0.03</c:v>
                </c:pt>
                <c:pt idx="17384">
                  <c:v>1.7500000000000002E-2</c:v>
                </c:pt>
                <c:pt idx="17385">
                  <c:v>0.02</c:v>
                </c:pt>
                <c:pt idx="17386">
                  <c:v>2.8799999999999999E-2</c:v>
                </c:pt>
                <c:pt idx="17387">
                  <c:v>0.03</c:v>
                </c:pt>
                <c:pt idx="17388">
                  <c:v>2.75E-2</c:v>
                </c:pt>
                <c:pt idx="17389">
                  <c:v>2.69E-2</c:v>
                </c:pt>
                <c:pt idx="17390">
                  <c:v>2.75E-2</c:v>
                </c:pt>
                <c:pt idx="17391">
                  <c:v>2.75E-2</c:v>
                </c:pt>
                <c:pt idx="17392">
                  <c:v>2.75E-2</c:v>
                </c:pt>
                <c:pt idx="17393">
                  <c:v>2.75E-2</c:v>
                </c:pt>
                <c:pt idx="17394">
                  <c:v>2.75E-2</c:v>
                </c:pt>
                <c:pt idx="17395">
                  <c:v>2.75E-2</c:v>
                </c:pt>
                <c:pt idx="17396">
                  <c:v>2.75E-2</c:v>
                </c:pt>
                <c:pt idx="17397">
                  <c:v>2.75E-2</c:v>
                </c:pt>
                <c:pt idx="17398">
                  <c:v>2.75E-2</c:v>
                </c:pt>
                <c:pt idx="17399">
                  <c:v>2.75E-2</c:v>
                </c:pt>
                <c:pt idx="17400">
                  <c:v>2.75E-2</c:v>
                </c:pt>
                <c:pt idx="17401">
                  <c:v>2.75E-2</c:v>
                </c:pt>
                <c:pt idx="17402">
                  <c:v>2.75E-2</c:v>
                </c:pt>
                <c:pt idx="17403">
                  <c:v>2.75E-2</c:v>
                </c:pt>
                <c:pt idx="17404">
                  <c:v>2.69E-2</c:v>
                </c:pt>
                <c:pt idx="17405">
                  <c:v>2.69E-2</c:v>
                </c:pt>
                <c:pt idx="17406">
                  <c:v>2.75E-2</c:v>
                </c:pt>
                <c:pt idx="17407">
                  <c:v>2.75E-2</c:v>
                </c:pt>
                <c:pt idx="17408">
                  <c:v>2.75E-2</c:v>
                </c:pt>
                <c:pt idx="17409">
                  <c:v>2.69E-2</c:v>
                </c:pt>
                <c:pt idx="17410">
                  <c:v>2.75E-2</c:v>
                </c:pt>
                <c:pt idx="17411">
                  <c:v>2.75E-2</c:v>
                </c:pt>
                <c:pt idx="17412">
                  <c:v>2.75E-2</c:v>
                </c:pt>
                <c:pt idx="17413">
                  <c:v>2.75E-2</c:v>
                </c:pt>
                <c:pt idx="17414">
                  <c:v>2.75E-2</c:v>
                </c:pt>
                <c:pt idx="17415">
                  <c:v>2.75E-2</c:v>
                </c:pt>
                <c:pt idx="17416">
                  <c:v>2.75E-2</c:v>
                </c:pt>
                <c:pt idx="17417">
                  <c:v>2.75E-2</c:v>
                </c:pt>
                <c:pt idx="17418">
                  <c:v>2.75E-2</c:v>
                </c:pt>
                <c:pt idx="17419">
                  <c:v>2.75E-2</c:v>
                </c:pt>
                <c:pt idx="17420">
                  <c:v>2.75E-2</c:v>
                </c:pt>
                <c:pt idx="17421">
                  <c:v>2.75E-2</c:v>
                </c:pt>
                <c:pt idx="17422">
                  <c:v>2.75E-2</c:v>
                </c:pt>
                <c:pt idx="17423">
                  <c:v>2.75E-2</c:v>
                </c:pt>
                <c:pt idx="17424">
                  <c:v>2.75E-2</c:v>
                </c:pt>
                <c:pt idx="17425">
                  <c:v>2.75E-2</c:v>
                </c:pt>
                <c:pt idx="17426">
                  <c:v>2.75E-2</c:v>
                </c:pt>
                <c:pt idx="17427">
                  <c:v>2.75E-2</c:v>
                </c:pt>
                <c:pt idx="17428">
                  <c:v>2.75E-2</c:v>
                </c:pt>
                <c:pt idx="17429">
                  <c:v>2.2499999999999999E-2</c:v>
                </c:pt>
                <c:pt idx="17430">
                  <c:v>2.2499999999999999E-2</c:v>
                </c:pt>
                <c:pt idx="17431">
                  <c:v>2.75E-2</c:v>
                </c:pt>
                <c:pt idx="17432">
                  <c:v>2.75E-2</c:v>
                </c:pt>
                <c:pt idx="17433">
                  <c:v>2.75E-2</c:v>
                </c:pt>
                <c:pt idx="17434">
                  <c:v>2.75E-2</c:v>
                </c:pt>
                <c:pt idx="17435">
                  <c:v>2.75E-2</c:v>
                </c:pt>
                <c:pt idx="17436">
                  <c:v>2.75E-2</c:v>
                </c:pt>
                <c:pt idx="17437">
                  <c:v>2.75E-2</c:v>
                </c:pt>
                <c:pt idx="17438">
                  <c:v>2.75E-2</c:v>
                </c:pt>
                <c:pt idx="17439">
                  <c:v>2.75E-2</c:v>
                </c:pt>
                <c:pt idx="17440">
                  <c:v>2.75E-2</c:v>
                </c:pt>
                <c:pt idx="17441">
                  <c:v>2.75E-2</c:v>
                </c:pt>
                <c:pt idx="17442">
                  <c:v>2.75E-2</c:v>
                </c:pt>
                <c:pt idx="17443">
                  <c:v>2.75E-2</c:v>
                </c:pt>
                <c:pt idx="17444">
                  <c:v>2.5000000000000001E-2</c:v>
                </c:pt>
                <c:pt idx="17445">
                  <c:v>2.75E-2</c:v>
                </c:pt>
                <c:pt idx="17446">
                  <c:v>2.75E-2</c:v>
                </c:pt>
                <c:pt idx="17447">
                  <c:v>2.75E-2</c:v>
                </c:pt>
                <c:pt idx="17448">
                  <c:v>2.75E-2</c:v>
                </c:pt>
                <c:pt idx="17449">
                  <c:v>2.75E-2</c:v>
                </c:pt>
                <c:pt idx="17450">
                  <c:v>2.75E-2</c:v>
                </c:pt>
                <c:pt idx="17451">
                  <c:v>2.75E-2</c:v>
                </c:pt>
                <c:pt idx="17452">
                  <c:v>2.75E-2</c:v>
                </c:pt>
                <c:pt idx="17453">
                  <c:v>2.75E-2</c:v>
                </c:pt>
                <c:pt idx="17454">
                  <c:v>2.75E-2</c:v>
                </c:pt>
                <c:pt idx="17455">
                  <c:v>2.75E-2</c:v>
                </c:pt>
                <c:pt idx="17456">
                  <c:v>2.75E-2</c:v>
                </c:pt>
                <c:pt idx="17457">
                  <c:v>2.75E-2</c:v>
                </c:pt>
                <c:pt idx="17458">
                  <c:v>2.75E-2</c:v>
                </c:pt>
                <c:pt idx="17459">
                  <c:v>2.75E-2</c:v>
                </c:pt>
                <c:pt idx="17460">
                  <c:v>2.75E-2</c:v>
                </c:pt>
                <c:pt idx="17461">
                  <c:v>2.75E-2</c:v>
                </c:pt>
                <c:pt idx="17462">
                  <c:v>2.75E-2</c:v>
                </c:pt>
                <c:pt idx="17463">
                  <c:v>2.75E-2</c:v>
                </c:pt>
                <c:pt idx="17464">
                  <c:v>2.75E-2</c:v>
                </c:pt>
                <c:pt idx="17465">
                  <c:v>2.75E-2</c:v>
                </c:pt>
                <c:pt idx="17466">
                  <c:v>2.75E-2</c:v>
                </c:pt>
                <c:pt idx="17467">
                  <c:v>2.75E-2</c:v>
                </c:pt>
                <c:pt idx="17468">
                  <c:v>2.75E-2</c:v>
                </c:pt>
                <c:pt idx="17469">
                  <c:v>2.75E-2</c:v>
                </c:pt>
                <c:pt idx="17470">
                  <c:v>2.75E-2</c:v>
                </c:pt>
                <c:pt idx="17471">
                  <c:v>2.75E-2</c:v>
                </c:pt>
                <c:pt idx="17472">
                  <c:v>2.75E-2</c:v>
                </c:pt>
                <c:pt idx="17473">
                  <c:v>2.75E-2</c:v>
                </c:pt>
                <c:pt idx="17474">
                  <c:v>2.75E-2</c:v>
                </c:pt>
                <c:pt idx="17475">
                  <c:v>2.75E-2</c:v>
                </c:pt>
                <c:pt idx="17476">
                  <c:v>2.75E-2</c:v>
                </c:pt>
                <c:pt idx="17477">
                  <c:v>2.75E-2</c:v>
                </c:pt>
                <c:pt idx="17478">
                  <c:v>2.75E-2</c:v>
                </c:pt>
                <c:pt idx="17479">
                  <c:v>2.3799999999999998E-2</c:v>
                </c:pt>
                <c:pt idx="17480">
                  <c:v>2.3799999999999998E-2</c:v>
                </c:pt>
                <c:pt idx="17481">
                  <c:v>2.69E-2</c:v>
                </c:pt>
                <c:pt idx="17482">
                  <c:v>2.75E-2</c:v>
                </c:pt>
                <c:pt idx="17483">
                  <c:v>2.5000000000000001E-2</c:v>
                </c:pt>
                <c:pt idx="17484">
                  <c:v>2.5000000000000001E-2</c:v>
                </c:pt>
                <c:pt idx="17485">
                  <c:v>2.5000000000000001E-2</c:v>
                </c:pt>
                <c:pt idx="17486">
                  <c:v>2.5000000000000001E-2</c:v>
                </c:pt>
                <c:pt idx="17487">
                  <c:v>2.5000000000000001E-2</c:v>
                </c:pt>
                <c:pt idx="17488">
                  <c:v>2.5000000000000001E-2</c:v>
                </c:pt>
                <c:pt idx="17489">
                  <c:v>2.5000000000000001E-2</c:v>
                </c:pt>
                <c:pt idx="17490">
                  <c:v>2.5000000000000001E-2</c:v>
                </c:pt>
                <c:pt idx="17491">
                  <c:v>2.5000000000000001E-2</c:v>
                </c:pt>
                <c:pt idx="17492">
                  <c:v>2.5000000000000001E-2</c:v>
                </c:pt>
                <c:pt idx="17493">
                  <c:v>2.5000000000000001E-2</c:v>
                </c:pt>
                <c:pt idx="17494">
                  <c:v>2.5000000000000001E-2</c:v>
                </c:pt>
                <c:pt idx="17495">
                  <c:v>2.5000000000000001E-2</c:v>
                </c:pt>
                <c:pt idx="17496">
                  <c:v>2.5000000000000001E-2</c:v>
                </c:pt>
                <c:pt idx="17497">
                  <c:v>2.5000000000000001E-2</c:v>
                </c:pt>
                <c:pt idx="17498">
                  <c:v>2.5000000000000001E-2</c:v>
                </c:pt>
                <c:pt idx="17499">
                  <c:v>2.5000000000000001E-2</c:v>
                </c:pt>
                <c:pt idx="17500">
                  <c:v>2.5000000000000001E-2</c:v>
                </c:pt>
                <c:pt idx="17501">
                  <c:v>2.5000000000000001E-2</c:v>
                </c:pt>
                <c:pt idx="17502">
                  <c:v>2.5000000000000001E-2</c:v>
                </c:pt>
                <c:pt idx="17503">
                  <c:v>2.5000000000000001E-2</c:v>
                </c:pt>
                <c:pt idx="17504">
                  <c:v>2.4399999999999998E-2</c:v>
                </c:pt>
                <c:pt idx="17505">
                  <c:v>2.5000000000000001E-2</c:v>
                </c:pt>
                <c:pt idx="17506">
                  <c:v>2.5000000000000001E-2</c:v>
                </c:pt>
                <c:pt idx="17507">
                  <c:v>2.5000000000000001E-2</c:v>
                </c:pt>
                <c:pt idx="17508">
                  <c:v>2.5000000000000001E-2</c:v>
                </c:pt>
                <c:pt idx="17509">
                  <c:v>2.5000000000000001E-2</c:v>
                </c:pt>
                <c:pt idx="17510">
                  <c:v>2.5000000000000001E-2</c:v>
                </c:pt>
                <c:pt idx="17511">
                  <c:v>2.5000000000000001E-2</c:v>
                </c:pt>
                <c:pt idx="17512">
                  <c:v>2.5000000000000001E-2</c:v>
                </c:pt>
                <c:pt idx="17513">
                  <c:v>2.5000000000000001E-2</c:v>
                </c:pt>
                <c:pt idx="17514">
                  <c:v>2.5000000000000001E-2</c:v>
                </c:pt>
                <c:pt idx="17515">
                  <c:v>2.5000000000000001E-2</c:v>
                </c:pt>
                <c:pt idx="17516">
                  <c:v>2.5000000000000001E-2</c:v>
                </c:pt>
                <c:pt idx="17517">
                  <c:v>2.5000000000000001E-2</c:v>
                </c:pt>
                <c:pt idx="17518">
                  <c:v>2.5000000000000001E-2</c:v>
                </c:pt>
                <c:pt idx="17519">
                  <c:v>2.4399999999999998E-2</c:v>
                </c:pt>
                <c:pt idx="17520">
                  <c:v>2.4399999999999998E-2</c:v>
                </c:pt>
                <c:pt idx="17521">
                  <c:v>2.5000000000000001E-2</c:v>
                </c:pt>
                <c:pt idx="17522">
                  <c:v>2.5000000000000001E-2</c:v>
                </c:pt>
                <c:pt idx="17523">
                  <c:v>2.5000000000000001E-2</c:v>
                </c:pt>
                <c:pt idx="17524">
                  <c:v>2.5000000000000001E-2</c:v>
                </c:pt>
                <c:pt idx="17525">
                  <c:v>2.5000000000000001E-2</c:v>
                </c:pt>
                <c:pt idx="17526">
                  <c:v>2.5000000000000001E-2</c:v>
                </c:pt>
                <c:pt idx="17527">
                  <c:v>2.5000000000000001E-2</c:v>
                </c:pt>
                <c:pt idx="17528">
                  <c:v>2.5000000000000001E-2</c:v>
                </c:pt>
                <c:pt idx="17529">
                  <c:v>2.5000000000000001E-2</c:v>
                </c:pt>
                <c:pt idx="17530">
                  <c:v>2.5000000000000001E-2</c:v>
                </c:pt>
                <c:pt idx="17531">
                  <c:v>2.5000000000000001E-2</c:v>
                </c:pt>
                <c:pt idx="17532">
                  <c:v>2.5000000000000001E-2</c:v>
                </c:pt>
                <c:pt idx="17533">
                  <c:v>2.5000000000000001E-2</c:v>
                </c:pt>
                <c:pt idx="17534">
                  <c:v>2.5000000000000001E-2</c:v>
                </c:pt>
                <c:pt idx="17535">
                  <c:v>2.5000000000000001E-2</c:v>
                </c:pt>
                <c:pt idx="17536">
                  <c:v>2.5000000000000001E-2</c:v>
                </c:pt>
                <c:pt idx="17537">
                  <c:v>2.5000000000000001E-2</c:v>
                </c:pt>
                <c:pt idx="17538">
                  <c:v>2.5000000000000001E-2</c:v>
                </c:pt>
                <c:pt idx="17539">
                  <c:v>2.5000000000000001E-2</c:v>
                </c:pt>
                <c:pt idx="17540">
                  <c:v>2.5000000000000001E-2</c:v>
                </c:pt>
                <c:pt idx="17541">
                  <c:v>2.5000000000000001E-2</c:v>
                </c:pt>
                <c:pt idx="17542">
                  <c:v>2.5000000000000001E-2</c:v>
                </c:pt>
                <c:pt idx="17543">
                  <c:v>2.5000000000000001E-2</c:v>
                </c:pt>
                <c:pt idx="17544">
                  <c:v>2.5000000000000001E-2</c:v>
                </c:pt>
                <c:pt idx="17545">
                  <c:v>2.5000000000000001E-2</c:v>
                </c:pt>
                <c:pt idx="17546">
                  <c:v>2.5000000000000001E-2</c:v>
                </c:pt>
                <c:pt idx="17547">
                  <c:v>2.5000000000000001E-2</c:v>
                </c:pt>
                <c:pt idx="17548">
                  <c:v>2.5000000000000001E-2</c:v>
                </c:pt>
                <c:pt idx="17549">
                  <c:v>2.4399999999999998E-2</c:v>
                </c:pt>
                <c:pt idx="17550">
                  <c:v>2.4399999999999998E-2</c:v>
                </c:pt>
                <c:pt idx="17551">
                  <c:v>2.5000000000000001E-2</c:v>
                </c:pt>
                <c:pt idx="17552">
                  <c:v>2.5000000000000001E-2</c:v>
                </c:pt>
                <c:pt idx="17553">
                  <c:v>2.5000000000000001E-2</c:v>
                </c:pt>
                <c:pt idx="17554">
                  <c:v>1.2500000000000001E-2</c:v>
                </c:pt>
                <c:pt idx="17555">
                  <c:v>2.4399999999999998E-2</c:v>
                </c:pt>
                <c:pt idx="17556">
                  <c:v>2.5000000000000001E-2</c:v>
                </c:pt>
                <c:pt idx="17557">
                  <c:v>2.5000000000000001E-2</c:v>
                </c:pt>
                <c:pt idx="17558">
                  <c:v>2.5000000000000001E-2</c:v>
                </c:pt>
                <c:pt idx="17559">
                  <c:v>2.3799999999999998E-2</c:v>
                </c:pt>
                <c:pt idx="17560">
                  <c:v>2.5000000000000001E-2</c:v>
                </c:pt>
                <c:pt idx="17561">
                  <c:v>2.5000000000000001E-2</c:v>
                </c:pt>
                <c:pt idx="17562">
                  <c:v>2.5000000000000001E-2</c:v>
                </c:pt>
                <c:pt idx="17563">
                  <c:v>2.5000000000000001E-2</c:v>
                </c:pt>
                <c:pt idx="17564">
                  <c:v>2.4399999999999998E-2</c:v>
                </c:pt>
                <c:pt idx="17565">
                  <c:v>2.5000000000000001E-2</c:v>
                </c:pt>
                <c:pt idx="17566">
                  <c:v>2.5000000000000001E-2</c:v>
                </c:pt>
                <c:pt idx="17567">
                  <c:v>2.5000000000000001E-2</c:v>
                </c:pt>
                <c:pt idx="17568">
                  <c:v>2.4399999999999998E-2</c:v>
                </c:pt>
                <c:pt idx="17569">
                  <c:v>2.2499999999999999E-2</c:v>
                </c:pt>
                <c:pt idx="17570">
                  <c:v>2.4399999999999998E-2</c:v>
                </c:pt>
                <c:pt idx="17571">
                  <c:v>2.5000000000000001E-2</c:v>
                </c:pt>
                <c:pt idx="17572">
                  <c:v>2.5000000000000001E-2</c:v>
                </c:pt>
                <c:pt idx="17573">
                  <c:v>2.5000000000000001E-2</c:v>
                </c:pt>
                <c:pt idx="17574">
                  <c:v>2.5000000000000001E-2</c:v>
                </c:pt>
                <c:pt idx="17575">
                  <c:v>2.5000000000000001E-2</c:v>
                </c:pt>
                <c:pt idx="17576">
                  <c:v>2.5000000000000001E-2</c:v>
                </c:pt>
                <c:pt idx="17577">
                  <c:v>2.5000000000000001E-2</c:v>
                </c:pt>
                <c:pt idx="17578">
                  <c:v>2.5000000000000001E-2</c:v>
                </c:pt>
                <c:pt idx="17579">
                  <c:v>2.4399999999999998E-2</c:v>
                </c:pt>
                <c:pt idx="17580">
                  <c:v>2.5000000000000001E-2</c:v>
                </c:pt>
                <c:pt idx="17581">
                  <c:v>2.5000000000000001E-2</c:v>
                </c:pt>
                <c:pt idx="17582">
                  <c:v>2.5000000000000001E-2</c:v>
                </c:pt>
                <c:pt idx="17583">
                  <c:v>2.5000000000000001E-2</c:v>
                </c:pt>
                <c:pt idx="17584">
                  <c:v>2.5000000000000001E-2</c:v>
                </c:pt>
                <c:pt idx="17585">
                  <c:v>2.5000000000000001E-2</c:v>
                </c:pt>
                <c:pt idx="17586">
                  <c:v>2.5000000000000001E-2</c:v>
                </c:pt>
                <c:pt idx="17587">
                  <c:v>2.5000000000000001E-2</c:v>
                </c:pt>
                <c:pt idx="17588">
                  <c:v>2.2499999999999999E-2</c:v>
                </c:pt>
                <c:pt idx="17589">
                  <c:v>2.1899999999999999E-2</c:v>
                </c:pt>
                <c:pt idx="17590">
                  <c:v>2.2499999999999999E-2</c:v>
                </c:pt>
                <c:pt idx="17591">
                  <c:v>2.2499999999999999E-2</c:v>
                </c:pt>
                <c:pt idx="17592">
                  <c:v>2.2499999999999999E-2</c:v>
                </c:pt>
                <c:pt idx="17593">
                  <c:v>2.2499999999999999E-2</c:v>
                </c:pt>
                <c:pt idx="17594">
                  <c:v>2.2499999999999999E-2</c:v>
                </c:pt>
                <c:pt idx="17595">
                  <c:v>2.2499999999999999E-2</c:v>
                </c:pt>
                <c:pt idx="17596">
                  <c:v>2.2499999999999999E-2</c:v>
                </c:pt>
                <c:pt idx="17597">
                  <c:v>2.2499999999999999E-2</c:v>
                </c:pt>
                <c:pt idx="17598">
                  <c:v>2.2499999999999999E-2</c:v>
                </c:pt>
                <c:pt idx="17599">
                  <c:v>2.2499999999999999E-2</c:v>
                </c:pt>
                <c:pt idx="17600">
                  <c:v>2.2499999999999999E-2</c:v>
                </c:pt>
                <c:pt idx="17601">
                  <c:v>2.2499999999999999E-2</c:v>
                </c:pt>
                <c:pt idx="17602">
                  <c:v>2.2499999999999999E-2</c:v>
                </c:pt>
                <c:pt idx="17603">
                  <c:v>2.2499999999999999E-2</c:v>
                </c:pt>
                <c:pt idx="17604">
                  <c:v>2.2499999999999999E-2</c:v>
                </c:pt>
                <c:pt idx="17605">
                  <c:v>2.2499999999999999E-2</c:v>
                </c:pt>
                <c:pt idx="17606">
                  <c:v>2.2499999999999999E-2</c:v>
                </c:pt>
                <c:pt idx="17607">
                  <c:v>2.2499999999999999E-2</c:v>
                </c:pt>
                <c:pt idx="17608">
                  <c:v>2.2499999999999999E-2</c:v>
                </c:pt>
                <c:pt idx="17609">
                  <c:v>2.1899999999999999E-2</c:v>
                </c:pt>
                <c:pt idx="17610">
                  <c:v>2.1899999999999999E-2</c:v>
                </c:pt>
                <c:pt idx="17611">
                  <c:v>2.2499999999999999E-2</c:v>
                </c:pt>
                <c:pt idx="17612">
                  <c:v>2.2499999999999999E-2</c:v>
                </c:pt>
                <c:pt idx="17613">
                  <c:v>2.2499999999999999E-2</c:v>
                </c:pt>
                <c:pt idx="17614">
                  <c:v>2.2499999999999999E-2</c:v>
                </c:pt>
                <c:pt idx="17615">
                  <c:v>2.2499999999999999E-2</c:v>
                </c:pt>
                <c:pt idx="17616">
                  <c:v>2.2499999999999999E-2</c:v>
                </c:pt>
                <c:pt idx="17617">
                  <c:v>2.2499999999999999E-2</c:v>
                </c:pt>
                <c:pt idx="17618">
                  <c:v>2.2499999999999999E-2</c:v>
                </c:pt>
                <c:pt idx="17619">
                  <c:v>2.1899999999999999E-2</c:v>
                </c:pt>
                <c:pt idx="17620">
                  <c:v>2.2499999999999999E-2</c:v>
                </c:pt>
                <c:pt idx="17621">
                  <c:v>2.2499999999999999E-2</c:v>
                </c:pt>
                <c:pt idx="17622">
                  <c:v>2.1899999999999999E-2</c:v>
                </c:pt>
                <c:pt idx="17623">
                  <c:v>2.2499999999999999E-2</c:v>
                </c:pt>
                <c:pt idx="17624">
                  <c:v>2.2499999999999999E-2</c:v>
                </c:pt>
                <c:pt idx="17625">
                  <c:v>2.2499999999999999E-2</c:v>
                </c:pt>
                <c:pt idx="17626">
                  <c:v>2.2499999999999999E-2</c:v>
                </c:pt>
                <c:pt idx="17627">
                  <c:v>2.2499999999999999E-2</c:v>
                </c:pt>
                <c:pt idx="17628">
                  <c:v>2.1899999999999999E-2</c:v>
                </c:pt>
                <c:pt idx="17629">
                  <c:v>2.1899999999999999E-2</c:v>
                </c:pt>
                <c:pt idx="17630">
                  <c:v>2.1899999999999999E-2</c:v>
                </c:pt>
                <c:pt idx="17631">
                  <c:v>2.1899999999999999E-2</c:v>
                </c:pt>
                <c:pt idx="17632">
                  <c:v>2.1899999999999999E-2</c:v>
                </c:pt>
                <c:pt idx="17633">
                  <c:v>2.2499999999999999E-2</c:v>
                </c:pt>
                <c:pt idx="17634">
                  <c:v>0.02</c:v>
                </c:pt>
                <c:pt idx="17635">
                  <c:v>2.1899999999999999E-2</c:v>
                </c:pt>
                <c:pt idx="17636">
                  <c:v>2.2499999999999999E-2</c:v>
                </c:pt>
                <c:pt idx="17637">
                  <c:v>2.2499999999999999E-2</c:v>
                </c:pt>
                <c:pt idx="17638">
                  <c:v>2.1299999999999999E-2</c:v>
                </c:pt>
                <c:pt idx="17639">
                  <c:v>0.02</c:v>
                </c:pt>
                <c:pt idx="17640">
                  <c:v>0.02</c:v>
                </c:pt>
                <c:pt idx="17641">
                  <c:v>2.1299999999999999E-2</c:v>
                </c:pt>
                <c:pt idx="17642">
                  <c:v>2.1299999999999999E-2</c:v>
                </c:pt>
                <c:pt idx="17643">
                  <c:v>0.02</c:v>
                </c:pt>
                <c:pt idx="17644">
                  <c:v>0.02</c:v>
                </c:pt>
                <c:pt idx="17645">
                  <c:v>0.02</c:v>
                </c:pt>
                <c:pt idx="17646">
                  <c:v>0.02</c:v>
                </c:pt>
                <c:pt idx="17647">
                  <c:v>0.02</c:v>
                </c:pt>
                <c:pt idx="17648">
                  <c:v>0.02</c:v>
                </c:pt>
                <c:pt idx="17649">
                  <c:v>1.9400000000000001E-2</c:v>
                </c:pt>
                <c:pt idx="17650">
                  <c:v>0.02</c:v>
                </c:pt>
                <c:pt idx="17651">
                  <c:v>0.02</c:v>
                </c:pt>
                <c:pt idx="17652">
                  <c:v>0.02</c:v>
                </c:pt>
                <c:pt idx="17653">
                  <c:v>0.02</c:v>
                </c:pt>
                <c:pt idx="17654">
                  <c:v>1.9400000000000001E-2</c:v>
                </c:pt>
                <c:pt idx="17655">
                  <c:v>1.9400000000000001E-2</c:v>
                </c:pt>
                <c:pt idx="17656">
                  <c:v>0.02</c:v>
                </c:pt>
                <c:pt idx="17657">
                  <c:v>0.02</c:v>
                </c:pt>
                <c:pt idx="17658">
                  <c:v>1.9400000000000001E-2</c:v>
                </c:pt>
                <c:pt idx="17659">
                  <c:v>1.9400000000000001E-2</c:v>
                </c:pt>
                <c:pt idx="17660">
                  <c:v>1.9400000000000001E-2</c:v>
                </c:pt>
                <c:pt idx="17661">
                  <c:v>1.9400000000000001E-2</c:v>
                </c:pt>
                <c:pt idx="17662">
                  <c:v>0.02</c:v>
                </c:pt>
                <c:pt idx="17663">
                  <c:v>0.02</c:v>
                </c:pt>
                <c:pt idx="17664">
                  <c:v>1.6899999999999998E-2</c:v>
                </c:pt>
                <c:pt idx="17665">
                  <c:v>1.6899999999999998E-2</c:v>
                </c:pt>
                <c:pt idx="17666">
                  <c:v>1.6899999999999998E-2</c:v>
                </c:pt>
                <c:pt idx="17667">
                  <c:v>1.7500000000000002E-2</c:v>
                </c:pt>
                <c:pt idx="17668">
                  <c:v>1.6899999999999998E-2</c:v>
                </c:pt>
                <c:pt idx="17669">
                  <c:v>1.6899999999999998E-2</c:v>
                </c:pt>
                <c:pt idx="17670">
                  <c:v>1.6299999999999999E-2</c:v>
                </c:pt>
                <c:pt idx="17671">
                  <c:v>1.6299999999999999E-2</c:v>
                </c:pt>
                <c:pt idx="17672">
                  <c:v>1.6899999999999998E-2</c:v>
                </c:pt>
                <c:pt idx="17673">
                  <c:v>1.6899999999999998E-2</c:v>
                </c:pt>
                <c:pt idx="17674">
                  <c:v>1.6899999999999998E-2</c:v>
                </c:pt>
                <c:pt idx="17675">
                  <c:v>1.6299999999999999E-2</c:v>
                </c:pt>
                <c:pt idx="17676">
                  <c:v>1.6299999999999999E-2</c:v>
                </c:pt>
                <c:pt idx="17677">
                  <c:v>1.6299999999999999E-2</c:v>
                </c:pt>
                <c:pt idx="17678">
                  <c:v>1.6899999999999998E-2</c:v>
                </c:pt>
                <c:pt idx="17679">
                  <c:v>1.6899999999999998E-2</c:v>
                </c:pt>
                <c:pt idx="17680">
                  <c:v>1.6899999999999998E-2</c:v>
                </c:pt>
                <c:pt idx="17681">
                  <c:v>1.6899999999999998E-2</c:v>
                </c:pt>
                <c:pt idx="17682">
                  <c:v>1.6899999999999998E-2</c:v>
                </c:pt>
                <c:pt idx="17683">
                  <c:v>1.6899999999999998E-2</c:v>
                </c:pt>
                <c:pt idx="17684">
                  <c:v>1.6899999999999998E-2</c:v>
                </c:pt>
                <c:pt idx="17685">
                  <c:v>1.6899999999999998E-2</c:v>
                </c:pt>
                <c:pt idx="17686">
                  <c:v>1.6899999999999998E-2</c:v>
                </c:pt>
                <c:pt idx="17687">
                  <c:v>1.6899999999999998E-2</c:v>
                </c:pt>
                <c:pt idx="17688">
                  <c:v>1.6899999999999998E-2</c:v>
                </c:pt>
                <c:pt idx="17689">
                  <c:v>1.6899999999999998E-2</c:v>
                </c:pt>
                <c:pt idx="17690">
                  <c:v>1.6899999999999998E-2</c:v>
                </c:pt>
                <c:pt idx="17691">
                  <c:v>1.6899999999999998E-2</c:v>
                </c:pt>
                <c:pt idx="17692">
                  <c:v>1.6299999999999999E-2</c:v>
                </c:pt>
                <c:pt idx="17693">
                  <c:v>1.6299999999999999E-2</c:v>
                </c:pt>
                <c:pt idx="17694">
                  <c:v>1.38E-2</c:v>
                </c:pt>
                <c:pt idx="17695">
                  <c:v>1.6299999999999999E-2</c:v>
                </c:pt>
                <c:pt idx="17696">
                  <c:v>1.6299999999999999E-2</c:v>
                </c:pt>
                <c:pt idx="17697">
                  <c:v>1.4999999999999999E-2</c:v>
                </c:pt>
                <c:pt idx="17698">
                  <c:v>1.6899999999999998E-2</c:v>
                </c:pt>
                <c:pt idx="17699">
                  <c:v>1.6899999999999998E-2</c:v>
                </c:pt>
                <c:pt idx="17700">
                  <c:v>1.6899999999999998E-2</c:v>
                </c:pt>
                <c:pt idx="17701">
                  <c:v>1.6899999999999998E-2</c:v>
                </c:pt>
                <c:pt idx="17702">
                  <c:v>1.6899999999999998E-2</c:v>
                </c:pt>
                <c:pt idx="17703">
                  <c:v>1.6899999999999998E-2</c:v>
                </c:pt>
                <c:pt idx="17704">
                  <c:v>1.6299999999999999E-2</c:v>
                </c:pt>
                <c:pt idx="17705">
                  <c:v>1.6299999999999999E-2</c:v>
                </c:pt>
                <c:pt idx="17706">
                  <c:v>1.6899999999999998E-2</c:v>
                </c:pt>
                <c:pt idx="17707">
                  <c:v>1.6899999999999998E-2</c:v>
                </c:pt>
                <c:pt idx="17708">
                  <c:v>1.6899999999999998E-2</c:v>
                </c:pt>
                <c:pt idx="17709">
                  <c:v>1.6899999999999998E-2</c:v>
                </c:pt>
                <c:pt idx="17710">
                  <c:v>1.6899999999999998E-2</c:v>
                </c:pt>
                <c:pt idx="17711">
                  <c:v>1.6899999999999998E-2</c:v>
                </c:pt>
                <c:pt idx="17712">
                  <c:v>1.6899999999999998E-2</c:v>
                </c:pt>
                <c:pt idx="17713">
                  <c:v>1.6899999999999998E-2</c:v>
                </c:pt>
                <c:pt idx="17714">
                  <c:v>1.6899999999999998E-2</c:v>
                </c:pt>
                <c:pt idx="17715">
                  <c:v>1.4999999999999999E-2</c:v>
                </c:pt>
                <c:pt idx="17716">
                  <c:v>1.4999999999999999E-2</c:v>
                </c:pt>
                <c:pt idx="17717">
                  <c:v>0.01</c:v>
                </c:pt>
                <c:pt idx="17718">
                  <c:v>1.4999999999999999E-2</c:v>
                </c:pt>
                <c:pt idx="17719">
                  <c:v>5.0000000000000001E-3</c:v>
                </c:pt>
                <c:pt idx="17720">
                  <c:v>5.0000000000000001E-3</c:v>
                </c:pt>
                <c:pt idx="17721">
                  <c:v>1.6299999999999999E-2</c:v>
                </c:pt>
                <c:pt idx="17722">
                  <c:v>1.6299999999999999E-2</c:v>
                </c:pt>
                <c:pt idx="17723">
                  <c:v>1.6899999999999998E-2</c:v>
                </c:pt>
                <c:pt idx="17724">
                  <c:v>0.01</c:v>
                </c:pt>
                <c:pt idx="17725">
                  <c:v>7.4999999999999997E-3</c:v>
                </c:pt>
                <c:pt idx="17726">
                  <c:v>1.2500000000000001E-2</c:v>
                </c:pt>
                <c:pt idx="17727">
                  <c:v>1.4999999999999999E-2</c:v>
                </c:pt>
                <c:pt idx="17728">
                  <c:v>1.6299999999999999E-2</c:v>
                </c:pt>
                <c:pt idx="17729">
                  <c:v>1.6899999999999998E-2</c:v>
                </c:pt>
                <c:pt idx="17730">
                  <c:v>1.6899999999999998E-2</c:v>
                </c:pt>
                <c:pt idx="17731">
                  <c:v>1.6899999999999998E-2</c:v>
                </c:pt>
                <c:pt idx="17732">
                  <c:v>1.6899999999999998E-2</c:v>
                </c:pt>
                <c:pt idx="17733">
                  <c:v>1.4999999999999999E-2</c:v>
                </c:pt>
                <c:pt idx="17734">
                  <c:v>5.0000000000000001E-3</c:v>
                </c:pt>
                <c:pt idx="17735">
                  <c:v>0.01</c:v>
                </c:pt>
                <c:pt idx="17736">
                  <c:v>1.38E-2</c:v>
                </c:pt>
                <c:pt idx="17737">
                  <c:v>1.6299999999999999E-2</c:v>
                </c:pt>
                <c:pt idx="17738">
                  <c:v>1.6299999999999999E-2</c:v>
                </c:pt>
                <c:pt idx="17739">
                  <c:v>1.4999999999999999E-2</c:v>
                </c:pt>
                <c:pt idx="17740">
                  <c:v>1.2500000000000001E-2</c:v>
                </c:pt>
                <c:pt idx="17741">
                  <c:v>1.4999999999999999E-2</c:v>
                </c:pt>
                <c:pt idx="17742">
                  <c:v>1.38E-2</c:v>
                </c:pt>
                <c:pt idx="17743">
                  <c:v>1.44E-2</c:v>
                </c:pt>
                <c:pt idx="17744">
                  <c:v>1.44E-2</c:v>
                </c:pt>
                <c:pt idx="17745">
                  <c:v>1.44E-2</c:v>
                </c:pt>
                <c:pt idx="17746">
                  <c:v>1.44E-2</c:v>
                </c:pt>
                <c:pt idx="17747">
                  <c:v>1.44E-2</c:v>
                </c:pt>
                <c:pt idx="17748">
                  <c:v>1.44E-2</c:v>
                </c:pt>
                <c:pt idx="17749">
                  <c:v>1.44E-2</c:v>
                </c:pt>
                <c:pt idx="17750">
                  <c:v>1.44E-2</c:v>
                </c:pt>
                <c:pt idx="17751">
                  <c:v>1.44E-2</c:v>
                </c:pt>
                <c:pt idx="17752">
                  <c:v>1.44E-2</c:v>
                </c:pt>
                <c:pt idx="17753">
                  <c:v>1.44E-2</c:v>
                </c:pt>
                <c:pt idx="17754">
                  <c:v>1.44E-2</c:v>
                </c:pt>
                <c:pt idx="17755">
                  <c:v>1.44E-2</c:v>
                </c:pt>
                <c:pt idx="17756">
                  <c:v>1.44E-2</c:v>
                </c:pt>
                <c:pt idx="17757">
                  <c:v>1.44E-2</c:v>
                </c:pt>
                <c:pt idx="17758">
                  <c:v>1.44E-2</c:v>
                </c:pt>
                <c:pt idx="17759">
                  <c:v>7.4999999999999997E-3</c:v>
                </c:pt>
                <c:pt idx="17760">
                  <c:v>1.2500000000000001E-2</c:v>
                </c:pt>
                <c:pt idx="17761">
                  <c:v>1.44E-2</c:v>
                </c:pt>
                <c:pt idx="17762">
                  <c:v>1.44E-2</c:v>
                </c:pt>
                <c:pt idx="17763">
                  <c:v>1.44E-2</c:v>
                </c:pt>
                <c:pt idx="17764">
                  <c:v>5.0000000000000001E-3</c:v>
                </c:pt>
                <c:pt idx="17765">
                  <c:v>0.01</c:v>
                </c:pt>
                <c:pt idx="17766">
                  <c:v>1.44E-2</c:v>
                </c:pt>
                <c:pt idx="17767">
                  <c:v>1.44E-2</c:v>
                </c:pt>
                <c:pt idx="17768">
                  <c:v>1.44E-2</c:v>
                </c:pt>
                <c:pt idx="17769">
                  <c:v>1.44E-2</c:v>
                </c:pt>
                <c:pt idx="17770">
                  <c:v>1.44E-2</c:v>
                </c:pt>
                <c:pt idx="17771">
                  <c:v>1.44E-2</c:v>
                </c:pt>
                <c:pt idx="17772">
                  <c:v>1.44E-2</c:v>
                </c:pt>
                <c:pt idx="17773">
                  <c:v>1.2500000000000001E-2</c:v>
                </c:pt>
                <c:pt idx="17774">
                  <c:v>0.01</c:v>
                </c:pt>
                <c:pt idx="17775">
                  <c:v>1.44E-2</c:v>
                </c:pt>
                <c:pt idx="17776">
                  <c:v>1.44E-2</c:v>
                </c:pt>
                <c:pt idx="17777">
                  <c:v>1.44E-2</c:v>
                </c:pt>
                <c:pt idx="17778">
                  <c:v>1.44E-2</c:v>
                </c:pt>
                <c:pt idx="17779">
                  <c:v>0.01</c:v>
                </c:pt>
                <c:pt idx="17780">
                  <c:v>1.2500000000000001E-2</c:v>
                </c:pt>
                <c:pt idx="17781">
                  <c:v>1.2500000000000001E-2</c:v>
                </c:pt>
                <c:pt idx="17782">
                  <c:v>1.44E-2</c:v>
                </c:pt>
                <c:pt idx="17783">
                  <c:v>1.44E-2</c:v>
                </c:pt>
                <c:pt idx="17784">
                  <c:v>1.44E-2</c:v>
                </c:pt>
                <c:pt idx="17785">
                  <c:v>0.01</c:v>
                </c:pt>
                <c:pt idx="17786">
                  <c:v>7.4999999999999997E-3</c:v>
                </c:pt>
                <c:pt idx="17787">
                  <c:v>1.2500000000000001E-2</c:v>
                </c:pt>
                <c:pt idx="17788">
                  <c:v>0.01</c:v>
                </c:pt>
                <c:pt idx="17789">
                  <c:v>7.4999999999999997E-3</c:v>
                </c:pt>
                <c:pt idx="17790">
                  <c:v>0.01</c:v>
                </c:pt>
                <c:pt idx="17791">
                  <c:v>1.38E-2</c:v>
                </c:pt>
                <c:pt idx="17792">
                  <c:v>1.44E-2</c:v>
                </c:pt>
                <c:pt idx="17793">
                  <c:v>1.44E-2</c:v>
                </c:pt>
                <c:pt idx="17794">
                  <c:v>1.44E-2</c:v>
                </c:pt>
                <c:pt idx="17795">
                  <c:v>1.44E-2</c:v>
                </c:pt>
                <c:pt idx="17796">
                  <c:v>1.44E-2</c:v>
                </c:pt>
                <c:pt idx="17797">
                  <c:v>1.44E-2</c:v>
                </c:pt>
                <c:pt idx="17798">
                  <c:v>1.44E-2</c:v>
                </c:pt>
                <c:pt idx="17799">
                  <c:v>1.44E-2</c:v>
                </c:pt>
                <c:pt idx="17800">
                  <c:v>1.2500000000000001E-2</c:v>
                </c:pt>
                <c:pt idx="17801">
                  <c:v>1.44E-2</c:v>
                </c:pt>
                <c:pt idx="17802">
                  <c:v>1.44E-2</c:v>
                </c:pt>
                <c:pt idx="17803">
                  <c:v>1.44E-2</c:v>
                </c:pt>
                <c:pt idx="17804">
                  <c:v>0.01</c:v>
                </c:pt>
                <c:pt idx="17805">
                  <c:v>1.38E-2</c:v>
                </c:pt>
                <c:pt idx="17806">
                  <c:v>1.44E-2</c:v>
                </c:pt>
                <c:pt idx="17807">
                  <c:v>1.44E-2</c:v>
                </c:pt>
                <c:pt idx="17808">
                  <c:v>1.44E-2</c:v>
                </c:pt>
                <c:pt idx="17809">
                  <c:v>1.44E-2</c:v>
                </c:pt>
                <c:pt idx="17810">
                  <c:v>1.44E-2</c:v>
                </c:pt>
                <c:pt idx="17811">
                  <c:v>1.44E-2</c:v>
                </c:pt>
                <c:pt idx="17812">
                  <c:v>1.44E-2</c:v>
                </c:pt>
                <c:pt idx="17813">
                  <c:v>1.2500000000000001E-2</c:v>
                </c:pt>
                <c:pt idx="17814">
                  <c:v>0.01</c:v>
                </c:pt>
                <c:pt idx="17815">
                  <c:v>1.2500000000000001E-2</c:v>
                </c:pt>
                <c:pt idx="17816">
                  <c:v>1.44E-2</c:v>
                </c:pt>
                <c:pt idx="17817">
                  <c:v>1.44E-2</c:v>
                </c:pt>
                <c:pt idx="17818">
                  <c:v>1.44E-2</c:v>
                </c:pt>
                <c:pt idx="17819">
                  <c:v>1.44E-2</c:v>
                </c:pt>
                <c:pt idx="17820">
                  <c:v>1.44E-2</c:v>
                </c:pt>
                <c:pt idx="17821">
                  <c:v>1.44E-2</c:v>
                </c:pt>
                <c:pt idx="17822">
                  <c:v>0.01</c:v>
                </c:pt>
                <c:pt idx="17823">
                  <c:v>0.01</c:v>
                </c:pt>
                <c:pt idx="17824">
                  <c:v>7.4999999999999997E-3</c:v>
                </c:pt>
                <c:pt idx="17825">
                  <c:v>1.2500000000000001E-2</c:v>
                </c:pt>
                <c:pt idx="17826">
                  <c:v>1.2500000000000001E-2</c:v>
                </c:pt>
                <c:pt idx="17827">
                  <c:v>1.2500000000000001E-2</c:v>
                </c:pt>
                <c:pt idx="17828">
                  <c:v>1.2500000000000001E-2</c:v>
                </c:pt>
                <c:pt idx="17829">
                  <c:v>5.0000000000000001E-3</c:v>
                </c:pt>
                <c:pt idx="17830">
                  <c:v>1.44E-2</c:v>
                </c:pt>
                <c:pt idx="17831">
                  <c:v>1.44E-2</c:v>
                </c:pt>
                <c:pt idx="17832">
                  <c:v>1.44E-2</c:v>
                </c:pt>
                <c:pt idx="17833">
                  <c:v>1.2500000000000001E-2</c:v>
                </c:pt>
                <c:pt idx="17834">
                  <c:v>1.44E-2</c:v>
                </c:pt>
                <c:pt idx="17835">
                  <c:v>1.38E-2</c:v>
                </c:pt>
                <c:pt idx="17836">
                  <c:v>1.44E-2</c:v>
                </c:pt>
                <c:pt idx="17837">
                  <c:v>1.44E-2</c:v>
                </c:pt>
                <c:pt idx="17838">
                  <c:v>1.38E-2</c:v>
                </c:pt>
                <c:pt idx="17839">
                  <c:v>1.2500000000000001E-2</c:v>
                </c:pt>
                <c:pt idx="17840">
                  <c:v>1.38E-2</c:v>
                </c:pt>
                <c:pt idx="17841">
                  <c:v>1.44E-2</c:v>
                </c:pt>
                <c:pt idx="17842">
                  <c:v>1.44E-2</c:v>
                </c:pt>
                <c:pt idx="17843">
                  <c:v>1.44E-2</c:v>
                </c:pt>
                <c:pt idx="17844">
                  <c:v>1.44E-2</c:v>
                </c:pt>
                <c:pt idx="17845">
                  <c:v>1.44E-2</c:v>
                </c:pt>
                <c:pt idx="17846">
                  <c:v>0.01</c:v>
                </c:pt>
                <c:pt idx="17847">
                  <c:v>8.8000000000000005E-3</c:v>
                </c:pt>
                <c:pt idx="17848">
                  <c:v>0.01</c:v>
                </c:pt>
                <c:pt idx="17849">
                  <c:v>5.0000000000000001E-3</c:v>
                </c:pt>
                <c:pt idx="17850">
                  <c:v>1.2999999999999999E-3</c:v>
                </c:pt>
                <c:pt idx="17851">
                  <c:v>1.2999999999999999E-3</c:v>
                </c:pt>
                <c:pt idx="17852">
                  <c:v>5.0000000000000001E-3</c:v>
                </c:pt>
                <c:pt idx="17853">
                  <c:v>5.0000000000000001E-3</c:v>
                </c:pt>
                <c:pt idx="17854">
                  <c:v>1.2999999999999999E-3</c:v>
                </c:pt>
                <c:pt idx="17855">
                  <c:v>1.2999999999999999E-3</c:v>
                </c:pt>
                <c:pt idx="17856">
                  <c:v>2.5000000000000001E-3</c:v>
                </c:pt>
                <c:pt idx="17857">
                  <c:v>2.5000000000000001E-3</c:v>
                </c:pt>
                <c:pt idx="17858">
                  <c:v>0.01</c:v>
                </c:pt>
                <c:pt idx="17859">
                  <c:v>1.1299999999999999E-2</c:v>
                </c:pt>
                <c:pt idx="17860">
                  <c:v>1.38E-2</c:v>
                </c:pt>
                <c:pt idx="17861">
                  <c:v>1.38E-2</c:v>
                </c:pt>
                <c:pt idx="17862">
                  <c:v>1.1299999999999999E-2</c:v>
                </c:pt>
                <c:pt idx="17863">
                  <c:v>0.01</c:v>
                </c:pt>
                <c:pt idx="17864">
                  <c:v>6.3E-3</c:v>
                </c:pt>
                <c:pt idx="17865">
                  <c:v>7.4999999999999997E-3</c:v>
                </c:pt>
                <c:pt idx="17866">
                  <c:v>0.01</c:v>
                </c:pt>
                <c:pt idx="17867">
                  <c:v>6.3E-3</c:v>
                </c:pt>
                <c:pt idx="17868">
                  <c:v>0.01</c:v>
                </c:pt>
                <c:pt idx="17869">
                  <c:v>2.5000000000000001E-3</c:v>
                </c:pt>
                <c:pt idx="17870">
                  <c:v>3.8E-3</c:v>
                </c:pt>
                <c:pt idx="17871">
                  <c:v>3.8E-3</c:v>
                </c:pt>
                <c:pt idx="17872">
                  <c:v>0.01</c:v>
                </c:pt>
                <c:pt idx="17873">
                  <c:v>1.38E-2</c:v>
                </c:pt>
                <c:pt idx="17874">
                  <c:v>1.38E-2</c:v>
                </c:pt>
                <c:pt idx="17875">
                  <c:v>1.2500000000000001E-2</c:v>
                </c:pt>
                <c:pt idx="17876">
                  <c:v>1.2500000000000001E-2</c:v>
                </c:pt>
                <c:pt idx="17877">
                  <c:v>1.2500000000000001E-2</c:v>
                </c:pt>
                <c:pt idx="17878">
                  <c:v>1.2500000000000001E-2</c:v>
                </c:pt>
                <c:pt idx="17879">
                  <c:v>1.2999999999999999E-3</c:v>
                </c:pt>
                <c:pt idx="17880">
                  <c:v>2.5000000000000001E-3</c:v>
                </c:pt>
                <c:pt idx="17881">
                  <c:v>5.0000000000000001E-3</c:v>
                </c:pt>
                <c:pt idx="17882">
                  <c:v>5.0000000000000001E-3</c:v>
                </c:pt>
                <c:pt idx="17883">
                  <c:v>1.44E-2</c:v>
                </c:pt>
                <c:pt idx="17884">
                  <c:v>1.44E-2</c:v>
                </c:pt>
                <c:pt idx="17885">
                  <c:v>1.2500000000000001E-2</c:v>
                </c:pt>
                <c:pt idx="17886">
                  <c:v>1.2500000000000001E-2</c:v>
                </c:pt>
                <c:pt idx="17887">
                  <c:v>1.1299999999999999E-2</c:v>
                </c:pt>
                <c:pt idx="17888">
                  <c:v>7.4999999999999997E-3</c:v>
                </c:pt>
                <c:pt idx="17889">
                  <c:v>3.8E-3</c:v>
                </c:pt>
                <c:pt idx="17890">
                  <c:v>5.0000000000000001E-3</c:v>
                </c:pt>
                <c:pt idx="17891">
                  <c:v>5.0000000000000001E-3</c:v>
                </c:pt>
                <c:pt idx="17892">
                  <c:v>5.0000000000000001E-3</c:v>
                </c:pt>
                <c:pt idx="17893">
                  <c:v>0.01</c:v>
                </c:pt>
                <c:pt idx="17894">
                  <c:v>0.01</c:v>
                </c:pt>
                <c:pt idx="17895">
                  <c:v>1.2500000000000001E-2</c:v>
                </c:pt>
                <c:pt idx="17896">
                  <c:v>1.38E-2</c:v>
                </c:pt>
                <c:pt idx="17897">
                  <c:v>1.2500000000000001E-2</c:v>
                </c:pt>
                <c:pt idx="17898">
                  <c:v>1.2500000000000001E-2</c:v>
                </c:pt>
                <c:pt idx="17899">
                  <c:v>8.8000000000000005E-3</c:v>
                </c:pt>
                <c:pt idx="17900">
                  <c:v>1.1299999999999999E-2</c:v>
                </c:pt>
                <c:pt idx="17901">
                  <c:v>0.01</c:v>
                </c:pt>
                <c:pt idx="17902">
                  <c:v>1.38E-2</c:v>
                </c:pt>
                <c:pt idx="17903">
                  <c:v>1.38E-2</c:v>
                </c:pt>
                <c:pt idx="17904">
                  <c:v>1.44E-2</c:v>
                </c:pt>
                <c:pt idx="17905">
                  <c:v>1.44E-2</c:v>
                </c:pt>
                <c:pt idx="17906">
                  <c:v>1.44E-2</c:v>
                </c:pt>
                <c:pt idx="17907">
                  <c:v>1.2500000000000001E-2</c:v>
                </c:pt>
                <c:pt idx="17908">
                  <c:v>1.2500000000000001E-2</c:v>
                </c:pt>
                <c:pt idx="17909">
                  <c:v>1.38E-2</c:v>
                </c:pt>
                <c:pt idx="17910">
                  <c:v>1.38E-2</c:v>
                </c:pt>
                <c:pt idx="17911">
                  <c:v>1.44E-2</c:v>
                </c:pt>
                <c:pt idx="17912">
                  <c:v>1.44E-2</c:v>
                </c:pt>
                <c:pt idx="17913">
                  <c:v>1.38E-2</c:v>
                </c:pt>
                <c:pt idx="17914">
                  <c:v>1.44E-2</c:v>
                </c:pt>
                <c:pt idx="17915">
                  <c:v>1.38E-2</c:v>
                </c:pt>
                <c:pt idx="17916">
                  <c:v>1.38E-2</c:v>
                </c:pt>
                <c:pt idx="17917">
                  <c:v>1.44E-2</c:v>
                </c:pt>
                <c:pt idx="17918">
                  <c:v>1.38E-2</c:v>
                </c:pt>
                <c:pt idx="17919">
                  <c:v>1.44E-2</c:v>
                </c:pt>
                <c:pt idx="17920">
                  <c:v>1.44E-2</c:v>
                </c:pt>
                <c:pt idx="17921">
                  <c:v>1.38E-2</c:v>
                </c:pt>
                <c:pt idx="17922">
                  <c:v>1.38E-2</c:v>
                </c:pt>
                <c:pt idx="17923">
                  <c:v>7.4999999999999997E-3</c:v>
                </c:pt>
                <c:pt idx="17924">
                  <c:v>1.2999999999999999E-3</c:v>
                </c:pt>
                <c:pt idx="17925">
                  <c:v>2.5000000000000001E-3</c:v>
                </c:pt>
                <c:pt idx="17926">
                  <c:v>3.8E-3</c:v>
                </c:pt>
                <c:pt idx="17927">
                  <c:v>2.5000000000000001E-3</c:v>
                </c:pt>
                <c:pt idx="17928">
                  <c:v>3.8E-3</c:v>
                </c:pt>
                <c:pt idx="17929">
                  <c:v>2.5000000000000001E-3</c:v>
                </c:pt>
                <c:pt idx="17930">
                  <c:v>3.8E-3</c:v>
                </c:pt>
                <c:pt idx="17931">
                  <c:v>7.4999999999999997E-3</c:v>
                </c:pt>
                <c:pt idx="17932">
                  <c:v>7.4999999999999997E-3</c:v>
                </c:pt>
                <c:pt idx="17933">
                  <c:v>7.4999999999999997E-3</c:v>
                </c:pt>
                <c:pt idx="17934">
                  <c:v>2.5000000000000001E-3</c:v>
                </c:pt>
                <c:pt idx="17935">
                  <c:v>2.5000000000000001E-3</c:v>
                </c:pt>
                <c:pt idx="17936">
                  <c:v>5.0000000000000001E-3</c:v>
                </c:pt>
                <c:pt idx="17937">
                  <c:v>7.4999999999999997E-3</c:v>
                </c:pt>
                <c:pt idx="17938">
                  <c:v>7.4999999999999997E-3</c:v>
                </c:pt>
                <c:pt idx="17939">
                  <c:v>1.1299999999999999E-2</c:v>
                </c:pt>
                <c:pt idx="17940">
                  <c:v>1.1299999999999999E-2</c:v>
                </c:pt>
                <c:pt idx="17941">
                  <c:v>1.2500000000000001E-2</c:v>
                </c:pt>
                <c:pt idx="17942">
                  <c:v>1.2500000000000001E-2</c:v>
                </c:pt>
                <c:pt idx="17943">
                  <c:v>1.2500000000000001E-2</c:v>
                </c:pt>
                <c:pt idx="17944">
                  <c:v>0.01</c:v>
                </c:pt>
                <c:pt idx="17945">
                  <c:v>2.5000000000000001E-3</c:v>
                </c:pt>
                <c:pt idx="17946">
                  <c:v>8.8000000000000005E-3</c:v>
                </c:pt>
                <c:pt idx="17947">
                  <c:v>1.2500000000000001E-2</c:v>
                </c:pt>
                <c:pt idx="17948">
                  <c:v>1.1299999999999999E-2</c:v>
                </c:pt>
              </c:numCache>
            </c:numRef>
          </c:val>
          <c:smooth val="0"/>
          <c:extLst>
            <c:ext xmlns:c16="http://schemas.microsoft.com/office/drawing/2014/chart" uri="{C3380CC4-5D6E-409C-BE32-E72D297353CC}">
              <c16:uniqueId val="{00000000-10E6-4E9C-BB78-79DFA4D3F7AA}"/>
            </c:ext>
          </c:extLst>
        </c:ser>
        <c:dLbls>
          <c:showLegendKey val="0"/>
          <c:showVal val="0"/>
          <c:showCatName val="0"/>
          <c:showSerName val="0"/>
          <c:showPercent val="0"/>
          <c:showBubbleSize val="0"/>
        </c:dLbls>
        <c:smooth val="0"/>
        <c:axId val="482776824"/>
        <c:axId val="482779704"/>
      </c:lineChart>
      <c:dateAx>
        <c:axId val="482776824"/>
        <c:scaling>
          <c:orientation val="minMax"/>
        </c:scaling>
        <c:delete val="0"/>
        <c:axPos val="b"/>
        <c:numFmt formatCode="yyyy"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482779704"/>
        <c:crosses val="autoZero"/>
        <c:auto val="1"/>
        <c:lblOffset val="100"/>
        <c:baseTimeUnit val="days"/>
        <c:majorUnit val="10"/>
        <c:majorTimeUnit val="years"/>
      </c:dateAx>
      <c:valAx>
        <c:axId val="482779704"/>
        <c:scaling>
          <c:orientation val="minMax"/>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82776824"/>
        <c:crosses val="autoZero"/>
        <c:crossBetween val="midCat"/>
      </c:valAx>
      <c:spPr>
        <a:noFill/>
        <a:ln>
          <a:noFill/>
        </a:ln>
        <a:effectLst/>
      </c:spPr>
    </c:plotArea>
    <c:plotVisOnly val="1"/>
    <c:dispBlanksAs val="gap"/>
    <c:showDLblsOverMax val="0"/>
    <c:extLst/>
  </c:chart>
  <c:spPr>
    <a:noFill/>
    <a:ln w="9525" cap="flat" cmpd="sng" algn="ctr">
      <a:noFill/>
      <a:round/>
    </a:ln>
    <a:effectLst/>
  </c:spPr>
  <c:txPr>
    <a:bodyPr/>
    <a:lstStyle/>
    <a:p>
      <a:pPr>
        <a:defRPr sz="1400">
          <a:solidFill>
            <a:schemeClr val="tx1"/>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1833679988114688E-2"/>
          <c:y val="4.4313070866141724E-2"/>
          <c:w val="0.92413868667359977"/>
          <c:h val="0.81763653543307091"/>
        </c:manualLayout>
      </c:layout>
      <c:lineChart>
        <c:grouping val="standard"/>
        <c:varyColors val="0"/>
        <c:ser>
          <c:idx val="2"/>
          <c:order val="0"/>
          <c:tx>
            <c:strRef>
              <c:f>'Treasury Yield Curve'!$E$17</c:f>
              <c:strCache>
                <c:ptCount val="1"/>
                <c:pt idx="0">
                  <c:v>6/30/2022</c:v>
                </c:pt>
              </c:strCache>
            </c:strRef>
          </c:tx>
          <c:spPr>
            <a:ln>
              <a:solidFill>
                <a:schemeClr val="accent2"/>
              </a:solidFill>
            </a:ln>
          </c:spPr>
          <c:marker>
            <c:symbol val="none"/>
          </c:marker>
          <c:cat>
            <c:strRef>
              <c:f>'Treasury Yield Curve'!$B$19:$B$46</c:f>
              <c:strCache>
                <c:ptCount val="28"/>
                <c:pt idx="0">
                  <c:v>3M</c:v>
                </c:pt>
                <c:pt idx="2">
                  <c:v>1Y</c:v>
                </c:pt>
                <c:pt idx="5">
                  <c:v>2Y</c:v>
                </c:pt>
                <c:pt idx="8">
                  <c:v>3Y</c:v>
                </c:pt>
                <c:pt idx="11">
                  <c:v>5Y</c:v>
                </c:pt>
                <c:pt idx="15">
                  <c:v>7Y</c:v>
                </c:pt>
                <c:pt idx="19">
                  <c:v>10Y</c:v>
                </c:pt>
                <c:pt idx="23">
                  <c:v>20Y</c:v>
                </c:pt>
                <c:pt idx="27">
                  <c:v>30Y</c:v>
                </c:pt>
              </c:strCache>
            </c:strRef>
          </c:cat>
          <c:val>
            <c:numRef>
              <c:f>'Treasury Yield Curve'!$E$19:$E$46</c:f>
              <c:numCache>
                <c:formatCode>0%</c:formatCode>
                <c:ptCount val="28"/>
                <c:pt idx="0">
                  <c:v>1.6399999999999998E-2</c:v>
                </c:pt>
                <c:pt idx="1">
                  <c:v>2.4199999999999999E-2</c:v>
                </c:pt>
                <c:pt idx="2">
                  <c:v>2.6724999999999999E-2</c:v>
                </c:pt>
                <c:pt idx="5">
                  <c:v>2.9309999999999999E-2</c:v>
                </c:pt>
                <c:pt idx="8">
                  <c:v>2.9775999999999997E-2</c:v>
                </c:pt>
                <c:pt idx="11">
                  <c:v>3.0008E-2</c:v>
                </c:pt>
                <c:pt idx="15">
                  <c:v>3.0354000000000003E-2</c:v>
                </c:pt>
                <c:pt idx="19">
                  <c:v>2.9750000000000002E-2</c:v>
                </c:pt>
                <c:pt idx="27">
                  <c:v>3.1208999999999997E-2</c:v>
                </c:pt>
              </c:numCache>
            </c:numRef>
          </c:val>
          <c:smooth val="0"/>
          <c:extLst>
            <c:ext xmlns:c16="http://schemas.microsoft.com/office/drawing/2014/chart" uri="{C3380CC4-5D6E-409C-BE32-E72D297353CC}">
              <c16:uniqueId val="{00000000-0146-4664-AC2C-15D402F222FD}"/>
            </c:ext>
          </c:extLst>
        </c:ser>
        <c:ser>
          <c:idx val="1"/>
          <c:order val="1"/>
          <c:tx>
            <c:strRef>
              <c:f>'Treasury Yield Curve'!$D$17</c:f>
              <c:strCache>
                <c:ptCount val="1"/>
                <c:pt idx="0">
                  <c:v>12/31/2022</c:v>
                </c:pt>
              </c:strCache>
            </c:strRef>
          </c:tx>
          <c:spPr>
            <a:ln w="28575">
              <a:solidFill>
                <a:schemeClr val="accent1"/>
              </a:solidFill>
            </a:ln>
          </c:spPr>
          <c:marker>
            <c:symbol val="none"/>
          </c:marker>
          <c:cat>
            <c:strRef>
              <c:f>'Treasury Yield Curve'!$B$19:$B$46</c:f>
              <c:strCache>
                <c:ptCount val="28"/>
                <c:pt idx="0">
                  <c:v>3M</c:v>
                </c:pt>
                <c:pt idx="2">
                  <c:v>1Y</c:v>
                </c:pt>
                <c:pt idx="5">
                  <c:v>2Y</c:v>
                </c:pt>
                <c:pt idx="8">
                  <c:v>3Y</c:v>
                </c:pt>
                <c:pt idx="11">
                  <c:v>5Y</c:v>
                </c:pt>
                <c:pt idx="15">
                  <c:v>7Y</c:v>
                </c:pt>
                <c:pt idx="19">
                  <c:v>10Y</c:v>
                </c:pt>
                <c:pt idx="23">
                  <c:v>20Y</c:v>
                </c:pt>
                <c:pt idx="27">
                  <c:v>30Y</c:v>
                </c:pt>
              </c:strCache>
            </c:strRef>
          </c:cat>
          <c:val>
            <c:numRef>
              <c:f>'Treasury Yield Curve'!$D$19:$D$46</c:f>
              <c:numCache>
                <c:formatCode>0%</c:formatCode>
                <c:ptCount val="28"/>
                <c:pt idx="0">
                  <c:v>4.4145000000000004E-2</c:v>
                </c:pt>
                <c:pt idx="1">
                  <c:v>4.6630999999999999E-2</c:v>
                </c:pt>
                <c:pt idx="2">
                  <c:v>4.7324000000000005E-2</c:v>
                </c:pt>
                <c:pt idx="5">
                  <c:v>4.4195999999999999E-2</c:v>
                </c:pt>
                <c:pt idx="8">
                  <c:v>4.2355999999999998E-2</c:v>
                </c:pt>
                <c:pt idx="11">
                  <c:v>4.0038999999999998E-2</c:v>
                </c:pt>
                <c:pt idx="15">
                  <c:v>3.968E-2</c:v>
                </c:pt>
                <c:pt idx="19">
                  <c:v>3.8776000000000005E-2</c:v>
                </c:pt>
                <c:pt idx="23">
                  <c:v>4.1416000000000001E-2</c:v>
                </c:pt>
                <c:pt idx="27">
                  <c:v>3.9697000000000003E-2</c:v>
                </c:pt>
              </c:numCache>
            </c:numRef>
          </c:val>
          <c:smooth val="0"/>
          <c:extLst>
            <c:ext xmlns:c16="http://schemas.microsoft.com/office/drawing/2014/chart" uri="{C3380CC4-5D6E-409C-BE32-E72D297353CC}">
              <c16:uniqueId val="{00000001-0146-4664-AC2C-15D402F222FD}"/>
            </c:ext>
          </c:extLst>
        </c:ser>
        <c:ser>
          <c:idx val="0"/>
          <c:order val="2"/>
          <c:tx>
            <c:strRef>
              <c:f>'Treasury Yield Curve'!$C$17</c:f>
              <c:strCache>
                <c:ptCount val="1"/>
                <c:pt idx="0">
                  <c:v>4/18/2023</c:v>
                </c:pt>
              </c:strCache>
            </c:strRef>
          </c:tx>
          <c:spPr>
            <a:ln w="28575">
              <a:solidFill>
                <a:schemeClr val="tx2"/>
              </a:solidFill>
            </a:ln>
          </c:spPr>
          <c:marker>
            <c:symbol val="none"/>
          </c:marker>
          <c:cat>
            <c:strRef>
              <c:f>'Treasury Yield Curve'!$B$19:$B$46</c:f>
              <c:strCache>
                <c:ptCount val="28"/>
                <c:pt idx="0">
                  <c:v>3M</c:v>
                </c:pt>
                <c:pt idx="2">
                  <c:v>1Y</c:v>
                </c:pt>
                <c:pt idx="5">
                  <c:v>2Y</c:v>
                </c:pt>
                <c:pt idx="8">
                  <c:v>3Y</c:v>
                </c:pt>
                <c:pt idx="11">
                  <c:v>5Y</c:v>
                </c:pt>
                <c:pt idx="15">
                  <c:v>7Y</c:v>
                </c:pt>
                <c:pt idx="19">
                  <c:v>10Y</c:v>
                </c:pt>
                <c:pt idx="23">
                  <c:v>20Y</c:v>
                </c:pt>
                <c:pt idx="27">
                  <c:v>30Y</c:v>
                </c:pt>
              </c:strCache>
            </c:strRef>
          </c:cat>
          <c:val>
            <c:numRef>
              <c:f>'Treasury Yield Curve'!$C$19:$C$46</c:f>
              <c:numCache>
                <c:formatCode>0%</c:formatCode>
                <c:ptCount val="28"/>
                <c:pt idx="0">
                  <c:v>5.1272999999999999E-2</c:v>
                </c:pt>
                <c:pt idx="1">
                  <c:v>5.0715000000000003E-2</c:v>
                </c:pt>
                <c:pt idx="2">
                  <c:v>4.8057999999999997E-2</c:v>
                </c:pt>
                <c:pt idx="5">
                  <c:v>4.2072999999999999E-2</c:v>
                </c:pt>
                <c:pt idx="8">
                  <c:v>3.9121000000000003E-2</c:v>
                </c:pt>
                <c:pt idx="11">
                  <c:v>3.6821E-2</c:v>
                </c:pt>
                <c:pt idx="15">
                  <c:v>3.6183E-2</c:v>
                </c:pt>
                <c:pt idx="19">
                  <c:v>3.5708000000000004E-2</c:v>
                </c:pt>
                <c:pt idx="23">
                  <c:v>3.8993E-2</c:v>
                </c:pt>
                <c:pt idx="27">
                  <c:v>3.7856000000000001E-2</c:v>
                </c:pt>
              </c:numCache>
            </c:numRef>
          </c:val>
          <c:smooth val="0"/>
          <c:extLst>
            <c:ext xmlns:c16="http://schemas.microsoft.com/office/drawing/2014/chart" uri="{C3380CC4-5D6E-409C-BE32-E72D297353CC}">
              <c16:uniqueId val="{00000002-0146-4664-AC2C-15D402F222FD}"/>
            </c:ext>
          </c:extLst>
        </c:ser>
        <c:dLbls>
          <c:showLegendKey val="0"/>
          <c:showVal val="0"/>
          <c:showCatName val="0"/>
          <c:showSerName val="0"/>
          <c:showPercent val="0"/>
          <c:showBubbleSize val="0"/>
        </c:dLbls>
        <c:smooth val="0"/>
        <c:axId val="247812480"/>
        <c:axId val="247814016"/>
      </c:lineChart>
      <c:catAx>
        <c:axId val="247812480"/>
        <c:scaling>
          <c:orientation val="minMax"/>
        </c:scaling>
        <c:delete val="0"/>
        <c:axPos val="b"/>
        <c:numFmt formatCode="General" sourceLinked="0"/>
        <c:majorTickMark val="none"/>
        <c:minorTickMark val="none"/>
        <c:tickLblPos val="low"/>
        <c:spPr>
          <a:ln>
            <a:solidFill>
              <a:schemeClr val="tx1"/>
            </a:solidFill>
          </a:ln>
        </c:spPr>
        <c:txPr>
          <a:bodyPr/>
          <a:lstStyle/>
          <a:p>
            <a:pPr>
              <a:defRPr b="1"/>
            </a:pPr>
            <a:endParaRPr lang="en-US"/>
          </a:p>
        </c:txPr>
        <c:crossAx val="247814016"/>
        <c:crosses val="autoZero"/>
        <c:auto val="1"/>
        <c:lblAlgn val="ctr"/>
        <c:lblOffset val="100"/>
        <c:tickMarkSkip val="10"/>
        <c:noMultiLvlLbl val="0"/>
      </c:catAx>
      <c:valAx>
        <c:axId val="247814016"/>
        <c:scaling>
          <c:orientation val="minMax"/>
        </c:scaling>
        <c:delete val="0"/>
        <c:axPos val="l"/>
        <c:majorGridlines>
          <c:spPr>
            <a:ln>
              <a:solidFill>
                <a:schemeClr val="bg1">
                  <a:lumMod val="95000"/>
                </a:schemeClr>
              </a:solidFill>
            </a:ln>
          </c:spPr>
        </c:majorGridlines>
        <c:numFmt formatCode="0%" sourceLinked="0"/>
        <c:majorTickMark val="none"/>
        <c:minorTickMark val="none"/>
        <c:tickLblPos val="nextTo"/>
        <c:spPr>
          <a:ln>
            <a:solidFill>
              <a:schemeClr val="tx1"/>
            </a:solidFill>
          </a:ln>
        </c:spPr>
        <c:crossAx val="247812480"/>
        <c:crosses val="autoZero"/>
        <c:crossBetween val="between"/>
      </c:valAx>
    </c:plotArea>
    <c:legend>
      <c:legendPos val="b"/>
      <c:overlay val="0"/>
    </c:legend>
    <c:plotVisOnly val="1"/>
    <c:dispBlanksAs val="span"/>
    <c:showDLblsOverMax val="0"/>
  </c:chart>
  <c:spPr>
    <a:ln>
      <a:noFill/>
    </a:ln>
  </c:spPr>
  <c:txPr>
    <a:bodyPr/>
    <a:lstStyle/>
    <a:p>
      <a:pPr>
        <a:defRPr sz="12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962317210348708E-2"/>
          <c:y val="4.6018518518518521E-2"/>
          <c:w val="0.85296190736894084"/>
          <c:h val="0.85370880723242915"/>
        </c:manualLayout>
      </c:layout>
      <c:lineChart>
        <c:grouping val="standard"/>
        <c:varyColors val="0"/>
        <c:ser>
          <c:idx val="0"/>
          <c:order val="0"/>
          <c:tx>
            <c:v>Fed Funds Expectations</c:v>
          </c:tx>
          <c:spPr>
            <a:ln w="28575" cap="rnd">
              <a:solidFill>
                <a:srgbClr val="002060"/>
              </a:solidFill>
              <a:round/>
            </a:ln>
            <a:effectLst/>
          </c:spPr>
          <c:marker>
            <c:symbol val="none"/>
          </c:marker>
          <c:cat>
            <c:numRef>
              <c:f>'Federal Dot Plot'!$W$2:$W$47</c:f>
              <c:numCache>
                <c:formatCode>m/d/yyyy</c:formatCode>
                <c:ptCount val="45"/>
                <c:pt idx="0">
                  <c:v>45034</c:v>
                </c:pt>
                <c:pt idx="1">
                  <c:v>45077</c:v>
                </c:pt>
                <c:pt idx="2">
                  <c:v>45107</c:v>
                </c:pt>
                <c:pt idx="3">
                  <c:v>45138</c:v>
                </c:pt>
                <c:pt idx="4">
                  <c:v>45169</c:v>
                </c:pt>
                <c:pt idx="5">
                  <c:v>45199</c:v>
                </c:pt>
                <c:pt idx="6">
                  <c:v>45230</c:v>
                </c:pt>
                <c:pt idx="7">
                  <c:v>45260</c:v>
                </c:pt>
                <c:pt idx="8">
                  <c:v>45291</c:v>
                </c:pt>
                <c:pt idx="9">
                  <c:v>45322</c:v>
                </c:pt>
                <c:pt idx="10">
                  <c:v>45351</c:v>
                </c:pt>
                <c:pt idx="11">
                  <c:v>45382</c:v>
                </c:pt>
                <c:pt idx="12">
                  <c:v>45412</c:v>
                </c:pt>
                <c:pt idx="13">
                  <c:v>45443</c:v>
                </c:pt>
                <c:pt idx="14">
                  <c:v>45473</c:v>
                </c:pt>
                <c:pt idx="15">
                  <c:v>45504</c:v>
                </c:pt>
                <c:pt idx="16">
                  <c:v>45535</c:v>
                </c:pt>
                <c:pt idx="17">
                  <c:v>45565</c:v>
                </c:pt>
                <c:pt idx="18">
                  <c:v>45596</c:v>
                </c:pt>
                <c:pt idx="19">
                  <c:v>45626</c:v>
                </c:pt>
                <c:pt idx="20">
                  <c:v>45657</c:v>
                </c:pt>
                <c:pt idx="21">
                  <c:v>45688</c:v>
                </c:pt>
                <c:pt idx="22">
                  <c:v>45716</c:v>
                </c:pt>
                <c:pt idx="23">
                  <c:v>45747</c:v>
                </c:pt>
                <c:pt idx="24">
                  <c:v>45777</c:v>
                </c:pt>
                <c:pt idx="25">
                  <c:v>45808</c:v>
                </c:pt>
                <c:pt idx="26">
                  <c:v>45838</c:v>
                </c:pt>
                <c:pt idx="27">
                  <c:v>45869</c:v>
                </c:pt>
                <c:pt idx="28">
                  <c:v>45900</c:v>
                </c:pt>
                <c:pt idx="29">
                  <c:v>45930</c:v>
                </c:pt>
                <c:pt idx="30">
                  <c:v>45961</c:v>
                </c:pt>
                <c:pt idx="31">
                  <c:v>45991</c:v>
                </c:pt>
                <c:pt idx="32">
                  <c:v>46022</c:v>
                </c:pt>
                <c:pt idx="33">
                  <c:v>46053</c:v>
                </c:pt>
                <c:pt idx="34">
                  <c:v>46081</c:v>
                </c:pt>
                <c:pt idx="35">
                  <c:v>46112</c:v>
                </c:pt>
                <c:pt idx="36">
                  <c:v>46142</c:v>
                </c:pt>
                <c:pt idx="37">
                  <c:v>46173</c:v>
                </c:pt>
                <c:pt idx="38">
                  <c:v>46203</c:v>
                </c:pt>
                <c:pt idx="39">
                  <c:v>46234</c:v>
                </c:pt>
                <c:pt idx="40">
                  <c:v>46265</c:v>
                </c:pt>
                <c:pt idx="41">
                  <c:v>46295</c:v>
                </c:pt>
                <c:pt idx="42">
                  <c:v>46326</c:v>
                </c:pt>
                <c:pt idx="43">
                  <c:v>46387</c:v>
                </c:pt>
                <c:pt idx="44">
                  <c:v>46418</c:v>
                </c:pt>
              </c:numCache>
            </c:numRef>
          </c:cat>
          <c:val>
            <c:numRef>
              <c:f>'Federal Dot Plot'!$X$2:$X$47</c:f>
              <c:numCache>
                <c:formatCode>0.00%</c:formatCode>
                <c:ptCount val="45"/>
                <c:pt idx="0">
                  <c:v>4.8274993896483952E-2</c:v>
                </c:pt>
                <c:pt idx="1">
                  <c:v>5.0250015258789062E-2</c:v>
                </c:pt>
                <c:pt idx="2">
                  <c:v>5.0899963378905969E-2</c:v>
                </c:pt>
                <c:pt idx="3">
                  <c:v>5.1149978637695027E-2</c:v>
                </c:pt>
                <c:pt idx="4">
                  <c:v>5.0800018310547014E-2</c:v>
                </c:pt>
                <c:pt idx="5">
                  <c:v>5.0400009155273012E-2</c:v>
                </c:pt>
                <c:pt idx="6">
                  <c:v>4.9700012207030964E-2</c:v>
                </c:pt>
                <c:pt idx="7">
                  <c:v>4.815002441406193E-2</c:v>
                </c:pt>
                <c:pt idx="8">
                  <c:v>4.7149963378905965E-2</c:v>
                </c:pt>
                <c:pt idx="9">
                  <c:v>4.639999389648395E-2</c:v>
                </c:pt>
                <c:pt idx="10">
                  <c:v>4.4599990844726989E-2</c:v>
                </c:pt>
                <c:pt idx="11">
                  <c:v>4.3850021362304974E-2</c:v>
                </c:pt>
                <c:pt idx="12">
                  <c:v>4.2500000000000003E-2</c:v>
                </c:pt>
                <c:pt idx="13">
                  <c:v>4.0449981689452984E-2</c:v>
                </c:pt>
                <c:pt idx="14">
                  <c:v>3.8550033569335937E-2</c:v>
                </c:pt>
                <c:pt idx="15">
                  <c:v>3.8550033569335937E-2</c:v>
                </c:pt>
                <c:pt idx="16">
                  <c:v>3.5849990844726988E-2</c:v>
                </c:pt>
                <c:pt idx="17">
                  <c:v>3.5149993896483947E-2</c:v>
                </c:pt>
                <c:pt idx="18">
                  <c:v>3.4400024414061932E-2</c:v>
                </c:pt>
                <c:pt idx="19">
                  <c:v>3.3899993896483946E-2</c:v>
                </c:pt>
                <c:pt idx="20">
                  <c:v>3.3750000000000002E-2</c:v>
                </c:pt>
                <c:pt idx="21">
                  <c:v>3.300003051757798E-2</c:v>
                </c:pt>
                <c:pt idx="22">
                  <c:v>3.2050018310547018E-2</c:v>
                </c:pt>
                <c:pt idx="23">
                  <c:v>3.2050018310547018E-2</c:v>
                </c:pt>
                <c:pt idx="24">
                  <c:v>3.2900009155273011E-2</c:v>
                </c:pt>
                <c:pt idx="25">
                  <c:v>3.2900009155273011E-2</c:v>
                </c:pt>
                <c:pt idx="26">
                  <c:v>3.2900009155273011E-2</c:v>
                </c:pt>
                <c:pt idx="27">
                  <c:v>3.2399978637695032E-2</c:v>
                </c:pt>
                <c:pt idx="28">
                  <c:v>3.2399978637695032E-2</c:v>
                </c:pt>
                <c:pt idx="29">
                  <c:v>3.2399978637695032E-2</c:v>
                </c:pt>
                <c:pt idx="30">
                  <c:v>3.2099990844726992E-2</c:v>
                </c:pt>
                <c:pt idx="31">
                  <c:v>3.2099990844726992E-2</c:v>
                </c:pt>
                <c:pt idx="32">
                  <c:v>3.3300018310547019E-2</c:v>
                </c:pt>
                <c:pt idx="33">
                  <c:v>3.4300003051757955E-2</c:v>
                </c:pt>
                <c:pt idx="34">
                  <c:v>3.1849975585938071E-2</c:v>
                </c:pt>
                <c:pt idx="35">
                  <c:v>3.1849975585938071E-2</c:v>
                </c:pt>
                <c:pt idx="36">
                  <c:v>3.1849975585938071E-2</c:v>
                </c:pt>
                <c:pt idx="37">
                  <c:v>3.1849975585938071E-2</c:v>
                </c:pt>
                <c:pt idx="38">
                  <c:v>3.1849975585938071E-2</c:v>
                </c:pt>
                <c:pt idx="39">
                  <c:v>3.2649993896483952E-2</c:v>
                </c:pt>
                <c:pt idx="40">
                  <c:v>3.2649993896483952E-2</c:v>
                </c:pt>
                <c:pt idx="41">
                  <c:v>3.2699966430664064E-2</c:v>
                </c:pt>
                <c:pt idx="42">
                  <c:v>3.2900009155273011E-2</c:v>
                </c:pt>
                <c:pt idx="43">
                  <c:v>3.3249969482422016E-2</c:v>
                </c:pt>
                <c:pt idx="44">
                  <c:v>3.3399963378905967E-2</c:v>
                </c:pt>
              </c:numCache>
            </c:numRef>
          </c:val>
          <c:smooth val="0"/>
          <c:extLst>
            <c:ext xmlns:c16="http://schemas.microsoft.com/office/drawing/2014/chart" uri="{C3380CC4-5D6E-409C-BE32-E72D297353CC}">
              <c16:uniqueId val="{00000000-5853-4AEB-B631-483D57E6F7E0}"/>
            </c:ext>
          </c:extLst>
        </c:ser>
        <c:ser>
          <c:idx val="1"/>
          <c:order val="1"/>
          <c:tx>
            <c:v>FOMC Median Expectation</c:v>
          </c:tx>
          <c:spPr>
            <a:ln w="28575" cap="rnd">
              <a:noFill/>
              <a:round/>
            </a:ln>
            <a:effectLst/>
          </c:spPr>
          <c:marker>
            <c:symbol val="diamond"/>
            <c:size val="10"/>
            <c:spPr>
              <a:solidFill>
                <a:srgbClr val="16709E"/>
              </a:solidFill>
              <a:ln w="9525">
                <a:noFill/>
              </a:ln>
              <a:effectLst/>
            </c:spPr>
          </c:marker>
          <c:cat>
            <c:numRef>
              <c:f>'Federal Dot Plot'!$W$2:$W$47</c:f>
              <c:numCache>
                <c:formatCode>m/d/yyyy</c:formatCode>
                <c:ptCount val="45"/>
                <c:pt idx="0">
                  <c:v>45034</c:v>
                </c:pt>
                <c:pt idx="1">
                  <c:v>45077</c:v>
                </c:pt>
                <c:pt idx="2">
                  <c:v>45107</c:v>
                </c:pt>
                <c:pt idx="3">
                  <c:v>45138</c:v>
                </c:pt>
                <c:pt idx="4">
                  <c:v>45169</c:v>
                </c:pt>
                <c:pt idx="5">
                  <c:v>45199</c:v>
                </c:pt>
                <c:pt idx="6">
                  <c:v>45230</c:v>
                </c:pt>
                <c:pt idx="7">
                  <c:v>45260</c:v>
                </c:pt>
                <c:pt idx="8">
                  <c:v>45291</c:v>
                </c:pt>
                <c:pt idx="9">
                  <c:v>45322</c:v>
                </c:pt>
                <c:pt idx="10">
                  <c:v>45351</c:v>
                </c:pt>
                <c:pt idx="11">
                  <c:v>45382</c:v>
                </c:pt>
                <c:pt idx="12">
                  <c:v>45412</c:v>
                </c:pt>
                <c:pt idx="13">
                  <c:v>45443</c:v>
                </c:pt>
                <c:pt idx="14">
                  <c:v>45473</c:v>
                </c:pt>
                <c:pt idx="15">
                  <c:v>45504</c:v>
                </c:pt>
                <c:pt idx="16">
                  <c:v>45535</c:v>
                </c:pt>
                <c:pt idx="17">
                  <c:v>45565</c:v>
                </c:pt>
                <c:pt idx="18">
                  <c:v>45596</c:v>
                </c:pt>
                <c:pt idx="19">
                  <c:v>45626</c:v>
                </c:pt>
                <c:pt idx="20">
                  <c:v>45657</c:v>
                </c:pt>
                <c:pt idx="21">
                  <c:v>45688</c:v>
                </c:pt>
                <c:pt idx="22">
                  <c:v>45716</c:v>
                </c:pt>
                <c:pt idx="23">
                  <c:v>45747</c:v>
                </c:pt>
                <c:pt idx="24">
                  <c:v>45777</c:v>
                </c:pt>
                <c:pt idx="25">
                  <c:v>45808</c:v>
                </c:pt>
                <c:pt idx="26">
                  <c:v>45838</c:v>
                </c:pt>
                <c:pt idx="27">
                  <c:v>45869</c:v>
                </c:pt>
                <c:pt idx="28">
                  <c:v>45900</c:v>
                </c:pt>
                <c:pt idx="29">
                  <c:v>45930</c:v>
                </c:pt>
                <c:pt idx="30">
                  <c:v>45961</c:v>
                </c:pt>
                <c:pt idx="31">
                  <c:v>45991</c:v>
                </c:pt>
                <c:pt idx="32">
                  <c:v>46022</c:v>
                </c:pt>
                <c:pt idx="33">
                  <c:v>46053</c:v>
                </c:pt>
                <c:pt idx="34">
                  <c:v>46081</c:v>
                </c:pt>
                <c:pt idx="35">
                  <c:v>46112</c:v>
                </c:pt>
                <c:pt idx="36">
                  <c:v>46142</c:v>
                </c:pt>
                <c:pt idx="37">
                  <c:v>46173</c:v>
                </c:pt>
                <c:pt idx="38">
                  <c:v>46203</c:v>
                </c:pt>
                <c:pt idx="39">
                  <c:v>46234</c:v>
                </c:pt>
                <c:pt idx="40">
                  <c:v>46265</c:v>
                </c:pt>
                <c:pt idx="41">
                  <c:v>46295</c:v>
                </c:pt>
                <c:pt idx="42">
                  <c:v>46326</c:v>
                </c:pt>
                <c:pt idx="43">
                  <c:v>46387</c:v>
                </c:pt>
                <c:pt idx="44">
                  <c:v>46418</c:v>
                </c:pt>
              </c:numCache>
            </c:numRef>
          </c:cat>
          <c:val>
            <c:numRef>
              <c:f>'Federal Dot Plot'!$Y$2:$Y$47</c:f>
              <c:numCache>
                <c:formatCode>General</c:formatCode>
                <c:ptCount val="45"/>
                <c:pt idx="8" formatCode="0.000%">
                  <c:v>5.1249999999999997E-2</c:v>
                </c:pt>
                <c:pt idx="20" formatCode="0.000%">
                  <c:v>4.2499999999999996E-2</c:v>
                </c:pt>
                <c:pt idx="32" formatCode="0.000%">
                  <c:v>3.125E-2</c:v>
                </c:pt>
                <c:pt idx="43" formatCode="0.000%">
                  <c:v>2.5000000000000001E-2</c:v>
                </c:pt>
              </c:numCache>
            </c:numRef>
          </c:val>
          <c:smooth val="0"/>
          <c:extLst>
            <c:ext xmlns:c16="http://schemas.microsoft.com/office/drawing/2014/chart" uri="{C3380CC4-5D6E-409C-BE32-E72D297353CC}">
              <c16:uniqueId val="{00000001-5853-4AEB-B631-483D57E6F7E0}"/>
            </c:ext>
          </c:extLst>
        </c:ser>
        <c:dLbls>
          <c:showLegendKey val="0"/>
          <c:showVal val="0"/>
          <c:showCatName val="0"/>
          <c:showSerName val="0"/>
          <c:showPercent val="0"/>
          <c:showBubbleSize val="0"/>
        </c:dLbls>
        <c:smooth val="0"/>
        <c:axId val="482776824"/>
        <c:axId val="482779704"/>
      </c:lineChart>
      <c:dateAx>
        <c:axId val="482776824"/>
        <c:scaling>
          <c:orientation val="minMax"/>
        </c:scaling>
        <c:delete val="0"/>
        <c:axPos val="b"/>
        <c:numFmt formatCode="yyyy" sourceLinked="0"/>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482779704"/>
        <c:crosses val="autoZero"/>
        <c:auto val="1"/>
        <c:lblOffset val="100"/>
        <c:baseTimeUnit val="months"/>
        <c:majorUnit val="12"/>
        <c:majorTimeUnit val="months"/>
      </c:dateAx>
      <c:valAx>
        <c:axId val="482779704"/>
        <c:scaling>
          <c:orientation val="minMax"/>
          <c:max val="7.0000000000000007E-2"/>
          <c:min val="0"/>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82776824"/>
        <c:crosses val="autoZero"/>
        <c:crossBetween val="between"/>
      </c:valAx>
      <c:spPr>
        <a:noFill/>
        <a:ln>
          <a:noFill/>
        </a:ln>
        <a:effectLst/>
      </c:spPr>
    </c:plotArea>
    <c:legend>
      <c:legendPos val="r"/>
      <c:layout>
        <c:manualLayout>
          <c:xMode val="edge"/>
          <c:yMode val="edge"/>
          <c:x val="0.62201438560637923"/>
          <c:y val="2.0456036745406806E-2"/>
          <c:w val="0.37594999098395143"/>
          <c:h val="0.28411982984885514"/>
        </c:manualLayout>
      </c:layout>
      <c:overlay val="0"/>
      <c:spPr>
        <a:noFill/>
        <a:ln>
          <a:noFill/>
        </a:ln>
        <a:effectLst/>
      </c:spPr>
      <c:txPr>
        <a:bodyPr rot="0" spcFirstLastPara="1" vertOverflow="ellipsis" vert="horz" wrap="square" anchor="ctr" anchorCtr="1"/>
        <a:lstStyle/>
        <a:p>
          <a:pPr algn="just">
            <a:defRPr sz="1400"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w="9525" cap="flat" cmpd="sng" algn="ctr">
      <a:noFill/>
      <a:round/>
    </a:ln>
    <a:effectLst/>
  </c:spPr>
  <c:txPr>
    <a:bodyPr/>
    <a:lstStyle/>
    <a:p>
      <a:pPr>
        <a:defRPr sz="1400">
          <a:solidFill>
            <a:schemeClr val="tx1"/>
          </a:solidFill>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962317210348708E-2"/>
          <c:y val="4.6018518518518521E-2"/>
          <c:w val="0.84818446871972919"/>
          <c:h val="0.75170999583047171"/>
        </c:manualLayout>
      </c:layout>
      <c:lineChart>
        <c:grouping val="standard"/>
        <c:varyColors val="0"/>
        <c:ser>
          <c:idx val="0"/>
          <c:order val="0"/>
          <c:tx>
            <c:v>9-Mo. Trailing Liquidity Return</c:v>
          </c:tx>
          <c:spPr>
            <a:ln w="28575" cap="rnd">
              <a:solidFill>
                <a:srgbClr val="6ED0F7"/>
              </a:solidFill>
              <a:round/>
            </a:ln>
            <a:effectLst/>
          </c:spPr>
          <c:marker>
            <c:symbol val="none"/>
          </c:marker>
          <c:cat>
            <c:numRef>
              <c:f>'[DE OST SSF Calculation Support.xlsx]Sheet3'!$B$5:$B$61</c:f>
              <c:numCache>
                <c:formatCode>m/d/yyyy</c:formatCode>
                <c:ptCount val="57"/>
                <c:pt idx="0">
                  <c:v>43312</c:v>
                </c:pt>
                <c:pt idx="1">
                  <c:v>43343</c:v>
                </c:pt>
                <c:pt idx="2">
                  <c:v>43373</c:v>
                </c:pt>
                <c:pt idx="3">
                  <c:v>43404</c:v>
                </c:pt>
                <c:pt idx="4">
                  <c:v>43434</c:v>
                </c:pt>
                <c:pt idx="5">
                  <c:v>43465</c:v>
                </c:pt>
                <c:pt idx="6">
                  <c:v>43496</c:v>
                </c:pt>
                <c:pt idx="7">
                  <c:v>43524</c:v>
                </c:pt>
                <c:pt idx="8">
                  <c:v>43555</c:v>
                </c:pt>
                <c:pt idx="9">
                  <c:v>43585</c:v>
                </c:pt>
                <c:pt idx="10">
                  <c:v>43616</c:v>
                </c:pt>
                <c:pt idx="11">
                  <c:v>43646</c:v>
                </c:pt>
                <c:pt idx="12">
                  <c:v>43677</c:v>
                </c:pt>
                <c:pt idx="13">
                  <c:v>43708</c:v>
                </c:pt>
                <c:pt idx="14">
                  <c:v>43738</c:v>
                </c:pt>
                <c:pt idx="15">
                  <c:v>43769</c:v>
                </c:pt>
                <c:pt idx="16">
                  <c:v>43799</c:v>
                </c:pt>
                <c:pt idx="17">
                  <c:v>43830</c:v>
                </c:pt>
                <c:pt idx="18">
                  <c:v>43861</c:v>
                </c:pt>
                <c:pt idx="19">
                  <c:v>43889</c:v>
                </c:pt>
                <c:pt idx="20">
                  <c:v>43921</c:v>
                </c:pt>
                <c:pt idx="21">
                  <c:v>43951</c:v>
                </c:pt>
                <c:pt idx="22">
                  <c:v>43982</c:v>
                </c:pt>
                <c:pt idx="23">
                  <c:v>44012</c:v>
                </c:pt>
                <c:pt idx="24">
                  <c:v>44043</c:v>
                </c:pt>
                <c:pt idx="25">
                  <c:v>44074</c:v>
                </c:pt>
                <c:pt idx="26">
                  <c:v>44104</c:v>
                </c:pt>
                <c:pt idx="27">
                  <c:v>44135</c:v>
                </c:pt>
                <c:pt idx="28">
                  <c:v>44165</c:v>
                </c:pt>
                <c:pt idx="29">
                  <c:v>44196</c:v>
                </c:pt>
                <c:pt idx="30">
                  <c:v>44227</c:v>
                </c:pt>
                <c:pt idx="31">
                  <c:v>44255</c:v>
                </c:pt>
                <c:pt idx="32">
                  <c:v>44286</c:v>
                </c:pt>
                <c:pt idx="33">
                  <c:v>44316</c:v>
                </c:pt>
                <c:pt idx="34">
                  <c:v>44347</c:v>
                </c:pt>
                <c:pt idx="35">
                  <c:v>44377</c:v>
                </c:pt>
                <c:pt idx="36">
                  <c:v>44408</c:v>
                </c:pt>
                <c:pt idx="37">
                  <c:v>44439</c:v>
                </c:pt>
                <c:pt idx="38">
                  <c:v>44469</c:v>
                </c:pt>
                <c:pt idx="39">
                  <c:v>44500</c:v>
                </c:pt>
                <c:pt idx="40">
                  <c:v>44530</c:v>
                </c:pt>
                <c:pt idx="41">
                  <c:v>44561</c:v>
                </c:pt>
                <c:pt idx="42">
                  <c:v>44592</c:v>
                </c:pt>
                <c:pt idx="43">
                  <c:v>44620</c:v>
                </c:pt>
                <c:pt idx="44">
                  <c:v>44651</c:v>
                </c:pt>
                <c:pt idx="45">
                  <c:v>44681</c:v>
                </c:pt>
                <c:pt idx="46">
                  <c:v>44712</c:v>
                </c:pt>
                <c:pt idx="47">
                  <c:v>44742</c:v>
                </c:pt>
                <c:pt idx="48">
                  <c:v>44773</c:v>
                </c:pt>
                <c:pt idx="49">
                  <c:v>44804</c:v>
                </c:pt>
                <c:pt idx="50">
                  <c:v>44834</c:v>
                </c:pt>
                <c:pt idx="51">
                  <c:v>44865</c:v>
                </c:pt>
                <c:pt idx="52">
                  <c:v>44895</c:v>
                </c:pt>
                <c:pt idx="53">
                  <c:v>44926</c:v>
                </c:pt>
                <c:pt idx="54">
                  <c:v>44957</c:v>
                </c:pt>
                <c:pt idx="55">
                  <c:v>44985</c:v>
                </c:pt>
                <c:pt idx="56">
                  <c:v>45016</c:v>
                </c:pt>
              </c:numCache>
            </c:numRef>
          </c:cat>
          <c:val>
            <c:numRef>
              <c:f>'[DE OST SSF Calculation Support.xlsx]Sheet3'!$D$5:$D$61</c:f>
              <c:numCache>
                <c:formatCode>0.00%</c:formatCode>
                <c:ptCount val="57"/>
                <c:pt idx="0">
                  <c:v>0.01</c:v>
                </c:pt>
                <c:pt idx="1">
                  <c:v>1.2999999999999999E-2</c:v>
                </c:pt>
                <c:pt idx="2">
                  <c:v>1.2999999999999999E-2</c:v>
                </c:pt>
                <c:pt idx="3">
                  <c:v>1.4999999999999999E-2</c:v>
                </c:pt>
                <c:pt idx="4">
                  <c:v>1.6E-2</c:v>
                </c:pt>
                <c:pt idx="5">
                  <c:v>1.7999999999999999E-2</c:v>
                </c:pt>
                <c:pt idx="6">
                  <c:v>1.9E-2</c:v>
                </c:pt>
                <c:pt idx="7">
                  <c:v>1.9E-2</c:v>
                </c:pt>
                <c:pt idx="8">
                  <c:v>0.02</c:v>
                </c:pt>
                <c:pt idx="9">
                  <c:v>2.1000000000000001E-2</c:v>
                </c:pt>
                <c:pt idx="10">
                  <c:v>2.1999999999999999E-2</c:v>
                </c:pt>
                <c:pt idx="11">
                  <c:v>2.3E-2</c:v>
                </c:pt>
                <c:pt idx="12">
                  <c:v>2.3E-2</c:v>
                </c:pt>
                <c:pt idx="13">
                  <c:v>2.5000000000000001E-2</c:v>
                </c:pt>
                <c:pt idx="14">
                  <c:v>2.4E-2</c:v>
                </c:pt>
                <c:pt idx="15">
                  <c:v>2.3E-2</c:v>
                </c:pt>
                <c:pt idx="16">
                  <c:v>2.1999999999999999E-2</c:v>
                </c:pt>
                <c:pt idx="17">
                  <c:v>2.1000000000000001E-2</c:v>
                </c:pt>
                <c:pt idx="18">
                  <c:v>2.1000000000000001E-2</c:v>
                </c:pt>
                <c:pt idx="19">
                  <c:v>2.1000000000000001E-2</c:v>
                </c:pt>
                <c:pt idx="20">
                  <c:v>1.7000000000000001E-2</c:v>
                </c:pt>
                <c:pt idx="21">
                  <c:v>0.02</c:v>
                </c:pt>
                <c:pt idx="22">
                  <c:v>1.9E-2</c:v>
                </c:pt>
                <c:pt idx="23">
                  <c:v>1.7999999999999999E-2</c:v>
                </c:pt>
                <c:pt idx="24">
                  <c:v>1.7000000000000001E-2</c:v>
                </c:pt>
                <c:pt idx="25">
                  <c:v>1.6E-2</c:v>
                </c:pt>
                <c:pt idx="26">
                  <c:v>1.4E-2</c:v>
                </c:pt>
                <c:pt idx="27">
                  <c:v>1.2E-2</c:v>
                </c:pt>
                <c:pt idx="28">
                  <c:v>8.9999999999999993E-3</c:v>
                </c:pt>
                <c:pt idx="29">
                  <c:v>0.01</c:v>
                </c:pt>
                <c:pt idx="30">
                  <c:v>5.0000000000000001E-3</c:v>
                </c:pt>
                <c:pt idx="31">
                  <c:v>3.0000000000000001E-3</c:v>
                </c:pt>
                <c:pt idx="32">
                  <c:v>2E-3</c:v>
                </c:pt>
                <c:pt idx="33">
                  <c:v>2E-3</c:v>
                </c:pt>
                <c:pt idx="34">
                  <c:v>2E-3</c:v>
                </c:pt>
                <c:pt idx="35">
                  <c:v>1E-3</c:v>
                </c:pt>
                <c:pt idx="36">
                  <c:v>2E-3</c:v>
                </c:pt>
                <c:pt idx="37">
                  <c:v>2E-3</c:v>
                </c:pt>
                <c:pt idx="38">
                  <c:v>1E-3</c:v>
                </c:pt>
                <c:pt idx="39">
                  <c:v>0</c:v>
                </c:pt>
                <c:pt idx="40">
                  <c:v>-1E-3</c:v>
                </c:pt>
                <c:pt idx="41">
                  <c:v>-1E-3</c:v>
                </c:pt>
                <c:pt idx="42">
                  <c:v>-5.0000000000000001E-3</c:v>
                </c:pt>
                <c:pt idx="43">
                  <c:v>-7.0000000000000001E-3</c:v>
                </c:pt>
                <c:pt idx="44">
                  <c:v>-1.0999999999999999E-2</c:v>
                </c:pt>
                <c:pt idx="45">
                  <c:v>-1.2E-2</c:v>
                </c:pt>
                <c:pt idx="46">
                  <c:v>-0.01</c:v>
                </c:pt>
                <c:pt idx="47">
                  <c:v>-1.2999999999999999E-2</c:v>
                </c:pt>
                <c:pt idx="48">
                  <c:v>-8.9999999999999993E-3</c:v>
                </c:pt>
                <c:pt idx="49">
                  <c:v>-8.9999999999999993E-3</c:v>
                </c:pt>
                <c:pt idx="50">
                  <c:v>-1.0999999999999999E-2</c:v>
                </c:pt>
                <c:pt idx="51">
                  <c:v>-6.0000000000000001E-3</c:v>
                </c:pt>
                <c:pt idx="52">
                  <c:v>-1E-3</c:v>
                </c:pt>
                <c:pt idx="53">
                  <c:v>8.0000000000000002E-3</c:v>
                </c:pt>
                <c:pt idx="54">
                  <c:v>1.2999999999999999E-2</c:v>
                </c:pt>
                <c:pt idx="55">
                  <c:v>1.2999999999999999E-2</c:v>
                </c:pt>
                <c:pt idx="56">
                  <c:v>2.1000000000000001E-2</c:v>
                </c:pt>
              </c:numCache>
            </c:numRef>
          </c:val>
          <c:smooth val="0"/>
          <c:extLst>
            <c:ext xmlns:c16="http://schemas.microsoft.com/office/drawing/2014/chart" uri="{C3380CC4-5D6E-409C-BE32-E72D297353CC}">
              <c16:uniqueId val="{00000000-0E6F-4B15-A373-538AF7AD849D}"/>
            </c:ext>
          </c:extLst>
        </c:ser>
        <c:ser>
          <c:idx val="1"/>
          <c:order val="1"/>
          <c:tx>
            <c:v>9-Mo. Trailing Liquidity &amp; Reserve Return</c:v>
          </c:tx>
          <c:spPr>
            <a:ln w="28575" cap="rnd">
              <a:solidFill>
                <a:srgbClr val="6ED0F7"/>
              </a:solidFill>
              <a:prstDash val="sysDash"/>
              <a:round/>
            </a:ln>
            <a:effectLst/>
          </c:spPr>
          <c:marker>
            <c:symbol val="none"/>
          </c:marker>
          <c:cat>
            <c:numRef>
              <c:f>'[DE OST SSF Calculation Support.xlsx]Sheet3'!$B$5:$B$61</c:f>
              <c:numCache>
                <c:formatCode>m/d/yyyy</c:formatCode>
                <c:ptCount val="57"/>
                <c:pt idx="0">
                  <c:v>43312</c:v>
                </c:pt>
                <c:pt idx="1">
                  <c:v>43343</c:v>
                </c:pt>
                <c:pt idx="2">
                  <c:v>43373</c:v>
                </c:pt>
                <c:pt idx="3">
                  <c:v>43404</c:v>
                </c:pt>
                <c:pt idx="4">
                  <c:v>43434</c:v>
                </c:pt>
                <c:pt idx="5">
                  <c:v>43465</c:v>
                </c:pt>
                <c:pt idx="6">
                  <c:v>43496</c:v>
                </c:pt>
                <c:pt idx="7">
                  <c:v>43524</c:v>
                </c:pt>
                <c:pt idx="8">
                  <c:v>43555</c:v>
                </c:pt>
                <c:pt idx="9">
                  <c:v>43585</c:v>
                </c:pt>
                <c:pt idx="10">
                  <c:v>43616</c:v>
                </c:pt>
                <c:pt idx="11">
                  <c:v>43646</c:v>
                </c:pt>
                <c:pt idx="12">
                  <c:v>43677</c:v>
                </c:pt>
                <c:pt idx="13">
                  <c:v>43708</c:v>
                </c:pt>
                <c:pt idx="14">
                  <c:v>43738</c:v>
                </c:pt>
                <c:pt idx="15">
                  <c:v>43769</c:v>
                </c:pt>
                <c:pt idx="16">
                  <c:v>43799</c:v>
                </c:pt>
                <c:pt idx="17">
                  <c:v>43830</c:v>
                </c:pt>
                <c:pt idx="18">
                  <c:v>43861</c:v>
                </c:pt>
                <c:pt idx="19">
                  <c:v>43889</c:v>
                </c:pt>
                <c:pt idx="20">
                  <c:v>43921</c:v>
                </c:pt>
                <c:pt idx="21">
                  <c:v>43951</c:v>
                </c:pt>
                <c:pt idx="22">
                  <c:v>43982</c:v>
                </c:pt>
                <c:pt idx="23">
                  <c:v>44012</c:v>
                </c:pt>
                <c:pt idx="24">
                  <c:v>44043</c:v>
                </c:pt>
                <c:pt idx="25">
                  <c:v>44074</c:v>
                </c:pt>
                <c:pt idx="26">
                  <c:v>44104</c:v>
                </c:pt>
                <c:pt idx="27">
                  <c:v>44135</c:v>
                </c:pt>
                <c:pt idx="28">
                  <c:v>44165</c:v>
                </c:pt>
                <c:pt idx="29">
                  <c:v>44196</c:v>
                </c:pt>
                <c:pt idx="30">
                  <c:v>44227</c:v>
                </c:pt>
                <c:pt idx="31">
                  <c:v>44255</c:v>
                </c:pt>
                <c:pt idx="32">
                  <c:v>44286</c:v>
                </c:pt>
                <c:pt idx="33">
                  <c:v>44316</c:v>
                </c:pt>
                <c:pt idx="34">
                  <c:v>44347</c:v>
                </c:pt>
                <c:pt idx="35">
                  <c:v>44377</c:v>
                </c:pt>
                <c:pt idx="36">
                  <c:v>44408</c:v>
                </c:pt>
                <c:pt idx="37">
                  <c:v>44439</c:v>
                </c:pt>
                <c:pt idx="38">
                  <c:v>44469</c:v>
                </c:pt>
                <c:pt idx="39">
                  <c:v>44500</c:v>
                </c:pt>
                <c:pt idx="40">
                  <c:v>44530</c:v>
                </c:pt>
                <c:pt idx="41">
                  <c:v>44561</c:v>
                </c:pt>
                <c:pt idx="42">
                  <c:v>44592</c:v>
                </c:pt>
                <c:pt idx="43">
                  <c:v>44620</c:v>
                </c:pt>
                <c:pt idx="44">
                  <c:v>44651</c:v>
                </c:pt>
                <c:pt idx="45">
                  <c:v>44681</c:v>
                </c:pt>
                <c:pt idx="46">
                  <c:v>44712</c:v>
                </c:pt>
                <c:pt idx="47">
                  <c:v>44742</c:v>
                </c:pt>
                <c:pt idx="48">
                  <c:v>44773</c:v>
                </c:pt>
                <c:pt idx="49">
                  <c:v>44804</c:v>
                </c:pt>
                <c:pt idx="50">
                  <c:v>44834</c:v>
                </c:pt>
                <c:pt idx="51">
                  <c:v>44865</c:v>
                </c:pt>
                <c:pt idx="52">
                  <c:v>44895</c:v>
                </c:pt>
                <c:pt idx="53">
                  <c:v>44926</c:v>
                </c:pt>
                <c:pt idx="54">
                  <c:v>44957</c:v>
                </c:pt>
                <c:pt idx="55">
                  <c:v>44985</c:v>
                </c:pt>
                <c:pt idx="56">
                  <c:v>45016</c:v>
                </c:pt>
              </c:numCache>
            </c:numRef>
          </c:cat>
          <c:val>
            <c:numRef>
              <c:f>'[DE OST SSF Calculation Support.xlsx]Sheet3'!$J$5:$J$61</c:f>
              <c:numCache>
                <c:formatCode>0.00%</c:formatCode>
                <c:ptCount val="57"/>
                <c:pt idx="0">
                  <c:v>4.1000000000000003E-3</c:v>
                </c:pt>
                <c:pt idx="1">
                  <c:v>8.2000000000000007E-3</c:v>
                </c:pt>
                <c:pt idx="2">
                  <c:v>6.1000000000000004E-3</c:v>
                </c:pt>
                <c:pt idx="3">
                  <c:v>5.5999999999999999E-3</c:v>
                </c:pt>
                <c:pt idx="4">
                  <c:v>1.0500000000000001E-2</c:v>
                </c:pt>
                <c:pt idx="5">
                  <c:v>1.9099999999999999E-2</c:v>
                </c:pt>
                <c:pt idx="6">
                  <c:v>2.2200000000000001E-2</c:v>
                </c:pt>
                <c:pt idx="7">
                  <c:v>2.41E-2</c:v>
                </c:pt>
                <c:pt idx="8">
                  <c:v>2.6100000000000002E-2</c:v>
                </c:pt>
                <c:pt idx="9">
                  <c:v>2.6700000000000002E-2</c:v>
                </c:pt>
                <c:pt idx="10">
                  <c:v>2.7099999999999999E-2</c:v>
                </c:pt>
                <c:pt idx="11">
                  <c:v>2.8799999999999999E-2</c:v>
                </c:pt>
                <c:pt idx="12">
                  <c:v>2.87E-2</c:v>
                </c:pt>
                <c:pt idx="13">
                  <c:v>3.0099999999999998E-2</c:v>
                </c:pt>
                <c:pt idx="14">
                  <c:v>3.0099999999999998E-2</c:v>
                </c:pt>
                <c:pt idx="15">
                  <c:v>3.0099999999999998E-2</c:v>
                </c:pt>
                <c:pt idx="16">
                  <c:v>0.03</c:v>
                </c:pt>
                <c:pt idx="17">
                  <c:v>2.9100000000000001E-2</c:v>
                </c:pt>
                <c:pt idx="18">
                  <c:v>2.81E-2</c:v>
                </c:pt>
                <c:pt idx="19">
                  <c:v>2.9000000000000001E-2</c:v>
                </c:pt>
                <c:pt idx="20">
                  <c:v>2.53E-2</c:v>
                </c:pt>
                <c:pt idx="21">
                  <c:v>2.8299999999999999E-2</c:v>
                </c:pt>
                <c:pt idx="22">
                  <c:v>2.7699999999999999E-2</c:v>
                </c:pt>
                <c:pt idx="23">
                  <c:v>2.52E-2</c:v>
                </c:pt>
                <c:pt idx="24">
                  <c:v>2.4199999999999999E-2</c:v>
                </c:pt>
                <c:pt idx="25">
                  <c:v>2.0799999999999999E-2</c:v>
                </c:pt>
                <c:pt idx="26">
                  <c:v>1.9599999999999999E-2</c:v>
                </c:pt>
                <c:pt idx="27">
                  <c:v>1.7100000000000001E-2</c:v>
                </c:pt>
                <c:pt idx="28">
                  <c:v>1.6199999999999999E-2</c:v>
                </c:pt>
                <c:pt idx="29">
                  <c:v>1.47E-2</c:v>
                </c:pt>
                <c:pt idx="30">
                  <c:v>1.26E-2</c:v>
                </c:pt>
                <c:pt idx="31">
                  <c:v>9.7000000000000003E-3</c:v>
                </c:pt>
                <c:pt idx="32">
                  <c:v>3.3999999999999998E-3</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1.4559671892277581E-2</c:v>
                </c:pt>
                <c:pt idx="55">
                  <c:v>1.200179964013337E-3</c:v>
                </c:pt>
                <c:pt idx="56">
                  <c:v>2.7023605245793503E-2</c:v>
                </c:pt>
              </c:numCache>
            </c:numRef>
          </c:val>
          <c:smooth val="0"/>
          <c:extLst>
            <c:ext xmlns:c16="http://schemas.microsoft.com/office/drawing/2014/chart" uri="{C3380CC4-5D6E-409C-BE32-E72D297353CC}">
              <c16:uniqueId val="{00000001-0E6F-4B15-A373-538AF7AD849D}"/>
            </c:ext>
          </c:extLst>
        </c:ser>
        <c:ser>
          <c:idx val="3"/>
          <c:order val="2"/>
          <c:tx>
            <c:strRef>
              <c:f>'[DE OST SSF Calculation Support.xlsx]Sheet3'!$F$4</c:f>
              <c:strCache>
                <c:ptCount val="1"/>
                <c:pt idx="0">
                  <c:v>6-Mo. Liquidity Return</c:v>
                </c:pt>
              </c:strCache>
            </c:strRef>
          </c:tx>
          <c:spPr>
            <a:ln w="28575" cap="rnd">
              <a:solidFill>
                <a:srgbClr val="F2CC73">
                  <a:lumMod val="60000"/>
                  <a:lumOff val="40000"/>
                </a:srgbClr>
              </a:solidFill>
              <a:round/>
            </a:ln>
            <a:effectLst/>
          </c:spPr>
          <c:marker>
            <c:symbol val="none"/>
          </c:marker>
          <c:val>
            <c:numRef>
              <c:f>'[DE OST SSF Calculation Support.xlsx]Sheet3'!$F$5:$F$62</c:f>
              <c:numCache>
                <c:formatCode>0.00%</c:formatCode>
                <c:ptCount val="58"/>
                <c:pt idx="0">
                  <c:v>8.8579233047239997E-3</c:v>
                </c:pt>
                <c:pt idx="1">
                  <c:v>1.0951780513774E-2</c:v>
                </c:pt>
                <c:pt idx="2">
                  <c:v>1.1173923334102E-2</c:v>
                </c:pt>
                <c:pt idx="3">
                  <c:v>1.2012933568835999E-2</c:v>
                </c:pt>
                <c:pt idx="4">
                  <c:v>1.0655498260801E-2</c:v>
                </c:pt>
                <c:pt idx="5">
                  <c:v>1.1756468650906999E-2</c:v>
                </c:pt>
                <c:pt idx="6">
                  <c:v>1.3320153259528001E-2</c:v>
                </c:pt>
                <c:pt idx="7">
                  <c:v>1.3081565612576E-2</c:v>
                </c:pt>
                <c:pt idx="8">
                  <c:v>1.4829688223846E-2</c:v>
                </c:pt>
                <c:pt idx="9">
                  <c:v>1.4575563419516999E-2</c:v>
                </c:pt>
                <c:pt idx="10">
                  <c:v>1.6342514771083002E-2</c:v>
                </c:pt>
                <c:pt idx="11">
                  <c:v>1.6906139167611002E-2</c:v>
                </c:pt>
                <c:pt idx="12">
                  <c:v>1.5242646177115E-2</c:v>
                </c:pt>
                <c:pt idx="13">
                  <c:v>1.6905178017817001E-2</c:v>
                </c:pt>
                <c:pt idx="14">
                  <c:v>1.5110904226620002E-2</c:v>
                </c:pt>
                <c:pt idx="15">
                  <c:v>1.5365163119905E-2</c:v>
                </c:pt>
                <c:pt idx="16">
                  <c:v>1.3487558299060001E-2</c:v>
                </c:pt>
                <c:pt idx="17">
                  <c:v>1.2090306349572999E-2</c:v>
                </c:pt>
                <c:pt idx="18">
                  <c:v>1.2735043188713E-2</c:v>
                </c:pt>
                <c:pt idx="19">
                  <c:v>1.1984372073197001E-2</c:v>
                </c:pt>
                <c:pt idx="20">
                  <c:v>1.0111745511148001E-2</c:v>
                </c:pt>
                <c:pt idx="21">
                  <c:v>1.2763116141236E-2</c:v>
                </c:pt>
                <c:pt idx="22">
                  <c:v>1.401935241164E-2</c:v>
                </c:pt>
                <c:pt idx="23">
                  <c:v>1.301117059391E-2</c:v>
                </c:pt>
                <c:pt idx="24">
                  <c:v>1.1347336442041001E-2</c:v>
                </c:pt>
                <c:pt idx="25">
                  <c:v>8.7317247458939991E-3</c:v>
                </c:pt>
                <c:pt idx="26">
                  <c:v>9.3826659054060003E-3</c:v>
                </c:pt>
                <c:pt idx="27">
                  <c:v>4.3406840760350004E-3</c:v>
                </c:pt>
                <c:pt idx="28">
                  <c:v>2.1417152676359999E-3</c:v>
                </c:pt>
                <c:pt idx="29">
                  <c:v>1.6440345469830001E-3</c:v>
                </c:pt>
                <c:pt idx="30">
                  <c:v>1.2666061021800001E-3</c:v>
                </c:pt>
                <c:pt idx="31">
                  <c:v>9.1930446861099996E-4</c:v>
                </c:pt>
                <c:pt idx="32">
                  <c:v>7.9821381818100004E-4</c:v>
                </c:pt>
                <c:pt idx="33">
                  <c:v>1.1064713818249999E-3</c:v>
                </c:pt>
                <c:pt idx="34">
                  <c:v>1.190536331792E-3</c:v>
                </c:pt>
                <c:pt idx="35">
                  <c:v>6.6605619831099994E-4</c:v>
                </c:pt>
                <c:pt idx="36">
                  <c:v>9.2419448283299996E-4</c:v>
                </c:pt>
                <c:pt idx="37">
                  <c:v>1.0603133673389999E-3</c:v>
                </c:pt>
                <c:pt idx="38">
                  <c:v>8.5410504699199999E-4</c:v>
                </c:pt>
                <c:pt idx="39">
                  <c:v>-7.3882459723900002E-4</c:v>
                </c:pt>
                <c:pt idx="40">
                  <c:v>-1.5528829928410002E-3</c:v>
                </c:pt>
                <c:pt idx="41">
                  <c:v>-1.70967838906E-3</c:v>
                </c:pt>
                <c:pt idx="42">
                  <c:v>-5.290154838138E-3</c:v>
                </c:pt>
                <c:pt idx="43">
                  <c:v>-7.2951169630290002E-3</c:v>
                </c:pt>
                <c:pt idx="44">
                  <c:v>-1.1141459555701E-2</c:v>
                </c:pt>
                <c:pt idx="45">
                  <c:v>-1.1220672959055999E-2</c:v>
                </c:pt>
                <c:pt idx="46">
                  <c:v>-8.6003536346330005E-3</c:v>
                </c:pt>
                <c:pt idx="47">
                  <c:v>-1.0500648777192001E-2</c:v>
                </c:pt>
                <c:pt idx="48">
                  <c:v>-5.3486607827640002E-3</c:v>
                </c:pt>
                <c:pt idx="49">
                  <c:v>-3.7463291624369997E-3</c:v>
                </c:pt>
                <c:pt idx="50">
                  <c:v>-1.4806817733649998E-3</c:v>
                </c:pt>
                <c:pt idx="51">
                  <c:v>8.05138107574E-4</c:v>
                </c:pt>
                <c:pt idx="52">
                  <c:v>2.5536120894679997E-3</c:v>
                </c:pt>
                <c:pt idx="53">
                  <c:v>9.1888873344890005E-3</c:v>
                </c:pt>
                <c:pt idx="54">
                  <c:v>1.1495340045588999E-2</c:v>
                </c:pt>
                <c:pt idx="55">
                  <c:v>1.3399396976194E-2</c:v>
                </c:pt>
                <c:pt idx="56">
                  <c:v>2.0870196570626002E-2</c:v>
                </c:pt>
              </c:numCache>
            </c:numRef>
          </c:val>
          <c:smooth val="0"/>
          <c:extLst>
            <c:ext xmlns:c16="http://schemas.microsoft.com/office/drawing/2014/chart" uri="{C3380CC4-5D6E-409C-BE32-E72D297353CC}">
              <c16:uniqueId val="{00000002-0E6F-4B15-A373-538AF7AD849D}"/>
            </c:ext>
          </c:extLst>
        </c:ser>
        <c:ser>
          <c:idx val="4"/>
          <c:order val="3"/>
          <c:tx>
            <c:strRef>
              <c:f>'[DE OST SSF Calculation Support.xlsx]Sheet3'!$G$4</c:f>
              <c:strCache>
                <c:ptCount val="1"/>
                <c:pt idx="0">
                  <c:v>6-Mo. Liquidity &amp; Reserve Return</c:v>
                </c:pt>
              </c:strCache>
            </c:strRef>
          </c:tx>
          <c:spPr>
            <a:ln w="28575" cap="rnd">
              <a:solidFill>
                <a:schemeClr val="accent5"/>
              </a:solidFill>
              <a:prstDash val="sysDash"/>
              <a:round/>
            </a:ln>
            <a:effectLst/>
          </c:spPr>
          <c:marker>
            <c:symbol val="none"/>
          </c:marker>
          <c:val>
            <c:numRef>
              <c:f>'[DE OST SSF Calculation Support.xlsx]Sheet3'!$G$5:$G$61</c:f>
              <c:numCache>
                <c:formatCode>0.00%</c:formatCode>
                <c:ptCount val="57"/>
                <c:pt idx="0">
                  <c:v>5.3934705616400002E-3</c:v>
                </c:pt>
                <c:pt idx="1">
                  <c:v>1.1119387170999999E-2</c:v>
                </c:pt>
                <c:pt idx="2">
                  <c:v>6.3422465820409998E-3</c:v>
                </c:pt>
                <c:pt idx="3">
                  <c:v>8.2449951627710013E-3</c:v>
                </c:pt>
                <c:pt idx="4">
                  <c:v>7.1593621961849995E-3</c:v>
                </c:pt>
                <c:pt idx="5">
                  <c:v>1.5813677136323E-2</c:v>
                </c:pt>
                <c:pt idx="6">
                  <c:v>2.1689235480064004E-2</c:v>
                </c:pt>
                <c:pt idx="7">
                  <c:v>1.7926957709696999E-2</c:v>
                </c:pt>
                <c:pt idx="8">
                  <c:v>3.0310894621576E-2</c:v>
                </c:pt>
                <c:pt idx="9">
                  <c:v>3.156387796777E-2</c:v>
                </c:pt>
                <c:pt idx="10">
                  <c:v>3.7666182642729001E-2</c:v>
                </c:pt>
                <c:pt idx="11">
                  <c:v>3.6102467765303001E-2</c:v>
                </c:pt>
                <c:pt idx="12">
                  <c:v>2.980733367084E-2</c:v>
                </c:pt>
                <c:pt idx="13">
                  <c:v>4.5535119170350004E-2</c:v>
                </c:pt>
                <c:pt idx="14">
                  <c:v>3.203201653677E-2</c:v>
                </c:pt>
                <c:pt idx="15">
                  <c:v>3.4311295649843004E-2</c:v>
                </c:pt>
                <c:pt idx="16">
                  <c:v>2.3055765673324E-2</c:v>
                </c:pt>
                <c:pt idx="17">
                  <c:v>1.5380309586545E-2</c:v>
                </c:pt>
                <c:pt idx="18">
                  <c:v>2.7923125775837998E-2</c:v>
                </c:pt>
                <c:pt idx="19">
                  <c:v>2.5265242715465E-2</c:v>
                </c:pt>
                <c:pt idx="20">
                  <c:v>3.5565621327578997E-2</c:v>
                </c:pt>
                <c:pt idx="21">
                  <c:v>4.0570428033486004E-2</c:v>
                </c:pt>
                <c:pt idx="22">
                  <c:v>4.7273911259802001E-2</c:v>
                </c:pt>
                <c:pt idx="23">
                  <c:v>4.9873671038871997E-2</c:v>
                </c:pt>
                <c:pt idx="24">
                  <c:v>4.1014563865506004E-2</c:v>
                </c:pt>
                <c:pt idx="25">
                  <c:v>2.5580152908335999E-2</c:v>
                </c:pt>
                <c:pt idx="26">
                  <c:v>1.9059301486122001E-2</c:v>
                </c:pt>
                <c:pt idx="27">
                  <c:v>7.9900849896229996E-3</c:v>
                </c:pt>
                <c:pt idx="28">
                  <c:v>4.8834025744580005E-3</c:v>
                </c:pt>
                <c:pt idx="29">
                  <c:v>2.8239729496069999E-3</c:v>
                </c:pt>
                <c:pt idx="30">
                  <c:v>-3.8373016242680001E-3</c:v>
                </c:pt>
                <c:pt idx="31">
                  <c:v>-1.0602017056991E-2</c:v>
                </c:pt>
                <c:pt idx="32">
                  <c:v>-1.5366133550692001E-2</c:v>
                </c:pt>
                <c:pt idx="33">
                  <c:v>-9.1239562048650007E-3</c:v>
                </c:pt>
                <c:pt idx="34">
                  <c:v>-9.119012083697E-3</c:v>
                </c:pt>
                <c:pt idx="35">
                  <c:v>-9.018999812102E-3</c:v>
                </c:pt>
                <c:pt idx="36">
                  <c:v>-1.6421722150920001E-3</c:v>
                </c:pt>
                <c:pt idx="37">
                  <c:v>5.5753258473089998E-3</c:v>
                </c:pt>
                <c:pt idx="38">
                  <c:v>6.1986599636590003E-3</c:v>
                </c:pt>
                <c:pt idx="39">
                  <c:v>-1.090549468421E-3</c:v>
                </c:pt>
                <c:pt idx="40">
                  <c:v>-2.0614677631860001E-3</c:v>
                </c:pt>
                <c:pt idx="41">
                  <c:v>-3.7307348690129999E-3</c:v>
                </c:pt>
                <c:pt idx="42">
                  <c:v>-1.6698451406574999E-2</c:v>
                </c:pt>
                <c:pt idx="43">
                  <c:v>-1.9439421315235E-2</c:v>
                </c:pt>
                <c:pt idx="44">
                  <c:v>-2.5788618354452997E-2</c:v>
                </c:pt>
                <c:pt idx="45">
                  <c:v>-2.8922633772027001E-2</c:v>
                </c:pt>
                <c:pt idx="46">
                  <c:v>-2.6444272169247E-2</c:v>
                </c:pt>
                <c:pt idx="47">
                  <c:v>-2.9756388865871002E-2</c:v>
                </c:pt>
                <c:pt idx="48">
                  <c:v>-1.6010853590996001E-2</c:v>
                </c:pt>
                <c:pt idx="49">
                  <c:v>-1.7724394298144E-2</c:v>
                </c:pt>
                <c:pt idx="50">
                  <c:v>-1.5746987960195E-2</c:v>
                </c:pt>
                <c:pt idx="51">
                  <c:v>-9.7071058012279995E-3</c:v>
                </c:pt>
                <c:pt idx="52">
                  <c:v>-4.0179051369090002E-3</c:v>
                </c:pt>
                <c:pt idx="53">
                  <c:v>2.429953477915E-3</c:v>
                </c:pt>
                <c:pt idx="54">
                  <c:v>6.0660449575790001E-3</c:v>
                </c:pt>
                <c:pt idx="55">
                  <c:v>5.1182210242629997E-3</c:v>
                </c:pt>
                <c:pt idx="56">
                  <c:v>2.7993772099669002E-2</c:v>
                </c:pt>
              </c:numCache>
            </c:numRef>
          </c:val>
          <c:smooth val="0"/>
          <c:extLst>
            <c:ext xmlns:c16="http://schemas.microsoft.com/office/drawing/2014/chart" uri="{C3380CC4-5D6E-409C-BE32-E72D297353CC}">
              <c16:uniqueId val="{00000003-0E6F-4B15-A373-538AF7AD849D}"/>
            </c:ext>
          </c:extLst>
        </c:ser>
        <c:ser>
          <c:idx val="5"/>
          <c:order val="4"/>
          <c:tx>
            <c:strRef>
              <c:f>'[DE OST SSF Calculation Support.xlsx]Sheet3'!$H$4</c:f>
              <c:strCache>
                <c:ptCount val="1"/>
                <c:pt idx="0">
                  <c:v>3-Mo. Liquidity Return</c:v>
                </c:pt>
              </c:strCache>
            </c:strRef>
          </c:tx>
          <c:spPr>
            <a:ln w="28575" cap="rnd">
              <a:solidFill>
                <a:schemeClr val="accent6"/>
              </a:solidFill>
              <a:prstDash val="solid"/>
              <a:round/>
            </a:ln>
            <a:effectLst/>
          </c:spPr>
          <c:marker>
            <c:symbol val="none"/>
          </c:marker>
          <c:val>
            <c:numRef>
              <c:f>'[DE OST SSF Calculation Support.xlsx]Sheet3'!$H$5:$H$61</c:f>
              <c:numCache>
                <c:formatCode>0.00%</c:formatCode>
                <c:ptCount val="57"/>
                <c:pt idx="0">
                  <c:v>5.8999999999999999E-3</c:v>
                </c:pt>
                <c:pt idx="1">
                  <c:v>5.4999999999999997E-3</c:v>
                </c:pt>
                <c:pt idx="2">
                  <c:v>5.4000000000000003E-3</c:v>
                </c:pt>
                <c:pt idx="3">
                  <c:v>6.1000000000000004E-3</c:v>
                </c:pt>
                <c:pt idx="4">
                  <c:v>5.1999999999999998E-3</c:v>
                </c:pt>
                <c:pt idx="5">
                  <c:v>6.4000000000000003E-3</c:v>
                </c:pt>
                <c:pt idx="6">
                  <c:v>7.1999999999999998E-3</c:v>
                </c:pt>
                <c:pt idx="7">
                  <c:v>7.9000000000000008E-3</c:v>
                </c:pt>
                <c:pt idx="8">
                  <c:v>8.3999999999999995E-3</c:v>
                </c:pt>
                <c:pt idx="9">
                  <c:v>7.4000000000000003E-3</c:v>
                </c:pt>
                <c:pt idx="10">
                  <c:v>8.3999999999999995E-3</c:v>
                </c:pt>
                <c:pt idx="11">
                  <c:v>8.3999999999999995E-3</c:v>
                </c:pt>
                <c:pt idx="12">
                  <c:v>7.7999999999999996E-3</c:v>
                </c:pt>
                <c:pt idx="13">
                  <c:v>8.3999999999999995E-3</c:v>
                </c:pt>
                <c:pt idx="14">
                  <c:v>6.6E-3</c:v>
                </c:pt>
                <c:pt idx="15">
                  <c:v>7.4999999999999997E-3</c:v>
                </c:pt>
                <c:pt idx="16">
                  <c:v>5.0000000000000001E-3</c:v>
                </c:pt>
                <c:pt idx="17">
                  <c:v>5.4000000000000003E-3</c:v>
                </c:pt>
                <c:pt idx="18">
                  <c:v>5.1999999999999998E-3</c:v>
                </c:pt>
                <c:pt idx="19">
                  <c:v>6.8999999999999999E-3</c:v>
                </c:pt>
                <c:pt idx="20">
                  <c:v>4.7000000000000002E-3</c:v>
                </c:pt>
                <c:pt idx="21">
                  <c:v>7.4999999999999997E-3</c:v>
                </c:pt>
                <c:pt idx="22">
                  <c:v>7.0000000000000001E-3</c:v>
                </c:pt>
                <c:pt idx="23">
                  <c:v>8.3000000000000001E-3</c:v>
                </c:pt>
                <c:pt idx="24">
                  <c:v>3.8E-3</c:v>
                </c:pt>
                <c:pt idx="25">
                  <c:v>1.6999999999999999E-3</c:v>
                </c:pt>
                <c:pt idx="26">
                  <c:v>1.1000000000000001E-3</c:v>
                </c:pt>
                <c:pt idx="27">
                  <c:v>5.0000000000000001E-4</c:v>
                </c:pt>
                <c:pt idx="28">
                  <c:v>5.0000000000000001E-4</c:v>
                </c:pt>
                <c:pt idx="29">
                  <c:v>5.9999999999999995E-4</c:v>
                </c:pt>
                <c:pt idx="30">
                  <c:v>6.9999999999999999E-4</c:v>
                </c:pt>
                <c:pt idx="31">
                  <c:v>5.0000000000000001E-4</c:v>
                </c:pt>
                <c:pt idx="32">
                  <c:v>2.0000000000000001E-4</c:v>
                </c:pt>
                <c:pt idx="33">
                  <c:v>4.0000000000000002E-4</c:v>
                </c:pt>
                <c:pt idx="34">
                  <c:v>6.9999999999999999E-4</c:v>
                </c:pt>
                <c:pt idx="35">
                  <c:v>4.0000000000000002E-4</c:v>
                </c:pt>
                <c:pt idx="36">
                  <c:v>5.9999999999999995E-4</c:v>
                </c:pt>
                <c:pt idx="37">
                  <c:v>2.9999999999999997E-4</c:v>
                </c:pt>
                <c:pt idx="38">
                  <c:v>4.0000000000000002E-4</c:v>
                </c:pt>
                <c:pt idx="39">
                  <c:v>-1.2999999999999999E-3</c:v>
                </c:pt>
                <c:pt idx="40">
                  <c:v>-1.9E-3</c:v>
                </c:pt>
                <c:pt idx="41">
                  <c:v>-2.0999999999999999E-3</c:v>
                </c:pt>
                <c:pt idx="42">
                  <c:v>-4.0000000000000001E-3</c:v>
                </c:pt>
                <c:pt idx="43">
                  <c:v>-5.4000000000000003E-3</c:v>
                </c:pt>
                <c:pt idx="44">
                  <c:v>-8.9999999999999993E-3</c:v>
                </c:pt>
                <c:pt idx="45">
                  <c:v>-7.1999999999999998E-3</c:v>
                </c:pt>
                <c:pt idx="46">
                  <c:v>-3.2000000000000002E-3</c:v>
                </c:pt>
                <c:pt idx="47">
                  <c:v>-1.5E-3</c:v>
                </c:pt>
                <c:pt idx="48">
                  <c:v>1.9E-3</c:v>
                </c:pt>
                <c:pt idx="49">
                  <c:v>-5.9999999999999995E-4</c:v>
                </c:pt>
                <c:pt idx="50">
                  <c:v>0</c:v>
                </c:pt>
                <c:pt idx="51">
                  <c:v>-1.1000000000000001E-3</c:v>
                </c:pt>
                <c:pt idx="52">
                  <c:v>3.0999999999999999E-3</c:v>
                </c:pt>
                <c:pt idx="53">
                  <c:v>9.1999999999999998E-3</c:v>
                </c:pt>
                <c:pt idx="54">
                  <c:v>1.26E-2</c:v>
                </c:pt>
                <c:pt idx="55">
                  <c:v>1.03E-2</c:v>
                </c:pt>
                <c:pt idx="56">
                  <c:v>1.1599999999999999E-2</c:v>
                </c:pt>
              </c:numCache>
            </c:numRef>
          </c:val>
          <c:smooth val="0"/>
          <c:extLst>
            <c:ext xmlns:c16="http://schemas.microsoft.com/office/drawing/2014/chart" uri="{C3380CC4-5D6E-409C-BE32-E72D297353CC}">
              <c16:uniqueId val="{00000004-0E6F-4B15-A373-538AF7AD849D}"/>
            </c:ext>
          </c:extLst>
        </c:ser>
        <c:ser>
          <c:idx val="6"/>
          <c:order val="5"/>
          <c:tx>
            <c:strRef>
              <c:f>'[DE OST SSF Calculation Support.xlsx]Sheet3'!$I$4</c:f>
              <c:strCache>
                <c:ptCount val="1"/>
                <c:pt idx="0">
                  <c:v>3-Mo. Liquidity &amp; Reserve Return</c:v>
                </c:pt>
              </c:strCache>
            </c:strRef>
          </c:tx>
          <c:spPr>
            <a:ln w="28575" cap="rnd">
              <a:solidFill>
                <a:srgbClr val="C9D4DE">
                  <a:lumMod val="10000"/>
                </a:srgbClr>
              </a:solidFill>
              <a:prstDash val="sysDash"/>
              <a:round/>
            </a:ln>
            <a:effectLst/>
          </c:spPr>
          <c:marker>
            <c:symbol val="none"/>
          </c:marker>
          <c:val>
            <c:numRef>
              <c:f>'[DE OST SSF Calculation Support.xlsx]Sheet3'!$I$5:$I$61</c:f>
              <c:numCache>
                <c:formatCode>0.00%</c:formatCode>
                <c:ptCount val="57"/>
                <c:pt idx="0">
                  <c:v>6.1000000000000004E-3</c:v>
                </c:pt>
                <c:pt idx="1">
                  <c:v>6.0000000000000001E-3</c:v>
                </c:pt>
                <c:pt idx="2">
                  <c:v>2.7000000000000001E-3</c:v>
                </c:pt>
                <c:pt idx="3">
                  <c:v>2.0999999999999999E-3</c:v>
                </c:pt>
                <c:pt idx="4">
                  <c:v>1.1000000000000001E-3</c:v>
                </c:pt>
                <c:pt idx="5">
                  <c:v>1.2999999999999999E-2</c:v>
                </c:pt>
                <c:pt idx="6">
                  <c:v>1.95E-2</c:v>
                </c:pt>
                <c:pt idx="7">
                  <c:v>1.6799999999999999E-2</c:v>
                </c:pt>
                <c:pt idx="8">
                  <c:v>1.7000000000000001E-2</c:v>
                </c:pt>
                <c:pt idx="9">
                  <c:v>1.18E-2</c:v>
                </c:pt>
                <c:pt idx="10">
                  <c:v>2.06E-2</c:v>
                </c:pt>
                <c:pt idx="11">
                  <c:v>1.8700000000000001E-2</c:v>
                </c:pt>
                <c:pt idx="12">
                  <c:v>1.78E-2</c:v>
                </c:pt>
                <c:pt idx="13">
                  <c:v>2.4500000000000001E-2</c:v>
                </c:pt>
                <c:pt idx="14">
                  <c:v>1.2999999999999999E-2</c:v>
                </c:pt>
                <c:pt idx="15">
                  <c:v>1.6199999999999999E-2</c:v>
                </c:pt>
                <c:pt idx="16">
                  <c:v>-1.4E-3</c:v>
                </c:pt>
                <c:pt idx="17">
                  <c:v>2.3E-3</c:v>
                </c:pt>
                <c:pt idx="18">
                  <c:v>1.15E-2</c:v>
                </c:pt>
                <c:pt idx="19">
                  <c:v>2.6700000000000002E-2</c:v>
                </c:pt>
                <c:pt idx="20">
                  <c:v>3.32E-2</c:v>
                </c:pt>
                <c:pt idx="21">
                  <c:v>2.87E-2</c:v>
                </c:pt>
                <c:pt idx="22">
                  <c:v>2.01E-2</c:v>
                </c:pt>
                <c:pt idx="23">
                  <c:v>1.61E-2</c:v>
                </c:pt>
                <c:pt idx="24">
                  <c:v>1.1900000000000001E-2</c:v>
                </c:pt>
                <c:pt idx="25">
                  <c:v>5.4000000000000003E-3</c:v>
                </c:pt>
                <c:pt idx="26">
                  <c:v>2.8999999999999998E-3</c:v>
                </c:pt>
                <c:pt idx="27">
                  <c:v>-3.8999999999999998E-3</c:v>
                </c:pt>
                <c:pt idx="28">
                  <c:v>-5.0000000000000001E-4</c:v>
                </c:pt>
                <c:pt idx="29">
                  <c:v>0</c:v>
                </c:pt>
                <c:pt idx="30">
                  <c:v>1E-4</c:v>
                </c:pt>
                <c:pt idx="31">
                  <c:v>-1.01E-2</c:v>
                </c:pt>
                <c:pt idx="32">
                  <c:v>-1.5299999999999999E-2</c:v>
                </c:pt>
                <c:pt idx="33">
                  <c:v>-9.1999999999999998E-3</c:v>
                </c:pt>
                <c:pt idx="34">
                  <c:v>1E-3</c:v>
                </c:pt>
                <c:pt idx="35">
                  <c:v>6.4000000000000003E-3</c:v>
                </c:pt>
                <c:pt idx="36">
                  <c:v>7.6E-3</c:v>
                </c:pt>
                <c:pt idx="37">
                  <c:v>4.5999999999999999E-3</c:v>
                </c:pt>
                <c:pt idx="38">
                  <c:v>-2.0000000000000001E-4</c:v>
                </c:pt>
                <c:pt idx="39">
                  <c:v>-8.6E-3</c:v>
                </c:pt>
                <c:pt idx="40">
                  <c:v>-6.6E-3</c:v>
                </c:pt>
                <c:pt idx="41">
                  <c:v>-3.5000000000000001E-3</c:v>
                </c:pt>
                <c:pt idx="42">
                  <c:v>-8.0999999999999996E-3</c:v>
                </c:pt>
                <c:pt idx="43">
                  <c:v>-1.29E-2</c:v>
                </c:pt>
                <c:pt idx="44">
                  <c:v>-2.23E-2</c:v>
                </c:pt>
                <c:pt idx="45">
                  <c:v>-2.1000000000000001E-2</c:v>
                </c:pt>
                <c:pt idx="46">
                  <c:v>-1.37E-2</c:v>
                </c:pt>
                <c:pt idx="47">
                  <c:v>-7.6E-3</c:v>
                </c:pt>
                <c:pt idx="48">
                  <c:v>5.0000000000000001E-3</c:v>
                </c:pt>
                <c:pt idx="49">
                  <c:v>-4.0000000000000001E-3</c:v>
                </c:pt>
                <c:pt idx="50">
                  <c:v>-8.2000000000000007E-3</c:v>
                </c:pt>
                <c:pt idx="51">
                  <c:v>-1.47E-2</c:v>
                </c:pt>
                <c:pt idx="52">
                  <c:v>0</c:v>
                </c:pt>
                <c:pt idx="53">
                  <c:v>1.0699999999999999E-2</c:v>
                </c:pt>
                <c:pt idx="54">
                  <c:v>2.1100000000000001E-2</c:v>
                </c:pt>
                <c:pt idx="55">
                  <c:v>5.1000000000000004E-3</c:v>
                </c:pt>
                <c:pt idx="56">
                  <c:v>1.7100000000000001E-2</c:v>
                </c:pt>
              </c:numCache>
            </c:numRef>
          </c:val>
          <c:smooth val="0"/>
          <c:extLst>
            <c:ext xmlns:c16="http://schemas.microsoft.com/office/drawing/2014/chart" uri="{C3380CC4-5D6E-409C-BE32-E72D297353CC}">
              <c16:uniqueId val="{00000005-0E6F-4B15-A373-538AF7AD849D}"/>
            </c:ext>
          </c:extLst>
        </c:ser>
        <c:ser>
          <c:idx val="2"/>
          <c:order val="6"/>
          <c:tx>
            <c:v>Monthly SSF Rate</c:v>
          </c:tx>
          <c:spPr>
            <a:ln w="28575" cap="rnd">
              <a:solidFill>
                <a:schemeClr val="accent3"/>
              </a:solidFill>
              <a:round/>
            </a:ln>
            <a:effectLst/>
          </c:spPr>
          <c:marker>
            <c:symbol val="none"/>
          </c:marker>
          <c:cat>
            <c:numRef>
              <c:f>'[DE OST SSF Calculation Support.xlsx]Sheet3'!$B$5:$B$61</c:f>
              <c:numCache>
                <c:formatCode>m/d/yyyy</c:formatCode>
                <c:ptCount val="57"/>
                <c:pt idx="0">
                  <c:v>43312</c:v>
                </c:pt>
                <c:pt idx="1">
                  <c:v>43343</c:v>
                </c:pt>
                <c:pt idx="2">
                  <c:v>43373</c:v>
                </c:pt>
                <c:pt idx="3">
                  <c:v>43404</c:v>
                </c:pt>
                <c:pt idx="4">
                  <c:v>43434</c:v>
                </c:pt>
                <c:pt idx="5">
                  <c:v>43465</c:v>
                </c:pt>
                <c:pt idx="6">
                  <c:v>43496</c:v>
                </c:pt>
                <c:pt idx="7">
                  <c:v>43524</c:v>
                </c:pt>
                <c:pt idx="8">
                  <c:v>43555</c:v>
                </c:pt>
                <c:pt idx="9">
                  <c:v>43585</c:v>
                </c:pt>
                <c:pt idx="10">
                  <c:v>43616</c:v>
                </c:pt>
                <c:pt idx="11">
                  <c:v>43646</c:v>
                </c:pt>
                <c:pt idx="12">
                  <c:v>43677</c:v>
                </c:pt>
                <c:pt idx="13">
                  <c:v>43708</c:v>
                </c:pt>
                <c:pt idx="14">
                  <c:v>43738</c:v>
                </c:pt>
                <c:pt idx="15">
                  <c:v>43769</c:v>
                </c:pt>
                <c:pt idx="16">
                  <c:v>43799</c:v>
                </c:pt>
                <c:pt idx="17">
                  <c:v>43830</c:v>
                </c:pt>
                <c:pt idx="18">
                  <c:v>43861</c:v>
                </c:pt>
                <c:pt idx="19">
                  <c:v>43889</c:v>
                </c:pt>
                <c:pt idx="20">
                  <c:v>43921</c:v>
                </c:pt>
                <c:pt idx="21">
                  <c:v>43951</c:v>
                </c:pt>
                <c:pt idx="22">
                  <c:v>43982</c:v>
                </c:pt>
                <c:pt idx="23">
                  <c:v>44012</c:v>
                </c:pt>
                <c:pt idx="24">
                  <c:v>44043</c:v>
                </c:pt>
                <c:pt idx="25">
                  <c:v>44074</c:v>
                </c:pt>
                <c:pt idx="26">
                  <c:v>44104</c:v>
                </c:pt>
                <c:pt idx="27">
                  <c:v>44135</c:v>
                </c:pt>
                <c:pt idx="28">
                  <c:v>44165</c:v>
                </c:pt>
                <c:pt idx="29">
                  <c:v>44196</c:v>
                </c:pt>
                <c:pt idx="30">
                  <c:v>44227</c:v>
                </c:pt>
                <c:pt idx="31">
                  <c:v>44255</c:v>
                </c:pt>
                <c:pt idx="32">
                  <c:v>44286</c:v>
                </c:pt>
                <c:pt idx="33">
                  <c:v>44316</c:v>
                </c:pt>
                <c:pt idx="34">
                  <c:v>44347</c:v>
                </c:pt>
                <c:pt idx="35">
                  <c:v>44377</c:v>
                </c:pt>
                <c:pt idx="36">
                  <c:v>44408</c:v>
                </c:pt>
                <c:pt idx="37">
                  <c:v>44439</c:v>
                </c:pt>
                <c:pt idx="38">
                  <c:v>44469</c:v>
                </c:pt>
                <c:pt idx="39">
                  <c:v>44500</c:v>
                </c:pt>
                <c:pt idx="40">
                  <c:v>44530</c:v>
                </c:pt>
                <c:pt idx="41">
                  <c:v>44561</c:v>
                </c:pt>
                <c:pt idx="42">
                  <c:v>44592</c:v>
                </c:pt>
                <c:pt idx="43">
                  <c:v>44620</c:v>
                </c:pt>
                <c:pt idx="44">
                  <c:v>44651</c:v>
                </c:pt>
                <c:pt idx="45">
                  <c:v>44681</c:v>
                </c:pt>
                <c:pt idx="46">
                  <c:v>44712</c:v>
                </c:pt>
                <c:pt idx="47">
                  <c:v>44742</c:v>
                </c:pt>
                <c:pt idx="48">
                  <c:v>44773</c:v>
                </c:pt>
                <c:pt idx="49">
                  <c:v>44804</c:v>
                </c:pt>
                <c:pt idx="50">
                  <c:v>44834</c:v>
                </c:pt>
                <c:pt idx="51">
                  <c:v>44865</c:v>
                </c:pt>
                <c:pt idx="52">
                  <c:v>44895</c:v>
                </c:pt>
                <c:pt idx="53">
                  <c:v>44926</c:v>
                </c:pt>
                <c:pt idx="54">
                  <c:v>44957</c:v>
                </c:pt>
                <c:pt idx="55">
                  <c:v>44985</c:v>
                </c:pt>
                <c:pt idx="56">
                  <c:v>45016</c:v>
                </c:pt>
              </c:numCache>
            </c:numRef>
          </c:cat>
          <c:val>
            <c:numRef>
              <c:f>'[DE OST SSF Calculation Support.xlsx]Sheet3'!$E$5:$E$61</c:f>
              <c:numCache>
                <c:formatCode>0.00%</c:formatCode>
                <c:ptCount val="57"/>
                <c:pt idx="0">
                  <c:v>3.0000000000000001E-3</c:v>
                </c:pt>
                <c:pt idx="1">
                  <c:v>8.9999999999999993E-3</c:v>
                </c:pt>
                <c:pt idx="2">
                  <c:v>6.0000000000000001E-3</c:v>
                </c:pt>
                <c:pt idx="3">
                  <c:v>8.0000000000000002E-3</c:v>
                </c:pt>
                <c:pt idx="4">
                  <c:v>1.2E-2</c:v>
                </c:pt>
                <c:pt idx="5">
                  <c:v>1.9E-2</c:v>
                </c:pt>
                <c:pt idx="6">
                  <c:v>2.8000000000000001E-2</c:v>
                </c:pt>
                <c:pt idx="7">
                  <c:v>2.4E-2</c:v>
                </c:pt>
                <c:pt idx="8">
                  <c:v>3.3000000000000002E-2</c:v>
                </c:pt>
                <c:pt idx="9">
                  <c:v>3.4000000000000002E-2</c:v>
                </c:pt>
                <c:pt idx="10">
                  <c:v>3.9E-2</c:v>
                </c:pt>
                <c:pt idx="11">
                  <c:v>0.05</c:v>
                </c:pt>
                <c:pt idx="12">
                  <c:v>0.05</c:v>
                </c:pt>
                <c:pt idx="13">
                  <c:v>6.3E-2</c:v>
                </c:pt>
                <c:pt idx="14">
                  <c:v>0.05</c:v>
                </c:pt>
                <c:pt idx="15">
                  <c:v>4.7E-2</c:v>
                </c:pt>
                <c:pt idx="16">
                  <c:v>4.3999999999999997E-2</c:v>
                </c:pt>
                <c:pt idx="17">
                  <c:v>3.4000000000000002E-2</c:v>
                </c:pt>
                <c:pt idx="18">
                  <c:v>4.5999999999999999E-2</c:v>
                </c:pt>
                <c:pt idx="19">
                  <c:v>0.05</c:v>
                </c:pt>
                <c:pt idx="20">
                  <c:v>4.9000000000000002E-2</c:v>
                </c:pt>
                <c:pt idx="21">
                  <c:v>5.7000000000000002E-2</c:v>
                </c:pt>
                <c:pt idx="22">
                  <c:v>4.5999999999999999E-2</c:v>
                </c:pt>
                <c:pt idx="23">
                  <c:v>5.1999999999999998E-2</c:v>
                </c:pt>
                <c:pt idx="24">
                  <c:v>5.2999999999999999E-2</c:v>
                </c:pt>
                <c:pt idx="25">
                  <c:v>5.2999999999999999E-2</c:v>
                </c:pt>
                <c:pt idx="26">
                  <c:v>5.2999999999999999E-2</c:v>
                </c:pt>
                <c:pt idx="27">
                  <c:v>3.6999999999999998E-2</c:v>
                </c:pt>
                <c:pt idx="28">
                  <c:v>2.5000000000000001E-2</c:v>
                </c:pt>
                <c:pt idx="29">
                  <c:v>1.9E-2</c:v>
                </c:pt>
                <c:pt idx="30">
                  <c:v>8.0000000000000002E-3</c:v>
                </c:pt>
                <c:pt idx="31">
                  <c:v>-5.0000000000000001E-3</c:v>
                </c:pt>
                <c:pt idx="32">
                  <c:v>-1.2999999999999999E-2</c:v>
                </c:pt>
                <c:pt idx="33">
                  <c:v>-1.2999999999999999E-2</c:v>
                </c:pt>
                <c:pt idx="34">
                  <c:v>-0.01</c:v>
                </c:pt>
                <c:pt idx="35">
                  <c:v>-8.9999999999999993E-3</c:v>
                </c:pt>
                <c:pt idx="36">
                  <c:v>-2E-3</c:v>
                </c:pt>
                <c:pt idx="37">
                  <c:v>-5.0000000000000001E-3</c:v>
                </c:pt>
                <c:pt idx="38">
                  <c:v>-8.9999999999999993E-3</c:v>
                </c:pt>
                <c:pt idx="39">
                  <c:v>-0.01</c:v>
                </c:pt>
                <c:pt idx="40">
                  <c:v>-1E-3</c:v>
                </c:pt>
                <c:pt idx="41">
                  <c:v>3.0000000000000001E-3</c:v>
                </c:pt>
                <c:pt idx="42">
                  <c:v>-8.9999999999999993E-3</c:v>
                </c:pt>
                <c:pt idx="43">
                  <c:v>-1.4999999999999999E-2</c:v>
                </c:pt>
                <c:pt idx="44">
                  <c:v>-2.5999999999999999E-2</c:v>
                </c:pt>
                <c:pt idx="45">
                  <c:v>-3.6999999999999998E-2</c:v>
                </c:pt>
                <c:pt idx="46">
                  <c:v>-3.3000000000000002E-2</c:v>
                </c:pt>
                <c:pt idx="47">
                  <c:v>-3.3000000000000002E-2</c:v>
                </c:pt>
                <c:pt idx="48">
                  <c:v>-2.4E-2</c:v>
                </c:pt>
                <c:pt idx="49">
                  <c:v>-0.03</c:v>
                </c:pt>
                <c:pt idx="50">
                  <c:v>-3.7999999999999999E-2</c:v>
                </c:pt>
                <c:pt idx="51">
                  <c:v>-0.03</c:v>
                </c:pt>
                <c:pt idx="52">
                  <c:v>-1.7999999999999999E-2</c:v>
                </c:pt>
                <c:pt idx="53">
                  <c:v>-5.0000000000000001E-3</c:v>
                </c:pt>
                <c:pt idx="54">
                  <c:v>1.0999999999999999E-2</c:v>
                </c:pt>
                <c:pt idx="55">
                  <c:v>1E-3</c:v>
                </c:pt>
                <c:pt idx="56">
                  <c:v>0.02</c:v>
                </c:pt>
              </c:numCache>
            </c:numRef>
          </c:val>
          <c:smooth val="0"/>
          <c:extLst>
            <c:ext xmlns:c16="http://schemas.microsoft.com/office/drawing/2014/chart" uri="{C3380CC4-5D6E-409C-BE32-E72D297353CC}">
              <c16:uniqueId val="{00000006-0E6F-4B15-A373-538AF7AD849D}"/>
            </c:ext>
          </c:extLst>
        </c:ser>
        <c:dLbls>
          <c:showLegendKey val="0"/>
          <c:showVal val="0"/>
          <c:showCatName val="0"/>
          <c:showSerName val="0"/>
          <c:showPercent val="0"/>
          <c:showBubbleSize val="0"/>
        </c:dLbls>
        <c:smooth val="0"/>
        <c:axId val="482776824"/>
        <c:axId val="482779704"/>
      </c:lineChart>
      <c:dateAx>
        <c:axId val="482776824"/>
        <c:scaling>
          <c:orientation val="minMax"/>
        </c:scaling>
        <c:delete val="0"/>
        <c:axPos val="b"/>
        <c:numFmt formatCode="yyyy" sourceLinked="0"/>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482779704"/>
        <c:crosses val="autoZero"/>
        <c:auto val="1"/>
        <c:lblOffset val="100"/>
        <c:baseTimeUnit val="months"/>
        <c:majorUnit val="12"/>
        <c:majorTimeUnit val="months"/>
      </c:dateAx>
      <c:valAx>
        <c:axId val="482779704"/>
        <c:scaling>
          <c:orientation val="minMax"/>
        </c:scaling>
        <c:delete val="0"/>
        <c:axPos val="l"/>
        <c:numFmt formatCode="0.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82776824"/>
        <c:crosses val="autoZero"/>
        <c:crossBetween val="midCat"/>
      </c:valAx>
      <c:spPr>
        <a:noFill/>
        <a:ln>
          <a:noFill/>
        </a:ln>
        <a:effectLst/>
      </c:spPr>
    </c:plotArea>
    <c:legend>
      <c:legendPos val="r"/>
      <c:layout>
        <c:manualLayout>
          <c:xMode val="edge"/>
          <c:yMode val="edge"/>
          <c:x val="0.17778299940588513"/>
          <c:y val="0.86930545682941784"/>
          <c:w val="0.70044349811715145"/>
          <c:h val="0.12932970497969393"/>
        </c:manualLayout>
      </c:layout>
      <c:overlay val="0"/>
      <c:spPr>
        <a:noFill/>
        <a:ln>
          <a:noFill/>
        </a:ln>
        <a:effectLst/>
      </c:spPr>
      <c:txPr>
        <a:bodyPr rot="0" spcFirstLastPara="1" vertOverflow="ellipsis" vert="horz" wrap="square" anchor="ctr" anchorCtr="1"/>
        <a:lstStyle/>
        <a:p>
          <a:pPr algn="just">
            <a:defRPr sz="1050"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w="9525" cap="flat" cmpd="sng" algn="ctr">
      <a:noFill/>
      <a:round/>
    </a:ln>
    <a:effectLst/>
  </c:spPr>
  <c:txPr>
    <a:bodyPr/>
    <a:lstStyle/>
    <a:p>
      <a:pPr>
        <a:defRPr sz="1400">
          <a:solidFill>
            <a:schemeClr val="tx1"/>
          </a:solidFill>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932508436445427E-2"/>
          <c:y val="4.6018518518518521E-2"/>
          <c:w val="0.91597225346831646"/>
          <c:h val="0.74259769612131821"/>
        </c:manualLayout>
      </c:layout>
      <c:barChart>
        <c:barDir val="col"/>
        <c:grouping val="clustered"/>
        <c:varyColors val="0"/>
        <c:ser>
          <c:idx val="0"/>
          <c:order val="0"/>
          <c:tx>
            <c:strRef>
              <c:f>Sheet4!$H$4</c:f>
              <c:strCache>
                <c:ptCount val="1"/>
                <c:pt idx="0">
                  <c:v>Monthly SSF Rate *</c:v>
                </c:pt>
              </c:strCache>
            </c:strRef>
          </c:tx>
          <c:spPr>
            <a:solidFill>
              <a:schemeClr val="tx2"/>
            </a:solidFill>
            <a:ln>
              <a:noFill/>
            </a:ln>
            <a:effectLst/>
          </c:spPr>
          <c:invertIfNegative val="0"/>
          <c:cat>
            <c:numRef>
              <c:f>Sheet4!$B$5:$B$33</c:f>
              <c:numCache>
                <c:formatCode>m/d/yyyy</c:formatCode>
                <c:ptCount val="29"/>
                <c:pt idx="0">
                  <c:v>43373</c:v>
                </c:pt>
                <c:pt idx="1">
                  <c:v>43465</c:v>
                </c:pt>
                <c:pt idx="2">
                  <c:v>43555</c:v>
                </c:pt>
                <c:pt idx="3">
                  <c:v>43646</c:v>
                </c:pt>
                <c:pt idx="4">
                  <c:v>43738</c:v>
                </c:pt>
                <c:pt idx="5">
                  <c:v>43830</c:v>
                </c:pt>
                <c:pt idx="6">
                  <c:v>43921</c:v>
                </c:pt>
                <c:pt idx="7">
                  <c:v>44012</c:v>
                </c:pt>
                <c:pt idx="8">
                  <c:v>44104</c:v>
                </c:pt>
                <c:pt idx="9">
                  <c:v>44196</c:v>
                </c:pt>
                <c:pt idx="10">
                  <c:v>44286</c:v>
                </c:pt>
                <c:pt idx="11">
                  <c:v>44377</c:v>
                </c:pt>
                <c:pt idx="12">
                  <c:v>44469</c:v>
                </c:pt>
                <c:pt idx="13">
                  <c:v>44561</c:v>
                </c:pt>
                <c:pt idx="14">
                  <c:v>44592</c:v>
                </c:pt>
                <c:pt idx="15">
                  <c:v>44620</c:v>
                </c:pt>
                <c:pt idx="16">
                  <c:v>44651</c:v>
                </c:pt>
                <c:pt idx="17">
                  <c:v>44681</c:v>
                </c:pt>
                <c:pt idx="18">
                  <c:v>44712</c:v>
                </c:pt>
                <c:pt idx="19">
                  <c:v>44742</c:v>
                </c:pt>
                <c:pt idx="20">
                  <c:v>44773</c:v>
                </c:pt>
                <c:pt idx="21">
                  <c:v>44804</c:v>
                </c:pt>
                <c:pt idx="22">
                  <c:v>44834</c:v>
                </c:pt>
                <c:pt idx="23">
                  <c:v>44865</c:v>
                </c:pt>
                <c:pt idx="24">
                  <c:v>44895</c:v>
                </c:pt>
                <c:pt idx="25">
                  <c:v>44926</c:v>
                </c:pt>
                <c:pt idx="26">
                  <c:v>44957</c:v>
                </c:pt>
                <c:pt idx="27">
                  <c:v>44985</c:v>
                </c:pt>
                <c:pt idx="28">
                  <c:v>45016</c:v>
                </c:pt>
              </c:numCache>
            </c:numRef>
          </c:cat>
          <c:val>
            <c:numRef>
              <c:f>Sheet4!$H$5:$H$33</c:f>
              <c:numCache>
                <c:formatCode>0.00%</c:formatCode>
                <c:ptCount val="29"/>
                <c:pt idx="0">
                  <c:v>6.1000000000000004E-3</c:v>
                </c:pt>
                <c:pt idx="1">
                  <c:v>1.9099999999999999E-2</c:v>
                </c:pt>
                <c:pt idx="2">
                  <c:v>2.6100000000000002E-2</c:v>
                </c:pt>
                <c:pt idx="3">
                  <c:v>2.8799999999999999E-2</c:v>
                </c:pt>
                <c:pt idx="4">
                  <c:v>3.0099999999999998E-2</c:v>
                </c:pt>
                <c:pt idx="5">
                  <c:v>2.9100000000000001E-2</c:v>
                </c:pt>
                <c:pt idx="6">
                  <c:v>2.53E-2</c:v>
                </c:pt>
                <c:pt idx="7">
                  <c:v>2.52E-2</c:v>
                </c:pt>
                <c:pt idx="8">
                  <c:v>1.9599999999999999E-2</c:v>
                </c:pt>
                <c:pt idx="9">
                  <c:v>1.47E-2</c:v>
                </c:pt>
                <c:pt idx="10">
                  <c:v>3.3999999999999998E-3</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1.4559671892277581E-2</c:v>
                </c:pt>
                <c:pt idx="27">
                  <c:v>1.200179964013337E-3</c:v>
                </c:pt>
                <c:pt idx="28">
                  <c:v>2.7023605245793503E-2</c:v>
                </c:pt>
              </c:numCache>
            </c:numRef>
          </c:val>
          <c:extLst>
            <c:ext xmlns:c16="http://schemas.microsoft.com/office/drawing/2014/chart" uri="{C3380CC4-5D6E-409C-BE32-E72D297353CC}">
              <c16:uniqueId val="{00000000-0DC4-49FA-9DFB-5784D0FCA776}"/>
            </c:ext>
          </c:extLst>
        </c:ser>
        <c:ser>
          <c:idx val="1"/>
          <c:order val="1"/>
          <c:tx>
            <c:strRef>
              <c:f>Sheet4!$I$4</c:f>
              <c:strCache>
                <c:ptCount val="1"/>
                <c:pt idx="0">
                  <c:v>Gov't Money Market</c:v>
                </c:pt>
              </c:strCache>
            </c:strRef>
          </c:tx>
          <c:spPr>
            <a:solidFill>
              <a:schemeClr val="accent1"/>
            </a:solidFill>
            <a:ln>
              <a:noFill/>
            </a:ln>
            <a:effectLst/>
          </c:spPr>
          <c:invertIfNegative val="0"/>
          <c:cat>
            <c:numRef>
              <c:f>Sheet4!$B$5:$B$33</c:f>
              <c:numCache>
                <c:formatCode>m/d/yyyy</c:formatCode>
                <c:ptCount val="29"/>
                <c:pt idx="0">
                  <c:v>43373</c:v>
                </c:pt>
                <c:pt idx="1">
                  <c:v>43465</c:v>
                </c:pt>
                <c:pt idx="2">
                  <c:v>43555</c:v>
                </c:pt>
                <c:pt idx="3">
                  <c:v>43646</c:v>
                </c:pt>
                <c:pt idx="4">
                  <c:v>43738</c:v>
                </c:pt>
                <c:pt idx="5">
                  <c:v>43830</c:v>
                </c:pt>
                <c:pt idx="6">
                  <c:v>43921</c:v>
                </c:pt>
                <c:pt idx="7">
                  <c:v>44012</c:v>
                </c:pt>
                <c:pt idx="8">
                  <c:v>44104</c:v>
                </c:pt>
                <c:pt idx="9">
                  <c:v>44196</c:v>
                </c:pt>
                <c:pt idx="10">
                  <c:v>44286</c:v>
                </c:pt>
                <c:pt idx="11">
                  <c:v>44377</c:v>
                </c:pt>
                <c:pt idx="12">
                  <c:v>44469</c:v>
                </c:pt>
                <c:pt idx="13">
                  <c:v>44561</c:v>
                </c:pt>
                <c:pt idx="14">
                  <c:v>44592</c:v>
                </c:pt>
                <c:pt idx="15">
                  <c:v>44620</c:v>
                </c:pt>
                <c:pt idx="16">
                  <c:v>44651</c:v>
                </c:pt>
                <c:pt idx="17">
                  <c:v>44681</c:v>
                </c:pt>
                <c:pt idx="18">
                  <c:v>44712</c:v>
                </c:pt>
                <c:pt idx="19">
                  <c:v>44742</c:v>
                </c:pt>
                <c:pt idx="20">
                  <c:v>44773</c:v>
                </c:pt>
                <c:pt idx="21">
                  <c:v>44804</c:v>
                </c:pt>
                <c:pt idx="22">
                  <c:v>44834</c:v>
                </c:pt>
                <c:pt idx="23">
                  <c:v>44865</c:v>
                </c:pt>
                <c:pt idx="24">
                  <c:v>44895</c:v>
                </c:pt>
                <c:pt idx="25">
                  <c:v>44926</c:v>
                </c:pt>
                <c:pt idx="26">
                  <c:v>44957</c:v>
                </c:pt>
                <c:pt idx="27">
                  <c:v>44985</c:v>
                </c:pt>
                <c:pt idx="28">
                  <c:v>45016</c:v>
                </c:pt>
              </c:numCache>
            </c:numRef>
          </c:cat>
          <c:val>
            <c:numRef>
              <c:f>Sheet4!$I$5:$I$33</c:f>
              <c:numCache>
                <c:formatCode>0.00%</c:formatCode>
                <c:ptCount val="29"/>
                <c:pt idx="0">
                  <c:v>1.18E-2</c:v>
                </c:pt>
                <c:pt idx="1">
                  <c:v>1.47E-2</c:v>
                </c:pt>
                <c:pt idx="2">
                  <c:v>1.7299999999999999E-2</c:v>
                </c:pt>
                <c:pt idx="3">
                  <c:v>1.6899999999999998E-2</c:v>
                </c:pt>
                <c:pt idx="4">
                  <c:v>1.9199999999999998E-2</c:v>
                </c:pt>
                <c:pt idx="5">
                  <c:v>1.7999999999999999E-2</c:v>
                </c:pt>
                <c:pt idx="6">
                  <c:v>1.5599999999999999E-2</c:v>
                </c:pt>
                <c:pt idx="7">
                  <c:v>1.0699999999999999E-2</c:v>
                </c:pt>
                <c:pt idx="8">
                  <c:v>5.1000000000000004E-3</c:v>
                </c:pt>
                <c:pt idx="9">
                  <c:v>2.7000000000000001E-3</c:v>
                </c:pt>
                <c:pt idx="10">
                  <c:v>2.0000000000000001E-4</c:v>
                </c:pt>
                <c:pt idx="11">
                  <c:v>1E-4</c:v>
                </c:pt>
                <c:pt idx="12">
                  <c:v>1E-4</c:v>
                </c:pt>
                <c:pt idx="13">
                  <c:v>0</c:v>
                </c:pt>
                <c:pt idx="14">
                  <c:v>1E-4</c:v>
                </c:pt>
                <c:pt idx="17">
                  <c:v>1E-4</c:v>
                </c:pt>
                <c:pt idx="19">
                  <c:v>1E-3</c:v>
                </c:pt>
                <c:pt idx="22">
                  <c:v>4.1000000000000003E-3</c:v>
                </c:pt>
                <c:pt idx="25">
                  <c:v>1.29E-2</c:v>
                </c:pt>
                <c:pt idx="28">
                  <c:v>2.3199999999999998E-2</c:v>
                </c:pt>
              </c:numCache>
            </c:numRef>
          </c:val>
          <c:extLst>
            <c:ext xmlns:c16="http://schemas.microsoft.com/office/drawing/2014/chart" uri="{C3380CC4-5D6E-409C-BE32-E72D297353CC}">
              <c16:uniqueId val="{00000001-0DC4-49FA-9DFB-5784D0FCA776}"/>
            </c:ext>
          </c:extLst>
        </c:ser>
        <c:ser>
          <c:idx val="2"/>
          <c:order val="2"/>
          <c:tx>
            <c:strRef>
              <c:f>Sheet4!$J$4</c:f>
              <c:strCache>
                <c:ptCount val="1"/>
                <c:pt idx="0">
                  <c:v>Prime Money Market</c:v>
                </c:pt>
              </c:strCache>
            </c:strRef>
          </c:tx>
          <c:spPr>
            <a:solidFill>
              <a:schemeClr val="accent2"/>
            </a:solidFill>
            <a:ln>
              <a:noFill/>
            </a:ln>
            <a:effectLst/>
          </c:spPr>
          <c:invertIfNegative val="0"/>
          <c:cat>
            <c:numRef>
              <c:f>Sheet4!$B$5:$B$33</c:f>
              <c:numCache>
                <c:formatCode>m/d/yyyy</c:formatCode>
                <c:ptCount val="29"/>
                <c:pt idx="0">
                  <c:v>43373</c:v>
                </c:pt>
                <c:pt idx="1">
                  <c:v>43465</c:v>
                </c:pt>
                <c:pt idx="2">
                  <c:v>43555</c:v>
                </c:pt>
                <c:pt idx="3">
                  <c:v>43646</c:v>
                </c:pt>
                <c:pt idx="4">
                  <c:v>43738</c:v>
                </c:pt>
                <c:pt idx="5">
                  <c:v>43830</c:v>
                </c:pt>
                <c:pt idx="6">
                  <c:v>43921</c:v>
                </c:pt>
                <c:pt idx="7">
                  <c:v>44012</c:v>
                </c:pt>
                <c:pt idx="8">
                  <c:v>44104</c:v>
                </c:pt>
                <c:pt idx="9">
                  <c:v>44196</c:v>
                </c:pt>
                <c:pt idx="10">
                  <c:v>44286</c:v>
                </c:pt>
                <c:pt idx="11">
                  <c:v>44377</c:v>
                </c:pt>
                <c:pt idx="12">
                  <c:v>44469</c:v>
                </c:pt>
                <c:pt idx="13">
                  <c:v>44561</c:v>
                </c:pt>
                <c:pt idx="14">
                  <c:v>44592</c:v>
                </c:pt>
                <c:pt idx="15">
                  <c:v>44620</c:v>
                </c:pt>
                <c:pt idx="16">
                  <c:v>44651</c:v>
                </c:pt>
                <c:pt idx="17">
                  <c:v>44681</c:v>
                </c:pt>
                <c:pt idx="18">
                  <c:v>44712</c:v>
                </c:pt>
                <c:pt idx="19">
                  <c:v>44742</c:v>
                </c:pt>
                <c:pt idx="20">
                  <c:v>44773</c:v>
                </c:pt>
                <c:pt idx="21">
                  <c:v>44804</c:v>
                </c:pt>
                <c:pt idx="22">
                  <c:v>44834</c:v>
                </c:pt>
                <c:pt idx="23">
                  <c:v>44865</c:v>
                </c:pt>
                <c:pt idx="24">
                  <c:v>44895</c:v>
                </c:pt>
                <c:pt idx="25">
                  <c:v>44926</c:v>
                </c:pt>
                <c:pt idx="26">
                  <c:v>44957</c:v>
                </c:pt>
                <c:pt idx="27">
                  <c:v>44985</c:v>
                </c:pt>
                <c:pt idx="28">
                  <c:v>45016</c:v>
                </c:pt>
              </c:numCache>
            </c:numRef>
          </c:cat>
          <c:val>
            <c:numRef>
              <c:f>Sheet4!$J$5:$J$33</c:f>
              <c:numCache>
                <c:formatCode>0.00%</c:formatCode>
                <c:ptCount val="29"/>
                <c:pt idx="0">
                  <c:v>1.38E-2</c:v>
                </c:pt>
                <c:pt idx="1">
                  <c:v>1.66E-2</c:v>
                </c:pt>
                <c:pt idx="2">
                  <c:v>1.9400000000000001E-2</c:v>
                </c:pt>
                <c:pt idx="3">
                  <c:v>1.83E-2</c:v>
                </c:pt>
                <c:pt idx="4">
                  <c:v>2.1100000000000001E-2</c:v>
                </c:pt>
                <c:pt idx="5">
                  <c:v>1.9900000000000001E-2</c:v>
                </c:pt>
                <c:pt idx="6">
                  <c:v>1.7899999999999999E-2</c:v>
                </c:pt>
                <c:pt idx="7">
                  <c:v>1.3599999999999999E-2</c:v>
                </c:pt>
                <c:pt idx="8">
                  <c:v>7.7999999999999996E-3</c:v>
                </c:pt>
                <c:pt idx="9">
                  <c:v>4.4000000000000003E-3</c:v>
                </c:pt>
                <c:pt idx="10">
                  <c:v>1.1000000000000001E-3</c:v>
                </c:pt>
                <c:pt idx="11">
                  <c:v>1E-4</c:v>
                </c:pt>
                <c:pt idx="12">
                  <c:v>1E-4</c:v>
                </c:pt>
                <c:pt idx="13">
                  <c:v>0</c:v>
                </c:pt>
                <c:pt idx="14">
                  <c:v>1E-4</c:v>
                </c:pt>
                <c:pt idx="17">
                  <c:v>1E-4</c:v>
                </c:pt>
                <c:pt idx="19">
                  <c:v>1.1000000000000001E-3</c:v>
                </c:pt>
                <c:pt idx="22">
                  <c:v>4.4999999999999997E-3</c:v>
                </c:pt>
                <c:pt idx="25">
                  <c:v>1.37E-2</c:v>
                </c:pt>
                <c:pt idx="28">
                  <c:v>2.4299999999999999E-2</c:v>
                </c:pt>
              </c:numCache>
            </c:numRef>
          </c:val>
          <c:extLst>
            <c:ext xmlns:c16="http://schemas.microsoft.com/office/drawing/2014/chart" uri="{C3380CC4-5D6E-409C-BE32-E72D297353CC}">
              <c16:uniqueId val="{00000002-0DC4-49FA-9DFB-5784D0FCA776}"/>
            </c:ext>
          </c:extLst>
        </c:ser>
        <c:dLbls>
          <c:showLegendKey val="0"/>
          <c:showVal val="0"/>
          <c:showCatName val="0"/>
          <c:showSerName val="0"/>
          <c:showPercent val="0"/>
          <c:showBubbleSize val="0"/>
        </c:dLbls>
        <c:gapWidth val="0"/>
        <c:axId val="482776824"/>
        <c:axId val="482779704"/>
      </c:barChart>
      <c:dateAx>
        <c:axId val="482776824"/>
        <c:scaling>
          <c:orientation val="minMax"/>
        </c:scaling>
        <c:delete val="0"/>
        <c:axPos val="b"/>
        <c:numFmt formatCode="yyyy"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482779704"/>
        <c:crosses val="autoZero"/>
        <c:auto val="1"/>
        <c:lblOffset val="100"/>
        <c:baseTimeUnit val="months"/>
        <c:majorUnit val="12"/>
        <c:majorTimeUnit val="months"/>
      </c:dateAx>
      <c:valAx>
        <c:axId val="482779704"/>
        <c:scaling>
          <c:orientation val="minMax"/>
        </c:scaling>
        <c:delete val="0"/>
        <c:axPos val="l"/>
        <c:majorGridlines>
          <c:spPr>
            <a:ln w="9525" cap="flat" cmpd="sng" algn="ctr">
              <a:solidFill>
                <a:schemeClr val="bg1">
                  <a:lumMod val="95000"/>
                </a:schemeClr>
              </a:solidFill>
              <a:round/>
            </a:ln>
            <a:effectLst/>
          </c:spPr>
        </c:majorGridlines>
        <c:numFmt formatCode="0.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82776824"/>
        <c:crosses val="autoZero"/>
        <c:crossBetween val="between"/>
      </c:valAx>
      <c:spPr>
        <a:noFill/>
        <a:ln>
          <a:noFill/>
        </a:ln>
        <a:effectLst/>
      </c:spPr>
    </c:plotArea>
    <c:legend>
      <c:legendPos val="b"/>
      <c:layout>
        <c:manualLayout>
          <c:xMode val="edge"/>
          <c:yMode val="edge"/>
          <c:x val="7.2641076115485564E-2"/>
          <c:y val="0.92400699912510931"/>
          <c:w val="0.91193383845887188"/>
          <c:h val="7.5993076296497417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w="9525" cap="flat" cmpd="sng" algn="ctr">
      <a:noFill/>
      <a:round/>
    </a:ln>
    <a:effectLst/>
  </c:spPr>
  <c:txPr>
    <a:bodyPr/>
    <a:lstStyle/>
    <a:p>
      <a:pPr>
        <a:defRPr sz="1400">
          <a:solidFill>
            <a:schemeClr val="tx1"/>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0.72498</cdr:x>
      <cdr:y>0.50627</cdr:y>
    </cdr:from>
    <cdr:to>
      <cdr:x>0.88461</cdr:x>
      <cdr:y>0.59475</cdr:y>
    </cdr:to>
    <cdr:sp macro="" textlink="">
      <cdr:nvSpPr>
        <cdr:cNvPr id="4" name="Rectangle 3">
          <a:extLst xmlns:a="http://schemas.openxmlformats.org/drawingml/2006/main">
            <a:ext uri="{FF2B5EF4-FFF2-40B4-BE49-F238E27FC236}">
              <a16:creationId xmlns:a16="http://schemas.microsoft.com/office/drawing/2014/main" id="{3492D460-2A6F-412E-BBD7-E3AE46AE68C5}"/>
            </a:ext>
          </a:extLst>
        </cdr:cNvPr>
        <cdr:cNvSpPr/>
      </cdr:nvSpPr>
      <cdr:spPr>
        <a:xfrm xmlns:a="http://schemas.openxmlformats.org/drawingml/2006/main">
          <a:off x="6510115" y="2949344"/>
          <a:ext cx="1433430" cy="515421"/>
        </a:xfrm>
        <a:prstGeom xmlns:a="http://schemas.openxmlformats.org/drawingml/2006/main" prst="rect">
          <a:avLst/>
        </a:prstGeom>
        <a:noFill xmlns:a="http://schemas.openxmlformats.org/drawingml/2006/main"/>
        <a:ln xmlns:a="http://schemas.openxmlformats.org/drawingml/2006/main" w="28575">
          <a:solidFill>
            <a:schemeClr val="accent5"/>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0.73653</cdr:x>
      <cdr:y>0.53997</cdr:y>
    </cdr:from>
    <cdr:to>
      <cdr:x>0.88393</cdr:x>
      <cdr:y>0.58752</cdr:y>
    </cdr:to>
    <cdr:sp macro="" textlink="">
      <cdr:nvSpPr>
        <cdr:cNvPr id="5" name="TextBox 17">
          <a:extLst xmlns:a="http://schemas.openxmlformats.org/drawingml/2006/main">
            <a:ext uri="{FF2B5EF4-FFF2-40B4-BE49-F238E27FC236}">
              <a16:creationId xmlns:a16="http://schemas.microsoft.com/office/drawing/2014/main" id="{D26E0BF7-14B8-4196-B86C-012F294100B2}"/>
            </a:ext>
          </a:extLst>
        </cdr:cNvPr>
        <cdr:cNvSpPr txBox="1"/>
      </cdr:nvSpPr>
      <cdr:spPr>
        <a:xfrm xmlns:a="http://schemas.openxmlformats.org/drawingml/2006/main">
          <a:off x="6613859" y="3145652"/>
          <a:ext cx="1323643" cy="276999"/>
        </a:xfrm>
        <a:prstGeom xmlns:a="http://schemas.openxmlformats.org/drawingml/2006/main" prst="rect">
          <a:avLst/>
        </a:prstGeom>
        <a:solidFill xmlns:a="http://schemas.openxmlformats.org/drawingml/2006/main">
          <a:srgbClr val="FFFFFF">
            <a:alpha val="54000"/>
          </a:srgbClr>
        </a:solidFill>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b="1" dirty="0">
              <a:cs typeface="Verdana"/>
            </a:rPr>
            <a:t>Rate Floor</a:t>
          </a:r>
        </a:p>
      </cdr:txBody>
    </cdr:sp>
  </cdr:relSizeAnchor>
  <cdr:relSizeAnchor xmlns:cdr="http://schemas.openxmlformats.org/drawingml/2006/chartDrawing">
    <cdr:from>
      <cdr:x>0.06341</cdr:x>
      <cdr:y>0.47624</cdr:y>
    </cdr:from>
    <cdr:to>
      <cdr:x>0.21081</cdr:x>
      <cdr:y>0.52379</cdr:y>
    </cdr:to>
    <cdr:sp macro="" textlink="">
      <cdr:nvSpPr>
        <cdr:cNvPr id="8" name="TextBox 17">
          <a:extLst xmlns:a="http://schemas.openxmlformats.org/drawingml/2006/main">
            <a:ext uri="{FF2B5EF4-FFF2-40B4-BE49-F238E27FC236}">
              <a16:creationId xmlns:a16="http://schemas.microsoft.com/office/drawing/2014/main" id="{042AD880-72F0-0326-7D5A-E6428572EED1}"/>
            </a:ext>
          </a:extLst>
        </cdr:cNvPr>
        <cdr:cNvSpPr txBox="1"/>
      </cdr:nvSpPr>
      <cdr:spPr>
        <a:xfrm xmlns:a="http://schemas.openxmlformats.org/drawingml/2006/main">
          <a:off x="569364" y="2774386"/>
          <a:ext cx="1323643" cy="276999"/>
        </a:xfrm>
        <a:prstGeom xmlns:a="http://schemas.openxmlformats.org/drawingml/2006/main" prst="rect">
          <a:avLst/>
        </a:prstGeom>
        <a:solidFill xmlns:a="http://schemas.openxmlformats.org/drawingml/2006/main">
          <a:srgbClr val="FFFFFF">
            <a:alpha val="51000"/>
          </a:srgbClr>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solidFill>
              <a:cs typeface="Verdana"/>
            </a:rPr>
            <a:t>Rate Cap</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764658" cy="568049"/>
          </a:xfrm>
          <a:prstGeom prst="rect">
            <a:avLst/>
          </a:prstGeom>
        </p:spPr>
        <p:txBody>
          <a:bodyPr vert="horz" lIns="108335" tIns="54165" rIns="108335" bIns="54165" rtlCol="0"/>
          <a:lstStyle>
            <a:lvl1pPr algn="l">
              <a:defRPr sz="1300"/>
            </a:lvl1pPr>
          </a:lstStyle>
          <a:p>
            <a:endParaRPr lang="en-US"/>
          </a:p>
        </p:txBody>
      </p:sp>
      <p:sp>
        <p:nvSpPr>
          <p:cNvPr id="3" name="Date Placeholder 2"/>
          <p:cNvSpPr>
            <a:spLocks noGrp="1"/>
          </p:cNvSpPr>
          <p:nvPr>
            <p:ph type="dt" sz="quarter" idx="1"/>
          </p:nvPr>
        </p:nvSpPr>
        <p:spPr>
          <a:xfrm>
            <a:off x="4920263" y="10"/>
            <a:ext cx="3764658" cy="568049"/>
          </a:xfrm>
          <a:prstGeom prst="rect">
            <a:avLst/>
          </a:prstGeom>
        </p:spPr>
        <p:txBody>
          <a:bodyPr vert="horz" lIns="108335" tIns="54165" rIns="108335" bIns="54165" rtlCol="0"/>
          <a:lstStyle>
            <a:lvl1pPr algn="r">
              <a:defRPr sz="1300"/>
            </a:lvl1pPr>
          </a:lstStyle>
          <a:p>
            <a:fld id="{E9FF93E4-3B8B-4ACD-B33E-B64088325CE6}" type="datetimeFigureOut">
              <a:rPr lang="en-US" smtClean="0"/>
              <a:t>4/24/2023</a:t>
            </a:fld>
            <a:endParaRPr lang="en-US"/>
          </a:p>
        </p:txBody>
      </p:sp>
      <p:sp>
        <p:nvSpPr>
          <p:cNvPr id="4" name="Footer Placeholder 3"/>
          <p:cNvSpPr>
            <a:spLocks noGrp="1"/>
          </p:cNvSpPr>
          <p:nvPr>
            <p:ph type="ftr" sz="quarter" idx="2"/>
          </p:nvPr>
        </p:nvSpPr>
        <p:spPr>
          <a:xfrm>
            <a:off x="7" y="10806104"/>
            <a:ext cx="3764658" cy="568049"/>
          </a:xfrm>
          <a:prstGeom prst="rect">
            <a:avLst/>
          </a:prstGeom>
        </p:spPr>
        <p:txBody>
          <a:bodyPr vert="horz" lIns="108335" tIns="54165" rIns="108335" bIns="54165" rtlCol="0" anchor="b"/>
          <a:lstStyle>
            <a:lvl1pPr algn="l">
              <a:defRPr sz="1300"/>
            </a:lvl1pPr>
          </a:lstStyle>
          <a:p>
            <a:endParaRPr lang="en-US"/>
          </a:p>
        </p:txBody>
      </p:sp>
      <p:sp>
        <p:nvSpPr>
          <p:cNvPr id="5" name="Slide Number Placeholder 4"/>
          <p:cNvSpPr>
            <a:spLocks noGrp="1"/>
          </p:cNvSpPr>
          <p:nvPr>
            <p:ph type="sldNum" sz="quarter" idx="3"/>
          </p:nvPr>
        </p:nvSpPr>
        <p:spPr>
          <a:xfrm>
            <a:off x="4920263" y="10806104"/>
            <a:ext cx="3764658" cy="568049"/>
          </a:xfrm>
          <a:prstGeom prst="rect">
            <a:avLst/>
          </a:prstGeom>
        </p:spPr>
        <p:txBody>
          <a:bodyPr vert="horz" lIns="108335" tIns="54165" rIns="108335" bIns="54165" rtlCol="0" anchor="b"/>
          <a:lstStyle>
            <a:lvl1pPr algn="r">
              <a:defRPr sz="1300"/>
            </a:lvl1pPr>
          </a:lstStyle>
          <a:p>
            <a:fld id="{365542BE-9677-4B5B-B0B0-111FF945D6E2}" type="slidenum">
              <a:rPr lang="en-US" smtClean="0"/>
              <a:t>‹#›</a:t>
            </a:fld>
            <a:endParaRPr lang="en-US"/>
          </a:p>
        </p:txBody>
      </p:sp>
    </p:spTree>
    <p:extLst>
      <p:ext uri="{BB962C8B-B14F-4D97-AF65-F5344CB8AC3E}">
        <p14:creationId xmlns:p14="http://schemas.microsoft.com/office/powerpoint/2010/main" val="10342868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4"/>
            <a:ext cx="3764280" cy="568801"/>
          </a:xfrm>
          <a:prstGeom prst="rect">
            <a:avLst/>
          </a:prstGeom>
        </p:spPr>
        <p:txBody>
          <a:bodyPr vert="horz" lIns="114519" tIns="57260" rIns="114519" bIns="57260" rtlCol="0"/>
          <a:lstStyle>
            <a:lvl1pPr algn="l">
              <a:defRPr sz="1700"/>
            </a:lvl1pPr>
          </a:lstStyle>
          <a:p>
            <a:endParaRPr lang="en-US"/>
          </a:p>
        </p:txBody>
      </p:sp>
      <p:sp>
        <p:nvSpPr>
          <p:cNvPr id="3" name="Date Placeholder 2"/>
          <p:cNvSpPr>
            <a:spLocks noGrp="1"/>
          </p:cNvSpPr>
          <p:nvPr>
            <p:ph type="dt" idx="1"/>
          </p:nvPr>
        </p:nvSpPr>
        <p:spPr>
          <a:xfrm>
            <a:off x="4920514" y="4"/>
            <a:ext cx="3764280" cy="568801"/>
          </a:xfrm>
          <a:prstGeom prst="rect">
            <a:avLst/>
          </a:prstGeom>
        </p:spPr>
        <p:txBody>
          <a:bodyPr vert="horz" lIns="114519" tIns="57260" rIns="114519" bIns="57260" rtlCol="0"/>
          <a:lstStyle>
            <a:lvl1pPr algn="r">
              <a:defRPr sz="1700"/>
            </a:lvl1pPr>
          </a:lstStyle>
          <a:p>
            <a:fld id="{A87B53D2-65C0-45D4-AA2D-565985AAB553}" type="datetimeFigureOut">
              <a:rPr lang="en-US" smtClean="0"/>
              <a:pPr/>
              <a:t>4/24/2023</a:t>
            </a:fld>
            <a:endParaRPr lang="en-US"/>
          </a:p>
        </p:txBody>
      </p:sp>
      <p:sp>
        <p:nvSpPr>
          <p:cNvPr id="4" name="Slide Image Placeholder 3"/>
          <p:cNvSpPr>
            <a:spLocks noGrp="1" noRot="1" noChangeAspect="1"/>
          </p:cNvSpPr>
          <p:nvPr>
            <p:ph type="sldImg" idx="2"/>
          </p:nvPr>
        </p:nvSpPr>
        <p:spPr>
          <a:xfrm>
            <a:off x="1500188" y="854075"/>
            <a:ext cx="5686425" cy="4265613"/>
          </a:xfrm>
          <a:prstGeom prst="rect">
            <a:avLst/>
          </a:prstGeom>
          <a:noFill/>
          <a:ln w="12700">
            <a:solidFill>
              <a:prstClr val="black"/>
            </a:solidFill>
          </a:ln>
        </p:spPr>
        <p:txBody>
          <a:bodyPr vert="horz" lIns="114519" tIns="57260" rIns="114519" bIns="57260" rtlCol="0" anchor="ctr"/>
          <a:lstStyle/>
          <a:p>
            <a:endParaRPr lang="en-US"/>
          </a:p>
        </p:txBody>
      </p:sp>
      <p:sp>
        <p:nvSpPr>
          <p:cNvPr id="5" name="Notes Placeholder 4"/>
          <p:cNvSpPr>
            <a:spLocks noGrp="1"/>
          </p:cNvSpPr>
          <p:nvPr>
            <p:ph type="body" sz="quarter" idx="3"/>
          </p:nvPr>
        </p:nvSpPr>
        <p:spPr>
          <a:xfrm>
            <a:off x="868680" y="5403619"/>
            <a:ext cx="6949440" cy="5119211"/>
          </a:xfrm>
          <a:prstGeom prst="rect">
            <a:avLst/>
          </a:prstGeom>
        </p:spPr>
        <p:txBody>
          <a:bodyPr vert="horz" lIns="114519" tIns="57260" rIns="114519" bIns="572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9" y="10805256"/>
            <a:ext cx="3764280" cy="568801"/>
          </a:xfrm>
          <a:prstGeom prst="rect">
            <a:avLst/>
          </a:prstGeom>
        </p:spPr>
        <p:txBody>
          <a:bodyPr vert="horz" lIns="114519" tIns="57260" rIns="114519" bIns="57260" rtlCol="0" anchor="b"/>
          <a:lstStyle>
            <a:lvl1pPr algn="l">
              <a:defRPr sz="1700"/>
            </a:lvl1pPr>
          </a:lstStyle>
          <a:p>
            <a:endParaRPr lang="en-US"/>
          </a:p>
        </p:txBody>
      </p:sp>
      <p:sp>
        <p:nvSpPr>
          <p:cNvPr id="7" name="Slide Number Placeholder 6"/>
          <p:cNvSpPr>
            <a:spLocks noGrp="1"/>
          </p:cNvSpPr>
          <p:nvPr>
            <p:ph type="sldNum" sz="quarter" idx="5"/>
          </p:nvPr>
        </p:nvSpPr>
        <p:spPr>
          <a:xfrm>
            <a:off x="4920514" y="10805256"/>
            <a:ext cx="3764280" cy="568801"/>
          </a:xfrm>
          <a:prstGeom prst="rect">
            <a:avLst/>
          </a:prstGeom>
        </p:spPr>
        <p:txBody>
          <a:bodyPr vert="horz" lIns="114519" tIns="57260" rIns="114519" bIns="57260" rtlCol="0" anchor="b"/>
          <a:lstStyle>
            <a:lvl1pPr algn="r">
              <a:defRPr sz="1700"/>
            </a:lvl1pPr>
          </a:lstStyle>
          <a:p>
            <a:fld id="{99BE8C4E-9D00-44D4-8ADE-342096B945A5}" type="slidenum">
              <a:rPr lang="en-US" smtClean="0"/>
              <a:pPr/>
              <a:t>‹#›</a:t>
            </a:fld>
            <a:endParaRPr lang="en-US"/>
          </a:p>
        </p:txBody>
      </p:sp>
    </p:spTree>
    <p:extLst>
      <p:ext uri="{BB962C8B-B14F-4D97-AF65-F5344CB8AC3E}">
        <p14:creationId xmlns:p14="http://schemas.microsoft.com/office/powerpoint/2010/main" val="1923164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NEPC Cover Pag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8329E6-17CB-4617-9B75-093FEDACFC7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1"/>
          <a:stretch/>
        </p:blipFill>
        <p:spPr>
          <a:xfrm>
            <a:off x="0" y="-1"/>
            <a:ext cx="9144000" cy="6400801"/>
          </a:xfrm>
          <a:prstGeom prst="rect">
            <a:avLst/>
          </a:prstGeom>
        </p:spPr>
      </p:pic>
      <p:sp>
        <p:nvSpPr>
          <p:cNvPr id="23" name="Rectangle 22">
            <a:extLst>
              <a:ext uri="{FF2B5EF4-FFF2-40B4-BE49-F238E27FC236}">
                <a16:creationId xmlns:a16="http://schemas.microsoft.com/office/drawing/2014/main" id="{0F429F8D-A7E1-4A48-8FAC-9CAA7357F56B}"/>
              </a:ext>
            </a:extLst>
          </p:cNvPr>
          <p:cNvSpPr/>
          <p:nvPr userDrawn="1"/>
        </p:nvSpPr>
        <p:spPr>
          <a:xfrm>
            <a:off x="3505200" y="-1"/>
            <a:ext cx="5638800" cy="6400800"/>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ext Placeholder 11"/>
          <p:cNvSpPr>
            <a:spLocks noGrp="1"/>
          </p:cNvSpPr>
          <p:nvPr>
            <p:ph type="body" sz="quarter" idx="10" hasCustomPrompt="1"/>
          </p:nvPr>
        </p:nvSpPr>
        <p:spPr>
          <a:xfrm>
            <a:off x="3924300" y="3575241"/>
            <a:ext cx="4686299" cy="938864"/>
          </a:xfrm>
          <a:prstGeom prst="rect">
            <a:avLst/>
          </a:prstGeom>
        </p:spPr>
        <p:txBody>
          <a:bodyPr lIns="0" rIns="0" anchor="t">
            <a:noAutofit/>
          </a:bodyPr>
          <a:lstStyle>
            <a:lvl1pPr marL="0" indent="0">
              <a:spcBef>
                <a:spcPts val="576"/>
              </a:spcBef>
              <a:buNone/>
              <a:defRPr sz="2000" b="0" cap="all" baseline="0">
                <a:solidFill>
                  <a:schemeClr val="bg1"/>
                </a:solidFill>
                <a:latin typeface="+mj-lt"/>
                <a:ea typeface="Verdana" pitchFamily="34" charset="0"/>
                <a:cs typeface="Verdana" pitchFamily="34" charset="0"/>
              </a:defRPr>
            </a:lvl1pPr>
            <a:lvl2pPr>
              <a:defRPr sz="1400" b="1" baseline="0">
                <a:solidFill>
                  <a:srgbClr val="000000"/>
                </a:solidFill>
              </a:defRPr>
            </a:lvl2pPr>
            <a:lvl4pPr>
              <a:buNone/>
              <a:defRPr sz="1100" baseline="0">
                <a:solidFill>
                  <a:srgbClr val="4D4E54"/>
                </a:solidFill>
              </a:defRPr>
            </a:lvl4pPr>
          </a:lstStyle>
          <a:p>
            <a:pPr lvl="0"/>
            <a:r>
              <a:rPr lang="en-US" dirty="0"/>
              <a:t>Client Name / Subtitle</a:t>
            </a:r>
          </a:p>
        </p:txBody>
      </p:sp>
      <p:sp>
        <p:nvSpPr>
          <p:cNvPr id="17" name="Text Placeholder 16"/>
          <p:cNvSpPr>
            <a:spLocks noGrp="1"/>
          </p:cNvSpPr>
          <p:nvPr>
            <p:ph type="body" sz="quarter" idx="12" hasCustomPrompt="1"/>
          </p:nvPr>
        </p:nvSpPr>
        <p:spPr>
          <a:xfrm>
            <a:off x="3924305" y="4815008"/>
            <a:ext cx="4686298" cy="349860"/>
          </a:xfrm>
          <a:prstGeom prst="rect">
            <a:avLst/>
          </a:prstGeom>
        </p:spPr>
        <p:txBody>
          <a:bodyPr lIns="0" rIns="0" anchor="t">
            <a:noAutofit/>
          </a:bodyPr>
          <a:lstStyle>
            <a:lvl1pPr marL="0" indent="0">
              <a:spcBef>
                <a:spcPts val="576"/>
              </a:spcBef>
              <a:buNone/>
              <a:defRPr sz="1800" b="0" cap="all" baseline="0">
                <a:solidFill>
                  <a:schemeClr val="bg1"/>
                </a:solidFill>
                <a:latin typeface="+mn-lt"/>
                <a:ea typeface="Verdana" pitchFamily="34" charset="0"/>
                <a:cs typeface="Verdana" pitchFamily="34" charset="0"/>
              </a:defRPr>
            </a:lvl1pPr>
          </a:lstStyle>
          <a:p>
            <a:pPr lvl="0"/>
            <a:r>
              <a:rPr lang="en-US" dirty="0"/>
              <a:t>MONTH DAY, YEAR</a:t>
            </a:r>
          </a:p>
        </p:txBody>
      </p:sp>
      <p:sp>
        <p:nvSpPr>
          <p:cNvPr id="24" name="Text Placeholder 23"/>
          <p:cNvSpPr>
            <a:spLocks noGrp="1"/>
          </p:cNvSpPr>
          <p:nvPr>
            <p:ph type="body" sz="quarter" idx="13" hasCustomPrompt="1"/>
          </p:nvPr>
        </p:nvSpPr>
        <p:spPr>
          <a:xfrm>
            <a:off x="3924305" y="5337751"/>
            <a:ext cx="4686298" cy="1063048"/>
          </a:xfrm>
          <a:prstGeom prst="rect">
            <a:avLst/>
          </a:prstGeom>
        </p:spPr>
        <p:txBody>
          <a:bodyPr lIns="0" rIns="0">
            <a:noAutofit/>
          </a:bodyPr>
          <a:lstStyle>
            <a:lvl1pPr marL="0" indent="0">
              <a:spcBef>
                <a:spcPts val="0"/>
              </a:spcBef>
              <a:spcAft>
                <a:spcPts val="200"/>
              </a:spcAft>
              <a:buNone/>
              <a:defRPr sz="1600" b="0" baseline="0">
                <a:solidFill>
                  <a:schemeClr val="bg1"/>
                </a:solidFill>
                <a:latin typeface="+mn-lt"/>
                <a:ea typeface="Verdana" pitchFamily="34" charset="0"/>
                <a:cs typeface="Verdana" pitchFamily="34" charset="0"/>
              </a:defRPr>
            </a:lvl1pPr>
          </a:lstStyle>
          <a:p>
            <a:pPr lvl="0"/>
            <a:r>
              <a:rPr lang="en-US" dirty="0"/>
              <a:t>Authors, Title</a:t>
            </a:r>
          </a:p>
        </p:txBody>
      </p:sp>
      <p:sp>
        <p:nvSpPr>
          <p:cNvPr id="28" name="Picture Placeholder 27"/>
          <p:cNvSpPr>
            <a:spLocks noGrp="1"/>
          </p:cNvSpPr>
          <p:nvPr>
            <p:ph type="pic" sz="quarter" idx="14" hasCustomPrompt="1"/>
          </p:nvPr>
        </p:nvSpPr>
        <p:spPr>
          <a:xfrm>
            <a:off x="3924304" y="457201"/>
            <a:ext cx="2156934" cy="1220540"/>
          </a:xfrm>
          <a:prstGeom prst="rect">
            <a:avLst/>
          </a:prstGeom>
        </p:spPr>
        <p:txBody>
          <a:bodyPr anchor="ctr">
            <a:normAutofit/>
          </a:bodyPr>
          <a:lstStyle>
            <a:lvl1pPr marL="0" indent="0">
              <a:buNone/>
              <a:defRPr sz="1000" b="1">
                <a:solidFill>
                  <a:schemeClr val="bg1"/>
                </a:solidFill>
              </a:defRPr>
            </a:lvl1pPr>
          </a:lstStyle>
          <a:p>
            <a:r>
              <a:rPr lang="en-US" dirty="0"/>
              <a:t>Insert Logo Here</a:t>
            </a:r>
          </a:p>
        </p:txBody>
      </p:sp>
      <p:grpSp>
        <p:nvGrpSpPr>
          <p:cNvPr id="10" name="Group 9">
            <a:extLst>
              <a:ext uri="{FF2B5EF4-FFF2-40B4-BE49-F238E27FC236}">
                <a16:creationId xmlns:a16="http://schemas.microsoft.com/office/drawing/2014/main" id="{48A429ED-10CE-49CC-89F3-AAE66A9099FC}"/>
              </a:ext>
            </a:extLst>
          </p:cNvPr>
          <p:cNvGrpSpPr/>
          <p:nvPr userDrawn="1"/>
        </p:nvGrpSpPr>
        <p:grpSpPr>
          <a:xfrm>
            <a:off x="0" y="0"/>
            <a:ext cx="9144000" cy="6858000"/>
            <a:chOff x="0" y="0"/>
            <a:chExt cx="12192000" cy="6858000"/>
          </a:xfrm>
        </p:grpSpPr>
        <p:cxnSp>
          <p:nvCxnSpPr>
            <p:cNvPr id="5" name="Straight Connector 4">
              <a:extLst>
                <a:ext uri="{FF2B5EF4-FFF2-40B4-BE49-F238E27FC236}">
                  <a16:creationId xmlns:a16="http://schemas.microsoft.com/office/drawing/2014/main" id="{876BC5F4-3523-4269-9546-05D2C49582E5}"/>
                </a:ext>
              </a:extLst>
            </p:cNvPr>
            <p:cNvCxnSpPr>
              <a:cxnSpLocks/>
            </p:cNvCxnSpPr>
            <p:nvPr userDrawn="1"/>
          </p:nvCxnSpPr>
          <p:spPr>
            <a:xfrm flipV="1">
              <a:off x="4673600" y="0"/>
              <a:ext cx="0" cy="68580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9A85CA1-33F4-4F56-880A-7D932C6E402D}"/>
                </a:ext>
              </a:extLst>
            </p:cNvPr>
            <p:cNvCxnSpPr>
              <a:cxnSpLocks/>
            </p:cNvCxnSpPr>
            <p:nvPr userDrawn="1"/>
          </p:nvCxnSpPr>
          <p:spPr>
            <a:xfrm>
              <a:off x="0" y="4595376"/>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5" name="Text Placeholder 14"/>
          <p:cNvSpPr>
            <a:spLocks noGrp="1"/>
          </p:cNvSpPr>
          <p:nvPr>
            <p:ph type="body" sz="quarter" idx="11" hasCustomPrompt="1"/>
          </p:nvPr>
        </p:nvSpPr>
        <p:spPr>
          <a:xfrm>
            <a:off x="3924300" y="1693132"/>
            <a:ext cx="4686299" cy="1862336"/>
          </a:xfrm>
          <a:prstGeom prst="rect">
            <a:avLst/>
          </a:prstGeom>
        </p:spPr>
        <p:txBody>
          <a:bodyPr lIns="0" rIns="0" anchor="b">
            <a:noAutofit/>
          </a:bodyPr>
          <a:lstStyle>
            <a:lvl1pPr marL="0" indent="0">
              <a:lnSpc>
                <a:spcPts val="3800"/>
              </a:lnSpc>
              <a:spcBef>
                <a:spcPts val="0"/>
              </a:spcBef>
              <a:buNone/>
              <a:defRPr sz="3600" b="1" cap="all" baseline="0">
                <a:solidFill>
                  <a:schemeClr val="accent2"/>
                </a:solidFill>
                <a:latin typeface="+mn-lt"/>
                <a:ea typeface="Verdana" pitchFamily="34" charset="0"/>
                <a:cs typeface="Verdana" pitchFamily="34" charset="0"/>
              </a:defRPr>
            </a:lvl1pPr>
          </a:lstStyle>
          <a:p>
            <a:pPr lvl="0"/>
            <a:r>
              <a:rPr lang="en-US" dirty="0"/>
              <a:t>Project Name / main title</a:t>
            </a:r>
          </a:p>
        </p:txBody>
      </p:sp>
      <p:sp>
        <p:nvSpPr>
          <p:cNvPr id="14" name="TextBox 13">
            <a:extLst>
              <a:ext uri="{FF2B5EF4-FFF2-40B4-BE49-F238E27FC236}">
                <a16:creationId xmlns:a16="http://schemas.microsoft.com/office/drawing/2014/main" id="{4C728396-7833-4F12-9C2E-B10A2C7EC432}"/>
              </a:ext>
            </a:extLst>
          </p:cNvPr>
          <p:cNvSpPr txBox="1"/>
          <p:nvPr userDrawn="1"/>
        </p:nvSpPr>
        <p:spPr>
          <a:xfrm>
            <a:off x="659755"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pic>
        <p:nvPicPr>
          <p:cNvPr id="19" name="Picture 18">
            <a:extLst>
              <a:ext uri="{FF2B5EF4-FFF2-40B4-BE49-F238E27FC236}">
                <a16:creationId xmlns:a16="http://schemas.microsoft.com/office/drawing/2014/main" id="{634BB6AC-CD76-4DA3-8FBB-589087BE1E7D}"/>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55054" y="6058705"/>
            <a:ext cx="774106" cy="680054"/>
          </a:xfrm>
          <a:prstGeom prst="rect">
            <a:avLst/>
          </a:prstGeom>
        </p:spPr>
      </p:pic>
    </p:spTree>
    <p:extLst>
      <p:ext uri="{BB962C8B-B14F-4D97-AF65-F5344CB8AC3E}">
        <p14:creationId xmlns:p14="http://schemas.microsoft.com/office/powerpoint/2010/main" val="3785162892"/>
      </p:ext>
    </p:extLst>
  </p:cSld>
  <p:clrMapOvr>
    <a:masterClrMapping/>
  </p:clrMapOvr>
  <p:extLst>
    <p:ext uri="{DCECCB84-F9BA-43D5-87BE-67443E8EF086}">
      <p15:sldGuideLst xmlns:p15="http://schemas.microsoft.com/office/powerpoint/2012/main">
        <p15:guide id="1" pos="24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EPC Title Only">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Slide Number Placeholder 5">
            <a:extLst>
              <a:ext uri="{FF2B5EF4-FFF2-40B4-BE49-F238E27FC236}">
                <a16:creationId xmlns:a16="http://schemas.microsoft.com/office/drawing/2014/main" id="{53701FC7-5B3F-4A53-9D0A-DEF04ACAB689}"/>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5" name="Text Placeholder 5">
            <a:extLst>
              <a:ext uri="{FF2B5EF4-FFF2-40B4-BE49-F238E27FC236}">
                <a16:creationId xmlns:a16="http://schemas.microsoft.com/office/drawing/2014/main" id="{6B12DDC5-5FF7-4034-852D-654D922AAC74}"/>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3270117871"/>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PC Title Only (with Subtitl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929C6B1B-8B38-4EEC-AD0E-E613418D746C}"/>
              </a:ext>
            </a:extLst>
          </p:cNvPr>
          <p:cNvSpPr>
            <a:spLocks noGrp="1"/>
          </p:cNvSpPr>
          <p:nvPr>
            <p:ph type="body" sz="quarter" idx="12" hasCustomPrompt="1"/>
          </p:nvPr>
        </p:nvSpPr>
        <p:spPr>
          <a:xfrm>
            <a:off x="533400" y="826737"/>
            <a:ext cx="8077200" cy="468663"/>
          </a:xfrm>
          <a:prstGeom prst="rect">
            <a:avLst/>
          </a:prstGeom>
        </p:spPr>
        <p:txBody>
          <a:bodyPr lIns="0" tIns="0" rIns="0"/>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6" name="Slide Number Placeholder 5">
            <a:extLst>
              <a:ext uri="{FF2B5EF4-FFF2-40B4-BE49-F238E27FC236}">
                <a16:creationId xmlns:a16="http://schemas.microsoft.com/office/drawing/2014/main" id="{AAC7B945-8A0A-4340-9DF3-B78C9C284198}"/>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9" name="Text Placeholder 5">
            <a:extLst>
              <a:ext uri="{FF2B5EF4-FFF2-40B4-BE49-F238E27FC236}">
                <a16:creationId xmlns:a16="http://schemas.microsoft.com/office/drawing/2014/main" id="{258E4269-D56D-4C6F-99D6-15B66925D6DA}"/>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3398726551"/>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EPC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52500"/>
            <a:ext cx="8077200" cy="4762500"/>
          </a:xfrm>
          <a:prstGeom prst="rect">
            <a:avLst/>
          </a:prstGeom>
        </p:spPr>
        <p:txBody>
          <a:bodyPr lIns="0" rIns="0">
            <a:noAutofit/>
          </a:bodyPr>
          <a:lstStyle>
            <a:lvl1pPr marL="233351" indent="-233351">
              <a:spcBef>
                <a:spcPts val="1200"/>
              </a:spcBef>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5" name="Slide Number Placeholder 5">
            <a:extLst>
              <a:ext uri="{FF2B5EF4-FFF2-40B4-BE49-F238E27FC236}">
                <a16:creationId xmlns:a16="http://schemas.microsoft.com/office/drawing/2014/main" id="{418A1FAA-D00A-4201-ADC4-606906C6ED8C}"/>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8" name="Text Placeholder 5">
            <a:extLst>
              <a:ext uri="{FF2B5EF4-FFF2-40B4-BE49-F238E27FC236}">
                <a16:creationId xmlns:a16="http://schemas.microsoft.com/office/drawing/2014/main" id="{669B4CBC-CC77-4A73-AB26-7781196D679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1549166142"/>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EPC Title and Content (with Subtitle)">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077200" cy="4419600"/>
          </a:xfrm>
          <a:prstGeom prst="rect">
            <a:avLst/>
          </a:prstGeom>
        </p:spPr>
        <p:txBody>
          <a:bodyPr lIns="0" rIns="0">
            <a:noAutofit/>
          </a:bodyPr>
          <a:lstStyle>
            <a:lvl1pPr marL="233351" indent="-233351">
              <a:spcBef>
                <a:spcPts val="1200"/>
              </a:spcBef>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8" name="Text Placeholder 10">
            <a:extLst>
              <a:ext uri="{FF2B5EF4-FFF2-40B4-BE49-F238E27FC236}">
                <a16:creationId xmlns:a16="http://schemas.microsoft.com/office/drawing/2014/main" id="{27A0CE57-9DF6-44AA-BF83-C76C2DB71271}"/>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6" name="Slide Number Placeholder 5">
            <a:extLst>
              <a:ext uri="{FF2B5EF4-FFF2-40B4-BE49-F238E27FC236}">
                <a16:creationId xmlns:a16="http://schemas.microsoft.com/office/drawing/2014/main" id="{79A58323-6C77-4B92-86E4-69A7BE06630A}"/>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1" name="Text Placeholder 5">
            <a:extLst>
              <a:ext uri="{FF2B5EF4-FFF2-40B4-BE49-F238E27FC236}">
                <a16:creationId xmlns:a16="http://schemas.microsoft.com/office/drawing/2014/main" id="{A63BE98E-C5ED-414F-9FD0-BB226F0489ED}"/>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EPC 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2E705-9B34-4D88-816B-F26ED8202696}"/>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9" name="Content Placeholder 2">
            <a:extLst>
              <a:ext uri="{FF2B5EF4-FFF2-40B4-BE49-F238E27FC236}">
                <a16:creationId xmlns:a16="http://schemas.microsoft.com/office/drawing/2014/main" id="{4BF044F5-D800-40C1-8806-79E3B0FD1D60}"/>
              </a:ext>
            </a:extLst>
          </p:cNvPr>
          <p:cNvSpPr>
            <a:spLocks noGrp="1"/>
          </p:cNvSpPr>
          <p:nvPr>
            <p:ph idx="1"/>
          </p:nvPr>
        </p:nvSpPr>
        <p:spPr>
          <a:xfrm>
            <a:off x="533399" y="952500"/>
            <a:ext cx="3920289" cy="47625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a:extLst>
              <a:ext uri="{FF2B5EF4-FFF2-40B4-BE49-F238E27FC236}">
                <a16:creationId xmlns:a16="http://schemas.microsoft.com/office/drawing/2014/main" id="{86C6B33C-40C1-43F2-AD6D-FBF6AF425624}"/>
              </a:ext>
            </a:extLst>
          </p:cNvPr>
          <p:cNvSpPr>
            <a:spLocks noGrp="1"/>
          </p:cNvSpPr>
          <p:nvPr>
            <p:ph idx="13"/>
          </p:nvPr>
        </p:nvSpPr>
        <p:spPr>
          <a:xfrm>
            <a:off x="4690310" y="952500"/>
            <a:ext cx="3920289" cy="47625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7EDD876C-B32C-45E1-8DE4-2667DBF95EE0}"/>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2" name="Text Placeholder 5">
            <a:extLst>
              <a:ext uri="{FF2B5EF4-FFF2-40B4-BE49-F238E27FC236}">
                <a16:creationId xmlns:a16="http://schemas.microsoft.com/office/drawing/2014/main" id="{FD515C2F-7DD1-40E4-AE04-220B8CA8A999}"/>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EPC Two Colum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2E705-9B34-4D88-816B-F26ED8202696}"/>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9" name="Content Placeholder 2">
            <a:extLst>
              <a:ext uri="{FF2B5EF4-FFF2-40B4-BE49-F238E27FC236}">
                <a16:creationId xmlns:a16="http://schemas.microsoft.com/office/drawing/2014/main" id="{4BF044F5-D800-40C1-8806-79E3B0FD1D60}"/>
              </a:ext>
            </a:extLst>
          </p:cNvPr>
          <p:cNvSpPr>
            <a:spLocks noGrp="1"/>
          </p:cNvSpPr>
          <p:nvPr>
            <p:ph idx="1"/>
          </p:nvPr>
        </p:nvSpPr>
        <p:spPr>
          <a:xfrm>
            <a:off x="533399" y="1295400"/>
            <a:ext cx="3920289" cy="44196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a:extLst>
              <a:ext uri="{FF2B5EF4-FFF2-40B4-BE49-F238E27FC236}">
                <a16:creationId xmlns:a16="http://schemas.microsoft.com/office/drawing/2014/main" id="{86C6B33C-40C1-43F2-AD6D-FBF6AF425624}"/>
              </a:ext>
            </a:extLst>
          </p:cNvPr>
          <p:cNvSpPr>
            <a:spLocks noGrp="1"/>
          </p:cNvSpPr>
          <p:nvPr>
            <p:ph idx="13"/>
          </p:nvPr>
        </p:nvSpPr>
        <p:spPr>
          <a:xfrm>
            <a:off x="4690310" y="1295400"/>
            <a:ext cx="3920289" cy="44196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ext Placeholder 10">
            <a:extLst>
              <a:ext uri="{FF2B5EF4-FFF2-40B4-BE49-F238E27FC236}">
                <a16:creationId xmlns:a16="http://schemas.microsoft.com/office/drawing/2014/main" id="{09479030-C6CF-4D36-896D-ADA2F3E0AAF2}"/>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7" name="Slide Number Placeholder 5">
            <a:extLst>
              <a:ext uri="{FF2B5EF4-FFF2-40B4-BE49-F238E27FC236}">
                <a16:creationId xmlns:a16="http://schemas.microsoft.com/office/drawing/2014/main" id="{C847E709-9F2A-48CB-B3CD-0BA3F2F8B20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3" name="Text Placeholder 5">
            <a:extLst>
              <a:ext uri="{FF2B5EF4-FFF2-40B4-BE49-F238E27FC236}">
                <a16:creationId xmlns:a16="http://schemas.microsoft.com/office/drawing/2014/main" id="{0A5BBC93-4377-48F0-8734-9DA745B2CD01}"/>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659609589"/>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EPC Four 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EAF-D11C-49B1-8037-821C241B8B38}"/>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0" name="Content Placeholder 2">
            <a:extLst>
              <a:ext uri="{FF2B5EF4-FFF2-40B4-BE49-F238E27FC236}">
                <a16:creationId xmlns:a16="http://schemas.microsoft.com/office/drawing/2014/main" id="{FA1CEAE2-D5A2-43F7-923C-617BC4AF2C7A}"/>
              </a:ext>
            </a:extLst>
          </p:cNvPr>
          <p:cNvSpPr>
            <a:spLocks noGrp="1"/>
          </p:cNvSpPr>
          <p:nvPr>
            <p:ph idx="1"/>
          </p:nvPr>
        </p:nvSpPr>
        <p:spPr>
          <a:xfrm>
            <a:off x="533401" y="952500"/>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2">
            <a:extLst>
              <a:ext uri="{FF2B5EF4-FFF2-40B4-BE49-F238E27FC236}">
                <a16:creationId xmlns:a16="http://schemas.microsoft.com/office/drawing/2014/main" id="{E84D31FC-345B-4341-A95F-F2C22852C98B}"/>
              </a:ext>
            </a:extLst>
          </p:cNvPr>
          <p:cNvSpPr>
            <a:spLocks noGrp="1"/>
          </p:cNvSpPr>
          <p:nvPr>
            <p:ph idx="13"/>
          </p:nvPr>
        </p:nvSpPr>
        <p:spPr>
          <a:xfrm>
            <a:off x="4690312" y="952500"/>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2">
            <a:extLst>
              <a:ext uri="{FF2B5EF4-FFF2-40B4-BE49-F238E27FC236}">
                <a16:creationId xmlns:a16="http://schemas.microsoft.com/office/drawing/2014/main" id="{20F9AFFC-E9E6-483C-8689-5265F914FCF7}"/>
              </a:ext>
            </a:extLst>
          </p:cNvPr>
          <p:cNvSpPr>
            <a:spLocks noGrp="1"/>
          </p:cNvSpPr>
          <p:nvPr>
            <p:ph idx="16"/>
          </p:nvPr>
        </p:nvSpPr>
        <p:spPr>
          <a:xfrm>
            <a:off x="533401" y="3351303"/>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Content Placeholder 2">
            <a:extLst>
              <a:ext uri="{FF2B5EF4-FFF2-40B4-BE49-F238E27FC236}">
                <a16:creationId xmlns:a16="http://schemas.microsoft.com/office/drawing/2014/main" id="{B80B5FFA-948C-445B-9D30-23FF3016EBBE}"/>
              </a:ext>
            </a:extLst>
          </p:cNvPr>
          <p:cNvSpPr>
            <a:spLocks noGrp="1"/>
          </p:cNvSpPr>
          <p:nvPr>
            <p:ph idx="17"/>
          </p:nvPr>
        </p:nvSpPr>
        <p:spPr>
          <a:xfrm>
            <a:off x="4690312" y="3351303"/>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5">
            <a:extLst>
              <a:ext uri="{FF2B5EF4-FFF2-40B4-BE49-F238E27FC236}">
                <a16:creationId xmlns:a16="http://schemas.microsoft.com/office/drawing/2014/main" id="{C5E11A6B-1A9E-4E33-9E57-B8340C360EE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3" name="Text Placeholder 5">
            <a:extLst>
              <a:ext uri="{FF2B5EF4-FFF2-40B4-BE49-F238E27FC236}">
                <a16:creationId xmlns:a16="http://schemas.microsoft.com/office/drawing/2014/main" id="{DA81BD9B-7D48-4040-86E6-841931AD3AF8}"/>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EPC Four Quadrant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EAF-D11C-49B1-8037-821C241B8B38}"/>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0" name="Content Placeholder 2">
            <a:extLst>
              <a:ext uri="{FF2B5EF4-FFF2-40B4-BE49-F238E27FC236}">
                <a16:creationId xmlns:a16="http://schemas.microsoft.com/office/drawing/2014/main" id="{FA1CEAE2-D5A2-43F7-923C-617BC4AF2C7A}"/>
              </a:ext>
            </a:extLst>
          </p:cNvPr>
          <p:cNvSpPr>
            <a:spLocks noGrp="1"/>
          </p:cNvSpPr>
          <p:nvPr>
            <p:ph idx="1"/>
          </p:nvPr>
        </p:nvSpPr>
        <p:spPr>
          <a:xfrm>
            <a:off x="533399" y="1295400"/>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2">
            <a:extLst>
              <a:ext uri="{FF2B5EF4-FFF2-40B4-BE49-F238E27FC236}">
                <a16:creationId xmlns:a16="http://schemas.microsoft.com/office/drawing/2014/main" id="{E84D31FC-345B-4341-A95F-F2C22852C98B}"/>
              </a:ext>
            </a:extLst>
          </p:cNvPr>
          <p:cNvSpPr>
            <a:spLocks noGrp="1"/>
          </p:cNvSpPr>
          <p:nvPr>
            <p:ph idx="13"/>
          </p:nvPr>
        </p:nvSpPr>
        <p:spPr>
          <a:xfrm>
            <a:off x="4690310" y="1295400"/>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2">
            <a:extLst>
              <a:ext uri="{FF2B5EF4-FFF2-40B4-BE49-F238E27FC236}">
                <a16:creationId xmlns:a16="http://schemas.microsoft.com/office/drawing/2014/main" id="{20F9AFFC-E9E6-483C-8689-5265F914FCF7}"/>
              </a:ext>
            </a:extLst>
          </p:cNvPr>
          <p:cNvSpPr>
            <a:spLocks noGrp="1"/>
          </p:cNvSpPr>
          <p:nvPr>
            <p:ph idx="16"/>
          </p:nvPr>
        </p:nvSpPr>
        <p:spPr>
          <a:xfrm>
            <a:off x="533399" y="3481547"/>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Content Placeholder 2">
            <a:extLst>
              <a:ext uri="{FF2B5EF4-FFF2-40B4-BE49-F238E27FC236}">
                <a16:creationId xmlns:a16="http://schemas.microsoft.com/office/drawing/2014/main" id="{B80B5FFA-948C-445B-9D30-23FF3016EBBE}"/>
              </a:ext>
            </a:extLst>
          </p:cNvPr>
          <p:cNvSpPr>
            <a:spLocks noGrp="1"/>
          </p:cNvSpPr>
          <p:nvPr>
            <p:ph idx="17"/>
          </p:nvPr>
        </p:nvSpPr>
        <p:spPr>
          <a:xfrm>
            <a:off x="4690310" y="3481547"/>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59A08441-12FA-41A6-8738-F480F3F37AFD}"/>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9" name="Slide Number Placeholder 5">
            <a:extLst>
              <a:ext uri="{FF2B5EF4-FFF2-40B4-BE49-F238E27FC236}">
                <a16:creationId xmlns:a16="http://schemas.microsoft.com/office/drawing/2014/main" id="{45CDD789-0D24-4585-93AD-0BA7E52AF4C0}"/>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7" name="Text Placeholder 5">
            <a:extLst>
              <a:ext uri="{FF2B5EF4-FFF2-40B4-BE49-F238E27FC236}">
                <a16:creationId xmlns:a16="http://schemas.microsoft.com/office/drawing/2014/main" id="{49441F0C-93FC-40E8-B927-5519A03E1A6D}"/>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940599761"/>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EPC Two 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7AC4-B171-4634-8136-B74C902539D1}"/>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7" name="Content Placeholder 2">
            <a:extLst>
              <a:ext uri="{FF2B5EF4-FFF2-40B4-BE49-F238E27FC236}">
                <a16:creationId xmlns:a16="http://schemas.microsoft.com/office/drawing/2014/main" id="{17836144-D4C5-4BE0-AAA0-6F651D50EE4C}"/>
              </a:ext>
            </a:extLst>
          </p:cNvPr>
          <p:cNvSpPr>
            <a:spLocks noGrp="1"/>
          </p:cNvSpPr>
          <p:nvPr>
            <p:ph idx="1"/>
          </p:nvPr>
        </p:nvSpPr>
        <p:spPr>
          <a:xfrm>
            <a:off x="533400" y="952499"/>
            <a:ext cx="8077200" cy="2295457"/>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2">
            <a:extLst>
              <a:ext uri="{FF2B5EF4-FFF2-40B4-BE49-F238E27FC236}">
                <a16:creationId xmlns:a16="http://schemas.microsoft.com/office/drawing/2014/main" id="{4FC14BE0-DAFB-4F2F-8120-70B653A427F4}"/>
              </a:ext>
            </a:extLst>
          </p:cNvPr>
          <p:cNvSpPr>
            <a:spLocks noGrp="1"/>
          </p:cNvSpPr>
          <p:nvPr>
            <p:ph idx="16"/>
          </p:nvPr>
        </p:nvSpPr>
        <p:spPr>
          <a:xfrm>
            <a:off x="533400" y="3419542"/>
            <a:ext cx="8077200" cy="2295457"/>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A263C814-4F4C-406B-B493-C96AD37830EE}"/>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0" name="Text Placeholder 5">
            <a:extLst>
              <a:ext uri="{FF2B5EF4-FFF2-40B4-BE49-F238E27FC236}">
                <a16:creationId xmlns:a16="http://schemas.microsoft.com/office/drawing/2014/main" id="{5A7B3834-960B-4519-9A0D-0B14733AE38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EPC Two Row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7AC4-B171-4634-8136-B74C902539D1}"/>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8" name="Content Placeholder 2">
            <a:extLst>
              <a:ext uri="{FF2B5EF4-FFF2-40B4-BE49-F238E27FC236}">
                <a16:creationId xmlns:a16="http://schemas.microsoft.com/office/drawing/2014/main" id="{F7086696-212B-47B3-900B-4FE492D94811}"/>
              </a:ext>
            </a:extLst>
          </p:cNvPr>
          <p:cNvSpPr>
            <a:spLocks noGrp="1"/>
          </p:cNvSpPr>
          <p:nvPr>
            <p:ph idx="1"/>
          </p:nvPr>
        </p:nvSpPr>
        <p:spPr>
          <a:xfrm>
            <a:off x="533400" y="1295401"/>
            <a:ext cx="8077200" cy="2137916"/>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a:extLst>
              <a:ext uri="{FF2B5EF4-FFF2-40B4-BE49-F238E27FC236}">
                <a16:creationId xmlns:a16="http://schemas.microsoft.com/office/drawing/2014/main" id="{3BEA1565-B2F1-44DC-AB65-0FBC10D650B3}"/>
              </a:ext>
            </a:extLst>
          </p:cNvPr>
          <p:cNvSpPr>
            <a:spLocks noGrp="1"/>
          </p:cNvSpPr>
          <p:nvPr>
            <p:ph idx="16"/>
          </p:nvPr>
        </p:nvSpPr>
        <p:spPr>
          <a:xfrm>
            <a:off x="533400" y="3577084"/>
            <a:ext cx="8077200" cy="2137916"/>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ext Placeholder 10">
            <a:extLst>
              <a:ext uri="{FF2B5EF4-FFF2-40B4-BE49-F238E27FC236}">
                <a16:creationId xmlns:a16="http://schemas.microsoft.com/office/drawing/2014/main" id="{083E9179-80F3-4D03-9166-ADBED4233D6D}"/>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7" name="Slide Number Placeholder 5">
            <a:extLst>
              <a:ext uri="{FF2B5EF4-FFF2-40B4-BE49-F238E27FC236}">
                <a16:creationId xmlns:a16="http://schemas.microsoft.com/office/drawing/2014/main" id="{00C6A756-BE70-431A-A504-46FEE7B1937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4" name="Text Placeholder 5">
            <a:extLst>
              <a:ext uri="{FF2B5EF4-FFF2-40B4-BE49-F238E27FC236}">
                <a16:creationId xmlns:a16="http://schemas.microsoft.com/office/drawing/2014/main" id="{539F0328-A901-4FD8-9E9C-B0ECE4C774C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721505337"/>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EPC Table of Conten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ABA8C40-5F27-42C3-8C8A-487C028C80A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488"/>
            <a:ext cx="9144000" cy="6401287"/>
          </a:xfrm>
          <a:prstGeom prst="rect">
            <a:avLst/>
          </a:prstGeom>
        </p:spPr>
      </p:pic>
      <p:sp>
        <p:nvSpPr>
          <p:cNvPr id="20" name="Rectangle 19">
            <a:extLst>
              <a:ext uri="{FF2B5EF4-FFF2-40B4-BE49-F238E27FC236}">
                <a16:creationId xmlns:a16="http://schemas.microsoft.com/office/drawing/2014/main" id="{AEE8AEF7-D2DF-4EEF-B607-D044FA3079E6}"/>
              </a:ext>
            </a:extLst>
          </p:cNvPr>
          <p:cNvSpPr/>
          <p:nvPr userDrawn="1"/>
        </p:nvSpPr>
        <p:spPr>
          <a:xfrm>
            <a:off x="4572000" y="-1"/>
            <a:ext cx="4572000" cy="6400801"/>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21" name="Straight Connector 20">
            <a:extLst>
              <a:ext uri="{FF2B5EF4-FFF2-40B4-BE49-F238E27FC236}">
                <a16:creationId xmlns:a16="http://schemas.microsoft.com/office/drawing/2014/main" id="{4BC744C1-DF5A-48EE-B439-E0D1E59C62C0}"/>
              </a:ext>
            </a:extLst>
          </p:cNvPr>
          <p:cNvCxnSpPr>
            <a:cxnSpLocks/>
          </p:cNvCxnSpPr>
          <p:nvPr userDrawn="1"/>
        </p:nvCxnSpPr>
        <p:spPr>
          <a:xfrm flipV="1">
            <a:off x="4572000" y="0"/>
            <a:ext cx="0" cy="68580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Title 5">
            <a:extLst>
              <a:ext uri="{FF2B5EF4-FFF2-40B4-BE49-F238E27FC236}">
                <a16:creationId xmlns:a16="http://schemas.microsoft.com/office/drawing/2014/main" id="{88DD1DE6-8958-451E-906B-AC079CE4D4E1}"/>
              </a:ext>
            </a:extLst>
          </p:cNvPr>
          <p:cNvSpPr>
            <a:spLocks noGrp="1"/>
          </p:cNvSpPr>
          <p:nvPr>
            <p:ph type="title" hasCustomPrompt="1"/>
          </p:nvPr>
        </p:nvSpPr>
        <p:spPr>
          <a:xfrm>
            <a:off x="5014912" y="323857"/>
            <a:ext cx="3595688" cy="1993427"/>
          </a:xfrm>
          <a:prstGeom prst="rect">
            <a:avLst/>
          </a:prstGeom>
        </p:spPr>
        <p:txBody>
          <a:bodyPr anchor="b">
            <a:noAutofit/>
          </a:bodyPr>
          <a:lstStyle>
            <a:lvl1pPr algn="l">
              <a:lnSpc>
                <a:spcPts val="3400"/>
              </a:lnSpc>
              <a:spcBef>
                <a:spcPts val="0"/>
              </a:spcBef>
              <a:defRPr sz="3200" b="1" cap="all" baseline="0">
                <a:solidFill>
                  <a:schemeClr val="accent2"/>
                </a:solidFill>
              </a:defRPr>
            </a:lvl1pPr>
          </a:lstStyle>
          <a:p>
            <a:r>
              <a:rPr lang="en-US" dirty="0"/>
              <a:t>Click to edit AGENDA title</a:t>
            </a:r>
          </a:p>
        </p:txBody>
      </p:sp>
      <p:sp>
        <p:nvSpPr>
          <p:cNvPr id="25" name="Text Placeholder 24">
            <a:extLst>
              <a:ext uri="{FF2B5EF4-FFF2-40B4-BE49-F238E27FC236}">
                <a16:creationId xmlns:a16="http://schemas.microsoft.com/office/drawing/2014/main" id="{5C083741-9448-44B8-8853-3A8CEBE1F9D4}"/>
              </a:ext>
            </a:extLst>
          </p:cNvPr>
          <p:cNvSpPr>
            <a:spLocks noGrp="1"/>
          </p:cNvSpPr>
          <p:nvPr>
            <p:ph type="body" sz="quarter" idx="10" hasCustomPrompt="1"/>
          </p:nvPr>
        </p:nvSpPr>
        <p:spPr>
          <a:xfrm>
            <a:off x="5014912" y="2457457"/>
            <a:ext cx="3595688" cy="3555527"/>
          </a:xfrm>
          <a:prstGeom prst="rect">
            <a:avLst/>
          </a:prstGeom>
        </p:spPr>
        <p:txBody>
          <a:bodyPr lIns="0" rIns="0">
            <a:noAutofit/>
          </a:bodyPr>
          <a:lstStyle>
            <a:lvl1pPr>
              <a:spcBef>
                <a:spcPts val="0"/>
              </a:spcBef>
              <a:spcAft>
                <a:spcPts val="900"/>
              </a:spcAft>
              <a:buFont typeface="Wingdings" panose="05000000000000000000" pitchFamily="2" charset="2"/>
              <a:buChar char="§"/>
              <a:defRPr sz="1800">
                <a:solidFill>
                  <a:schemeClr val="bg1"/>
                </a:solidFill>
              </a:defRPr>
            </a:lvl1pPr>
            <a:lvl2pPr>
              <a:buFont typeface="Wingdings" panose="05000000000000000000" pitchFamily="2" charset="2"/>
              <a:buChar char="§"/>
              <a:defRPr>
                <a:solidFill>
                  <a:schemeClr val="bg1"/>
                </a:solidFill>
              </a:defRPr>
            </a:lvl2pPr>
            <a:lvl3pPr>
              <a:buFont typeface="Wingdings" panose="05000000000000000000" pitchFamily="2" charset="2"/>
              <a:buChar char="§"/>
              <a:defRPr>
                <a:solidFill>
                  <a:schemeClr val="bg1"/>
                </a:solidFill>
              </a:defRPr>
            </a:lvl3pPr>
            <a:lvl4pPr>
              <a:buFont typeface="Wingdings" panose="05000000000000000000" pitchFamily="2" charset="2"/>
              <a:buChar char="§"/>
              <a:defRPr>
                <a:solidFill>
                  <a:schemeClr val="bg1"/>
                </a:solidFill>
              </a:defRPr>
            </a:lvl4pPr>
            <a:lvl5pPr>
              <a:buFont typeface="Wingdings" panose="05000000000000000000" pitchFamily="2" charset="2"/>
              <a:buChar char="§"/>
              <a:defRPr>
                <a:solidFill>
                  <a:schemeClr val="bg1"/>
                </a:solidFill>
              </a:defRPr>
            </a:lvl5pPr>
          </a:lstStyle>
          <a:p>
            <a:pPr lvl="0"/>
            <a:r>
              <a:rPr lang="en-US" dirty="0"/>
              <a:t>Agenda item one</a:t>
            </a:r>
          </a:p>
          <a:p>
            <a:pPr lvl="0"/>
            <a:r>
              <a:rPr lang="en-US" dirty="0"/>
              <a:t>Agenda item two</a:t>
            </a:r>
          </a:p>
          <a:p>
            <a:pPr lvl="0"/>
            <a:r>
              <a:rPr lang="en-US" dirty="0"/>
              <a:t>Agenda item three</a:t>
            </a:r>
          </a:p>
          <a:p>
            <a:pPr lvl="0"/>
            <a:r>
              <a:rPr lang="en-US" dirty="0"/>
              <a:t>Agenda item four</a:t>
            </a:r>
          </a:p>
        </p:txBody>
      </p:sp>
      <p:pic>
        <p:nvPicPr>
          <p:cNvPr id="14" name="Picture 13">
            <a:extLst>
              <a:ext uri="{FF2B5EF4-FFF2-40B4-BE49-F238E27FC236}">
                <a16:creationId xmlns:a16="http://schemas.microsoft.com/office/drawing/2014/main" id="{EB707B46-9011-4D85-8EFB-D6B4695BE329}"/>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10" name="TextBox 9">
            <a:extLst>
              <a:ext uri="{FF2B5EF4-FFF2-40B4-BE49-F238E27FC236}">
                <a16:creationId xmlns:a16="http://schemas.microsoft.com/office/drawing/2014/main" id="{6F2F5185-4F30-4876-BBC5-01DD87FA3976}"/>
              </a:ext>
            </a:extLst>
          </p:cNvPr>
          <p:cNvSpPr txBox="1"/>
          <p:nvPr userDrawn="1"/>
        </p:nvSpPr>
        <p:spPr>
          <a:xfrm>
            <a:off x="659755"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EPC Two Rows with 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EAF-D11C-49B1-8037-821C241B8B38}"/>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0" name="Content Placeholder 2">
            <a:extLst>
              <a:ext uri="{FF2B5EF4-FFF2-40B4-BE49-F238E27FC236}">
                <a16:creationId xmlns:a16="http://schemas.microsoft.com/office/drawing/2014/main" id="{FA1CEAE2-D5A2-43F7-923C-617BC4AF2C7A}"/>
              </a:ext>
            </a:extLst>
          </p:cNvPr>
          <p:cNvSpPr>
            <a:spLocks noGrp="1"/>
          </p:cNvSpPr>
          <p:nvPr>
            <p:ph idx="1"/>
          </p:nvPr>
        </p:nvSpPr>
        <p:spPr>
          <a:xfrm>
            <a:off x="533400" y="1227908"/>
            <a:ext cx="8077199" cy="2090911"/>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2">
            <a:extLst>
              <a:ext uri="{FF2B5EF4-FFF2-40B4-BE49-F238E27FC236}">
                <a16:creationId xmlns:a16="http://schemas.microsoft.com/office/drawing/2014/main" id="{20F9AFFC-E9E6-483C-8689-5265F914FCF7}"/>
              </a:ext>
            </a:extLst>
          </p:cNvPr>
          <p:cNvSpPr>
            <a:spLocks noGrp="1"/>
          </p:cNvSpPr>
          <p:nvPr>
            <p:ph idx="16"/>
          </p:nvPr>
        </p:nvSpPr>
        <p:spPr>
          <a:xfrm>
            <a:off x="533400" y="3626711"/>
            <a:ext cx="8077199" cy="2090911"/>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5">
            <a:extLst>
              <a:ext uri="{FF2B5EF4-FFF2-40B4-BE49-F238E27FC236}">
                <a16:creationId xmlns:a16="http://schemas.microsoft.com/office/drawing/2014/main" id="{C5E11A6B-1A9E-4E33-9E57-B8340C360EE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4" name="Text Placeholder 3">
            <a:extLst>
              <a:ext uri="{FF2B5EF4-FFF2-40B4-BE49-F238E27FC236}">
                <a16:creationId xmlns:a16="http://schemas.microsoft.com/office/drawing/2014/main" id="{4F669559-86AA-4659-8B8F-FA61A5320C9D}"/>
              </a:ext>
            </a:extLst>
          </p:cNvPr>
          <p:cNvSpPr>
            <a:spLocks noGrp="1"/>
          </p:cNvSpPr>
          <p:nvPr>
            <p:ph type="body" sz="quarter" idx="18" hasCustomPrompt="1"/>
          </p:nvPr>
        </p:nvSpPr>
        <p:spPr>
          <a:xfrm>
            <a:off x="542109" y="949879"/>
            <a:ext cx="8077199" cy="269320"/>
          </a:xfrm>
          <a:prstGeom prst="rect">
            <a:avLst/>
          </a:prstGeom>
        </p:spPr>
        <p:txBody>
          <a:bodyPr wrap="none" lIns="0" tIns="0" rIns="0"/>
          <a:lstStyle>
            <a:lvl1pPr marL="0" indent="0">
              <a:buNone/>
              <a:defRPr sz="2000" cap="all" baseline="0"/>
            </a:lvl1pPr>
          </a:lstStyle>
          <a:p>
            <a:pPr lvl="0"/>
            <a:r>
              <a:rPr lang="en-US" dirty="0"/>
              <a:t>BOX TITLE</a:t>
            </a:r>
          </a:p>
        </p:txBody>
      </p:sp>
      <p:sp>
        <p:nvSpPr>
          <p:cNvPr id="16" name="Text Placeholder 3">
            <a:extLst>
              <a:ext uri="{FF2B5EF4-FFF2-40B4-BE49-F238E27FC236}">
                <a16:creationId xmlns:a16="http://schemas.microsoft.com/office/drawing/2014/main" id="{25583303-7A1F-4083-94FF-9F54A28453DC}"/>
              </a:ext>
            </a:extLst>
          </p:cNvPr>
          <p:cNvSpPr>
            <a:spLocks noGrp="1"/>
          </p:cNvSpPr>
          <p:nvPr>
            <p:ph type="body" sz="quarter" idx="20" hasCustomPrompt="1"/>
          </p:nvPr>
        </p:nvSpPr>
        <p:spPr>
          <a:xfrm>
            <a:off x="542109" y="3357391"/>
            <a:ext cx="8077199" cy="269320"/>
          </a:xfrm>
          <a:prstGeom prst="rect">
            <a:avLst/>
          </a:prstGeom>
        </p:spPr>
        <p:txBody>
          <a:bodyPr wrap="none" lIns="0" tIns="0" rIns="0"/>
          <a:lstStyle>
            <a:lvl1pPr marL="0" indent="0">
              <a:buNone/>
              <a:defRPr sz="2000" cap="all" baseline="0"/>
            </a:lvl1pPr>
          </a:lstStyle>
          <a:p>
            <a:pPr lvl="0"/>
            <a:r>
              <a:rPr lang="en-US" dirty="0"/>
              <a:t>BOX TITLE</a:t>
            </a:r>
          </a:p>
        </p:txBody>
      </p:sp>
      <p:cxnSp>
        <p:nvCxnSpPr>
          <p:cNvPr id="5" name="Straight Connector 4">
            <a:extLst>
              <a:ext uri="{FF2B5EF4-FFF2-40B4-BE49-F238E27FC236}">
                <a16:creationId xmlns:a16="http://schemas.microsoft.com/office/drawing/2014/main" id="{14E69BBA-98E1-48C1-95C5-35AE2551797A}"/>
              </a:ext>
            </a:extLst>
          </p:cNvPr>
          <p:cNvCxnSpPr>
            <a:cxnSpLocks/>
          </p:cNvCxnSpPr>
          <p:nvPr userDrawn="1"/>
        </p:nvCxnSpPr>
        <p:spPr>
          <a:xfrm>
            <a:off x="533400" y="1245326"/>
            <a:ext cx="8077199"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A646A4-7F4A-4EC2-8C7A-7A741ACB505E}"/>
              </a:ext>
            </a:extLst>
          </p:cNvPr>
          <p:cNvCxnSpPr>
            <a:cxnSpLocks/>
          </p:cNvCxnSpPr>
          <p:nvPr userDrawn="1"/>
        </p:nvCxnSpPr>
        <p:spPr>
          <a:xfrm>
            <a:off x="533400" y="3652838"/>
            <a:ext cx="8077199"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3" name="Text Placeholder 5">
            <a:extLst>
              <a:ext uri="{FF2B5EF4-FFF2-40B4-BE49-F238E27FC236}">
                <a16:creationId xmlns:a16="http://schemas.microsoft.com/office/drawing/2014/main" id="{A44918FD-270A-4DA3-B09F-2BDD07D1D998}"/>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896748533"/>
      </p:ext>
    </p:extLst>
  </p:cSld>
  <p:clrMapOvr>
    <a:masterClrMapping/>
  </p:clrMapOvr>
  <p:extLst>
    <p:ext uri="{DCECCB84-F9BA-43D5-87BE-67443E8EF086}">
      <p15:sldGuideLst xmlns:p15="http://schemas.microsoft.com/office/powerpoint/2012/main">
        <p15:guide id="1" orient="horz" pos="600">
          <p15:clr>
            <a:srgbClr val="FBAE40"/>
          </p15:clr>
        </p15:guide>
        <p15:guide id="2" orient="horz" pos="360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EPC Manager Page 4 Quadra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A98E8-FA7C-4968-A225-E59EDB13C62E}"/>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Text Placeholder 3">
            <a:extLst>
              <a:ext uri="{FF2B5EF4-FFF2-40B4-BE49-F238E27FC236}">
                <a16:creationId xmlns:a16="http://schemas.microsoft.com/office/drawing/2014/main" id="{C6899200-08EB-4FD9-830B-1D4B17A161E1}"/>
              </a:ext>
            </a:extLst>
          </p:cNvPr>
          <p:cNvSpPr>
            <a:spLocks noGrp="1"/>
          </p:cNvSpPr>
          <p:nvPr>
            <p:ph type="body" sz="quarter" idx="21" hasCustomPrompt="1"/>
          </p:nvPr>
        </p:nvSpPr>
        <p:spPr>
          <a:xfrm>
            <a:off x="532820" y="972135"/>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4" name="Text Placeholder 3">
            <a:extLst>
              <a:ext uri="{FF2B5EF4-FFF2-40B4-BE49-F238E27FC236}">
                <a16:creationId xmlns:a16="http://schemas.microsoft.com/office/drawing/2014/main" id="{0CA1E4F5-C98C-4EAC-98E8-F942818FD610}"/>
              </a:ext>
            </a:extLst>
          </p:cNvPr>
          <p:cNvSpPr>
            <a:spLocks noGrp="1"/>
          </p:cNvSpPr>
          <p:nvPr>
            <p:ph type="body" sz="quarter" idx="22" hasCustomPrompt="1"/>
          </p:nvPr>
        </p:nvSpPr>
        <p:spPr>
          <a:xfrm>
            <a:off x="4654227" y="972135"/>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5" name="Text Placeholder 3">
            <a:extLst>
              <a:ext uri="{FF2B5EF4-FFF2-40B4-BE49-F238E27FC236}">
                <a16:creationId xmlns:a16="http://schemas.microsoft.com/office/drawing/2014/main" id="{9CA31421-B3E3-4E5E-AE35-A081D5AAC524}"/>
              </a:ext>
            </a:extLst>
          </p:cNvPr>
          <p:cNvSpPr>
            <a:spLocks noGrp="1"/>
          </p:cNvSpPr>
          <p:nvPr>
            <p:ph type="body" sz="quarter" idx="23" hasCustomPrompt="1"/>
          </p:nvPr>
        </p:nvSpPr>
        <p:spPr>
          <a:xfrm>
            <a:off x="532820" y="3416057"/>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6" name="Text Placeholder 3">
            <a:extLst>
              <a:ext uri="{FF2B5EF4-FFF2-40B4-BE49-F238E27FC236}">
                <a16:creationId xmlns:a16="http://schemas.microsoft.com/office/drawing/2014/main" id="{261BD859-0828-4998-9352-557FE85C2163}"/>
              </a:ext>
            </a:extLst>
          </p:cNvPr>
          <p:cNvSpPr>
            <a:spLocks noGrp="1"/>
          </p:cNvSpPr>
          <p:nvPr>
            <p:ph type="body" sz="quarter" idx="24" hasCustomPrompt="1"/>
          </p:nvPr>
        </p:nvSpPr>
        <p:spPr>
          <a:xfrm>
            <a:off x="4654227" y="3416057"/>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15" name="Content Placeholder 2">
            <a:extLst>
              <a:ext uri="{FF2B5EF4-FFF2-40B4-BE49-F238E27FC236}">
                <a16:creationId xmlns:a16="http://schemas.microsoft.com/office/drawing/2014/main" id="{E763CB27-57D8-4045-ACEF-1271B57B285C}"/>
              </a:ext>
            </a:extLst>
          </p:cNvPr>
          <p:cNvSpPr>
            <a:spLocks noGrp="1"/>
          </p:cNvSpPr>
          <p:nvPr>
            <p:ph idx="1"/>
          </p:nvPr>
        </p:nvSpPr>
        <p:spPr>
          <a:xfrm>
            <a:off x="533401" y="1443505"/>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Content Placeholder 2">
            <a:extLst>
              <a:ext uri="{FF2B5EF4-FFF2-40B4-BE49-F238E27FC236}">
                <a16:creationId xmlns:a16="http://schemas.microsoft.com/office/drawing/2014/main" id="{B2240207-2C72-4DF6-BC51-FA5EB30C5B3D}"/>
              </a:ext>
            </a:extLst>
          </p:cNvPr>
          <p:cNvSpPr>
            <a:spLocks noGrp="1"/>
          </p:cNvSpPr>
          <p:nvPr>
            <p:ph idx="13"/>
          </p:nvPr>
        </p:nvSpPr>
        <p:spPr>
          <a:xfrm>
            <a:off x="4654236" y="1443505"/>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Content Placeholder 2">
            <a:extLst>
              <a:ext uri="{FF2B5EF4-FFF2-40B4-BE49-F238E27FC236}">
                <a16:creationId xmlns:a16="http://schemas.microsoft.com/office/drawing/2014/main" id="{31A644F5-08AF-401C-B18A-DC2C7981BFC3}"/>
              </a:ext>
            </a:extLst>
          </p:cNvPr>
          <p:cNvSpPr>
            <a:spLocks noGrp="1"/>
          </p:cNvSpPr>
          <p:nvPr>
            <p:ph idx="16"/>
          </p:nvPr>
        </p:nvSpPr>
        <p:spPr>
          <a:xfrm>
            <a:off x="533401"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8" name="Content Placeholder 2">
            <a:extLst>
              <a:ext uri="{FF2B5EF4-FFF2-40B4-BE49-F238E27FC236}">
                <a16:creationId xmlns:a16="http://schemas.microsoft.com/office/drawing/2014/main" id="{65B53F20-6E82-4F83-BC9A-FB60F5D9B823}"/>
              </a:ext>
            </a:extLst>
          </p:cNvPr>
          <p:cNvSpPr>
            <a:spLocks noGrp="1"/>
          </p:cNvSpPr>
          <p:nvPr>
            <p:ph idx="17"/>
          </p:nvPr>
        </p:nvSpPr>
        <p:spPr>
          <a:xfrm>
            <a:off x="4654236"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Slide Number Placeholder 5">
            <a:extLst>
              <a:ext uri="{FF2B5EF4-FFF2-40B4-BE49-F238E27FC236}">
                <a16:creationId xmlns:a16="http://schemas.microsoft.com/office/drawing/2014/main" id="{33E1E6C1-17B6-4A24-9099-DF9BD350D802}"/>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9" name="Text Placeholder 5">
            <a:extLst>
              <a:ext uri="{FF2B5EF4-FFF2-40B4-BE49-F238E27FC236}">
                <a16:creationId xmlns:a16="http://schemas.microsoft.com/office/drawing/2014/main" id="{C293A8CA-98FE-4B8C-A690-44D49C2F4434}"/>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3600" userDrawn="1">
          <p15:clr>
            <a:srgbClr val="FBAE40"/>
          </p15:clr>
        </p15:guide>
        <p15:guide id="2" orient="horz" pos="60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EPC Manager Page 4 Quadrants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A98E8-FA7C-4968-A225-E59EDB13C62E}"/>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Text Placeholder 3">
            <a:extLst>
              <a:ext uri="{FF2B5EF4-FFF2-40B4-BE49-F238E27FC236}">
                <a16:creationId xmlns:a16="http://schemas.microsoft.com/office/drawing/2014/main" id="{C6899200-08EB-4FD9-830B-1D4B17A161E1}"/>
              </a:ext>
            </a:extLst>
          </p:cNvPr>
          <p:cNvSpPr>
            <a:spLocks noGrp="1"/>
          </p:cNvSpPr>
          <p:nvPr>
            <p:ph type="body" sz="quarter" idx="21" hasCustomPrompt="1"/>
          </p:nvPr>
        </p:nvSpPr>
        <p:spPr>
          <a:xfrm>
            <a:off x="532820" y="1308467"/>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4" name="Text Placeholder 3">
            <a:extLst>
              <a:ext uri="{FF2B5EF4-FFF2-40B4-BE49-F238E27FC236}">
                <a16:creationId xmlns:a16="http://schemas.microsoft.com/office/drawing/2014/main" id="{0CA1E4F5-C98C-4EAC-98E8-F942818FD610}"/>
              </a:ext>
            </a:extLst>
          </p:cNvPr>
          <p:cNvSpPr>
            <a:spLocks noGrp="1"/>
          </p:cNvSpPr>
          <p:nvPr>
            <p:ph type="body" sz="quarter" idx="22" hasCustomPrompt="1"/>
          </p:nvPr>
        </p:nvSpPr>
        <p:spPr>
          <a:xfrm>
            <a:off x="4654227" y="1308467"/>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5" name="Text Placeholder 3">
            <a:extLst>
              <a:ext uri="{FF2B5EF4-FFF2-40B4-BE49-F238E27FC236}">
                <a16:creationId xmlns:a16="http://schemas.microsoft.com/office/drawing/2014/main" id="{9CA31421-B3E3-4E5E-AE35-A081D5AAC524}"/>
              </a:ext>
            </a:extLst>
          </p:cNvPr>
          <p:cNvSpPr>
            <a:spLocks noGrp="1"/>
          </p:cNvSpPr>
          <p:nvPr>
            <p:ph type="body" sz="quarter" idx="23" hasCustomPrompt="1"/>
          </p:nvPr>
        </p:nvSpPr>
        <p:spPr>
          <a:xfrm>
            <a:off x="532820" y="3586921"/>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6" name="Text Placeholder 3">
            <a:extLst>
              <a:ext uri="{FF2B5EF4-FFF2-40B4-BE49-F238E27FC236}">
                <a16:creationId xmlns:a16="http://schemas.microsoft.com/office/drawing/2014/main" id="{261BD859-0828-4998-9352-557FE85C2163}"/>
              </a:ext>
            </a:extLst>
          </p:cNvPr>
          <p:cNvSpPr>
            <a:spLocks noGrp="1"/>
          </p:cNvSpPr>
          <p:nvPr>
            <p:ph type="body" sz="quarter" idx="24" hasCustomPrompt="1"/>
          </p:nvPr>
        </p:nvSpPr>
        <p:spPr>
          <a:xfrm>
            <a:off x="4654227" y="3586921"/>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15" name="Content Placeholder 2">
            <a:extLst>
              <a:ext uri="{FF2B5EF4-FFF2-40B4-BE49-F238E27FC236}">
                <a16:creationId xmlns:a16="http://schemas.microsoft.com/office/drawing/2014/main" id="{E763CB27-57D8-4045-ACEF-1271B57B285C}"/>
              </a:ext>
            </a:extLst>
          </p:cNvPr>
          <p:cNvSpPr>
            <a:spLocks noGrp="1"/>
          </p:cNvSpPr>
          <p:nvPr>
            <p:ph idx="1"/>
          </p:nvPr>
        </p:nvSpPr>
        <p:spPr>
          <a:xfrm>
            <a:off x="533401" y="1608973"/>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Content Placeholder 2">
            <a:extLst>
              <a:ext uri="{FF2B5EF4-FFF2-40B4-BE49-F238E27FC236}">
                <a16:creationId xmlns:a16="http://schemas.microsoft.com/office/drawing/2014/main" id="{B2240207-2C72-4DF6-BC51-FA5EB30C5B3D}"/>
              </a:ext>
            </a:extLst>
          </p:cNvPr>
          <p:cNvSpPr>
            <a:spLocks noGrp="1"/>
          </p:cNvSpPr>
          <p:nvPr>
            <p:ph idx="13"/>
          </p:nvPr>
        </p:nvSpPr>
        <p:spPr>
          <a:xfrm>
            <a:off x="4654236" y="1608973"/>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Content Placeholder 2">
            <a:extLst>
              <a:ext uri="{FF2B5EF4-FFF2-40B4-BE49-F238E27FC236}">
                <a16:creationId xmlns:a16="http://schemas.microsoft.com/office/drawing/2014/main" id="{31A644F5-08AF-401C-B18A-DC2C7981BFC3}"/>
              </a:ext>
            </a:extLst>
          </p:cNvPr>
          <p:cNvSpPr>
            <a:spLocks noGrp="1"/>
          </p:cNvSpPr>
          <p:nvPr>
            <p:ph idx="16"/>
          </p:nvPr>
        </p:nvSpPr>
        <p:spPr>
          <a:xfrm>
            <a:off x="533401"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8" name="Content Placeholder 2">
            <a:extLst>
              <a:ext uri="{FF2B5EF4-FFF2-40B4-BE49-F238E27FC236}">
                <a16:creationId xmlns:a16="http://schemas.microsoft.com/office/drawing/2014/main" id="{65B53F20-6E82-4F83-BC9A-FB60F5D9B823}"/>
              </a:ext>
            </a:extLst>
          </p:cNvPr>
          <p:cNvSpPr>
            <a:spLocks noGrp="1"/>
          </p:cNvSpPr>
          <p:nvPr>
            <p:ph idx="17"/>
          </p:nvPr>
        </p:nvSpPr>
        <p:spPr>
          <a:xfrm>
            <a:off x="4654236"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Slide Number Placeholder 5">
            <a:extLst>
              <a:ext uri="{FF2B5EF4-FFF2-40B4-BE49-F238E27FC236}">
                <a16:creationId xmlns:a16="http://schemas.microsoft.com/office/drawing/2014/main" id="{33E1E6C1-17B6-4A24-9099-DF9BD350D802}"/>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4" name="Text Placeholder 10">
            <a:extLst>
              <a:ext uri="{FF2B5EF4-FFF2-40B4-BE49-F238E27FC236}">
                <a16:creationId xmlns:a16="http://schemas.microsoft.com/office/drawing/2014/main" id="{78C39AE5-1D16-45AE-9BEA-5882EF8F6358}"/>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21" name="Text Placeholder 5">
            <a:extLst>
              <a:ext uri="{FF2B5EF4-FFF2-40B4-BE49-F238E27FC236}">
                <a16:creationId xmlns:a16="http://schemas.microsoft.com/office/drawing/2014/main" id="{AC03B116-1EB4-49A4-90F1-1CBF0C18DB2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517961253"/>
      </p:ext>
    </p:extLst>
  </p:cSld>
  <p:clrMapOvr>
    <a:masterClrMapping/>
  </p:clrMapOvr>
  <p:extLst>
    <p:ext uri="{DCECCB84-F9BA-43D5-87BE-67443E8EF086}">
      <p15:sldGuideLst xmlns:p15="http://schemas.microsoft.com/office/powerpoint/2012/main">
        <p15:guide id="1" orient="horz" pos="3600">
          <p15:clr>
            <a:srgbClr val="FBAE40"/>
          </p15:clr>
        </p15:guide>
        <p15:guide id="2" orient="horz" pos="81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NEPC Blank Layout">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3" name="Slide Number Placeholder 5">
            <a:extLst>
              <a:ext uri="{FF2B5EF4-FFF2-40B4-BE49-F238E27FC236}">
                <a16:creationId xmlns:a16="http://schemas.microsoft.com/office/drawing/2014/main" id="{0C7098B2-F94F-448F-832C-7895C141A94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980088154"/>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EPC Disclosure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33400" y="952500"/>
            <a:ext cx="8077200" cy="4762500"/>
          </a:xfrm>
          <a:prstGeom prst="rect">
            <a:avLst/>
          </a:prstGeom>
        </p:spPr>
        <p:txBody>
          <a:bodyPr lIns="0" rIns="0">
            <a:noAutofit/>
          </a:bodyPr>
          <a:lstStyle>
            <a:lvl1pPr marL="0" indent="0" algn="just">
              <a:spcBef>
                <a:spcPts val="0"/>
              </a:spcBef>
              <a:spcAft>
                <a:spcPts val="1200"/>
              </a:spcAft>
              <a:buFont typeface="Wingdings" panose="05000000000000000000" pitchFamily="2" charset="2"/>
              <a:buNone/>
              <a:defRPr sz="1200" b="0">
                <a:solidFill>
                  <a:schemeClr val="tx1"/>
                </a:solidFill>
                <a:latin typeface="+mn-lt"/>
              </a:defRPr>
            </a:lvl1pPr>
            <a:lvl2pPr marL="573060" indent="-231764">
              <a:buClr>
                <a:schemeClr val="tx2"/>
              </a:buClr>
              <a:buFont typeface="Verdana" panose="020B0604030504040204" pitchFamily="34" charset="0"/>
              <a:buNone/>
              <a:tabLst/>
              <a:defRPr sz="2000">
                <a:solidFill>
                  <a:schemeClr val="tx1"/>
                </a:solidFill>
                <a:latin typeface="+mn-lt"/>
              </a:defRPr>
            </a:lvl2pPr>
            <a:lvl3pPr marL="914354" indent="-233351">
              <a:buClr>
                <a:schemeClr val="tx2"/>
              </a:buClr>
              <a:buFont typeface="Wingdings" panose="05000000000000000000" pitchFamily="2" charset="2"/>
              <a:buNone/>
              <a:tabLst/>
              <a:defRPr sz="1800">
                <a:solidFill>
                  <a:schemeClr val="tx1"/>
                </a:solidFill>
                <a:latin typeface="+mn-lt"/>
              </a:defRPr>
            </a:lvl3pPr>
            <a:lvl4pPr marL="0" indent="0" algn="just">
              <a:spcBef>
                <a:spcPts val="0"/>
              </a:spcBef>
              <a:spcAft>
                <a:spcPts val="1200"/>
              </a:spcAft>
              <a:buClr>
                <a:schemeClr val="tx2"/>
              </a:buClr>
              <a:buFont typeface="Verdana" panose="020B0604030504040204" pitchFamily="34" charset="0"/>
              <a:buNone/>
              <a:defRPr sz="1200" b="0">
                <a:solidFill>
                  <a:schemeClr val="tx1"/>
                </a:solidFill>
                <a:latin typeface="+mn-lt"/>
              </a:defRPr>
            </a:lvl4pPr>
            <a:lvl5pPr marL="1374706" indent="-228589">
              <a:defRPr sz="1000">
                <a:solidFill>
                  <a:srgbClr val="4D4E54"/>
                </a:solidFill>
                <a:latin typeface="Verdana" pitchFamily="34" charset="0"/>
              </a:defRPr>
            </a:lvl5pPr>
          </a:lstStyle>
          <a:p>
            <a:pPr lvl="0"/>
            <a:r>
              <a:rPr lang="en-US" dirty="0"/>
              <a:t>Click to edit Disclosure Text</a:t>
            </a:r>
          </a:p>
          <a:p>
            <a:pPr lvl="3"/>
            <a:endParaRPr lang="en-US" dirty="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Slide Number Placeholder 5">
            <a:extLst>
              <a:ext uri="{FF2B5EF4-FFF2-40B4-BE49-F238E27FC236}">
                <a16:creationId xmlns:a16="http://schemas.microsoft.com/office/drawing/2014/main" id="{6520CD97-FF8D-4C09-B521-7D5138896A97}"/>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675819607"/>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NEPC Closin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4F97163-5997-4E22-B543-CD0C4AA6B5D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1"/>
          <a:stretch/>
        </p:blipFill>
        <p:spPr>
          <a:xfrm>
            <a:off x="0" y="-1"/>
            <a:ext cx="9144000" cy="6400801"/>
          </a:xfrm>
          <a:prstGeom prst="rect">
            <a:avLst/>
          </a:prstGeom>
        </p:spPr>
      </p:pic>
      <p:sp>
        <p:nvSpPr>
          <p:cNvPr id="12" name="Rectangle 11">
            <a:extLst>
              <a:ext uri="{FF2B5EF4-FFF2-40B4-BE49-F238E27FC236}">
                <a16:creationId xmlns:a16="http://schemas.microsoft.com/office/drawing/2014/main" id="{1FE396DD-6D43-469E-AAA3-BDD9A47A715D}"/>
              </a:ext>
            </a:extLst>
          </p:cNvPr>
          <p:cNvSpPr/>
          <p:nvPr userDrawn="1"/>
        </p:nvSpPr>
        <p:spPr>
          <a:xfrm>
            <a:off x="0" y="0"/>
            <a:ext cx="9144000" cy="6400800"/>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Title 5"/>
          <p:cNvSpPr>
            <a:spLocks noGrp="1"/>
          </p:cNvSpPr>
          <p:nvPr>
            <p:ph type="title" hasCustomPrompt="1"/>
          </p:nvPr>
        </p:nvSpPr>
        <p:spPr>
          <a:xfrm>
            <a:off x="1108787" y="535409"/>
            <a:ext cx="6926427" cy="2781299"/>
          </a:xfrm>
          <a:prstGeom prst="rect">
            <a:avLst/>
          </a:prstGeom>
        </p:spPr>
        <p:txBody>
          <a:bodyPr anchor="b">
            <a:noAutofit/>
          </a:bodyPr>
          <a:lstStyle>
            <a:lvl1pPr algn="ctr">
              <a:lnSpc>
                <a:spcPts val="3800"/>
              </a:lnSpc>
              <a:spcBef>
                <a:spcPts val="0"/>
              </a:spcBef>
              <a:defRPr sz="3600" b="1" cap="all" baseline="0">
                <a:solidFill>
                  <a:schemeClr val="accent2"/>
                </a:solidFill>
              </a:defRPr>
            </a:lvl1pPr>
          </a:lstStyle>
          <a:p>
            <a:r>
              <a:rPr lang="en-US" dirty="0"/>
              <a:t>Click to edit DIVIDER title</a:t>
            </a:r>
          </a:p>
        </p:txBody>
      </p:sp>
      <p:sp>
        <p:nvSpPr>
          <p:cNvPr id="3" name="Text Placeholder 2">
            <a:extLst>
              <a:ext uri="{FF2B5EF4-FFF2-40B4-BE49-F238E27FC236}">
                <a16:creationId xmlns:a16="http://schemas.microsoft.com/office/drawing/2014/main" id="{1B765BFA-5C89-4880-B780-6097B32AF20C}"/>
              </a:ext>
            </a:extLst>
          </p:cNvPr>
          <p:cNvSpPr>
            <a:spLocks noGrp="1"/>
          </p:cNvSpPr>
          <p:nvPr>
            <p:ph type="body" sz="quarter" idx="10" hasCustomPrompt="1"/>
          </p:nvPr>
        </p:nvSpPr>
        <p:spPr>
          <a:xfrm>
            <a:off x="1108787" y="3412957"/>
            <a:ext cx="6926427" cy="1175086"/>
          </a:xfrm>
          <a:prstGeom prst="rect">
            <a:avLst/>
          </a:prstGeom>
        </p:spPr>
        <p:txBody>
          <a:bodyPr lIns="0">
            <a:noAutofit/>
          </a:bodyPr>
          <a:lstStyle>
            <a:lvl1pPr marL="0" indent="0" algn="ctr">
              <a:buNone/>
              <a:defRPr sz="2400" b="0">
                <a:solidFill>
                  <a:schemeClr val="bg1"/>
                </a:solidFill>
              </a:defRPr>
            </a:lvl1pPr>
            <a:lvl2pPr>
              <a:buNone/>
              <a:defRPr/>
            </a:lvl2pPr>
            <a:lvl3pPr>
              <a:buNone/>
              <a:defRPr/>
            </a:lvl3pPr>
            <a:lvl4pPr>
              <a:buNone/>
              <a:defRPr/>
            </a:lvl4pPr>
            <a:lvl5pPr>
              <a:buNone/>
              <a:defRPr/>
            </a:lvl5pPr>
          </a:lstStyle>
          <a:p>
            <a:pPr lvl="0"/>
            <a:r>
              <a:rPr lang="en-US" dirty="0"/>
              <a:t>Click to edit divider subtitle</a:t>
            </a:r>
          </a:p>
        </p:txBody>
      </p:sp>
      <p:pic>
        <p:nvPicPr>
          <p:cNvPr id="14" name="Picture 13">
            <a:extLst>
              <a:ext uri="{FF2B5EF4-FFF2-40B4-BE49-F238E27FC236}">
                <a16:creationId xmlns:a16="http://schemas.microsoft.com/office/drawing/2014/main" id="{6E97B88F-3418-485C-A807-1C885ECC6C48}"/>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9" name="TextBox 8">
            <a:extLst>
              <a:ext uri="{FF2B5EF4-FFF2-40B4-BE49-F238E27FC236}">
                <a16:creationId xmlns:a16="http://schemas.microsoft.com/office/drawing/2014/main" id="{C0F95417-C83B-4365-A6D5-297C83B017E9}"/>
              </a:ext>
            </a:extLst>
          </p:cNvPr>
          <p:cNvSpPr txBox="1"/>
          <p:nvPr userDrawn="1"/>
        </p:nvSpPr>
        <p:spPr>
          <a:xfrm>
            <a:off x="659752"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Tree>
    <p:extLst>
      <p:ext uri="{BB962C8B-B14F-4D97-AF65-F5344CB8AC3E}">
        <p14:creationId xmlns:p14="http://schemas.microsoft.com/office/powerpoint/2010/main" val="2456869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NEPC TOC with Page Number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ABA8C40-5F27-42C3-8C8A-487C028C80A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488"/>
            <a:ext cx="9144000" cy="6401287"/>
          </a:xfrm>
          <a:prstGeom prst="rect">
            <a:avLst/>
          </a:prstGeom>
        </p:spPr>
      </p:pic>
      <p:sp>
        <p:nvSpPr>
          <p:cNvPr id="20" name="Rectangle 19">
            <a:extLst>
              <a:ext uri="{FF2B5EF4-FFF2-40B4-BE49-F238E27FC236}">
                <a16:creationId xmlns:a16="http://schemas.microsoft.com/office/drawing/2014/main" id="{AEE8AEF7-D2DF-4EEF-B607-D044FA3079E6}"/>
              </a:ext>
            </a:extLst>
          </p:cNvPr>
          <p:cNvSpPr/>
          <p:nvPr userDrawn="1"/>
        </p:nvSpPr>
        <p:spPr>
          <a:xfrm>
            <a:off x="1" y="-1"/>
            <a:ext cx="9143999" cy="6400801"/>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Title 5">
            <a:extLst>
              <a:ext uri="{FF2B5EF4-FFF2-40B4-BE49-F238E27FC236}">
                <a16:creationId xmlns:a16="http://schemas.microsoft.com/office/drawing/2014/main" id="{88DD1DE6-8958-451E-906B-AC079CE4D4E1}"/>
              </a:ext>
            </a:extLst>
          </p:cNvPr>
          <p:cNvSpPr>
            <a:spLocks noGrp="1"/>
          </p:cNvSpPr>
          <p:nvPr>
            <p:ph type="title" hasCustomPrompt="1"/>
          </p:nvPr>
        </p:nvSpPr>
        <p:spPr>
          <a:xfrm>
            <a:off x="533400" y="323858"/>
            <a:ext cx="8077200" cy="816882"/>
          </a:xfrm>
          <a:prstGeom prst="rect">
            <a:avLst/>
          </a:prstGeom>
        </p:spPr>
        <p:txBody>
          <a:bodyPr anchor="b">
            <a:normAutofit/>
          </a:bodyPr>
          <a:lstStyle>
            <a:lvl1pPr algn="l">
              <a:lnSpc>
                <a:spcPts val="3400"/>
              </a:lnSpc>
              <a:spcBef>
                <a:spcPts val="0"/>
              </a:spcBef>
              <a:defRPr sz="3200" b="1" cap="all" baseline="0">
                <a:solidFill>
                  <a:schemeClr val="accent2"/>
                </a:solidFill>
              </a:defRPr>
            </a:lvl1pPr>
          </a:lstStyle>
          <a:p>
            <a:r>
              <a:rPr lang="en-US" dirty="0"/>
              <a:t>Click to edit AGENDA title</a:t>
            </a:r>
          </a:p>
        </p:txBody>
      </p:sp>
      <p:pic>
        <p:nvPicPr>
          <p:cNvPr id="14" name="Picture 13">
            <a:extLst>
              <a:ext uri="{FF2B5EF4-FFF2-40B4-BE49-F238E27FC236}">
                <a16:creationId xmlns:a16="http://schemas.microsoft.com/office/drawing/2014/main" id="{EB707B46-9011-4D85-8EFB-D6B4695BE329}"/>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10" name="TextBox 9">
            <a:extLst>
              <a:ext uri="{FF2B5EF4-FFF2-40B4-BE49-F238E27FC236}">
                <a16:creationId xmlns:a16="http://schemas.microsoft.com/office/drawing/2014/main" id="{6F2F5185-4F30-4876-BBC5-01DD87FA3976}"/>
              </a:ext>
            </a:extLst>
          </p:cNvPr>
          <p:cNvSpPr txBox="1"/>
          <p:nvPr userDrawn="1"/>
        </p:nvSpPr>
        <p:spPr>
          <a:xfrm>
            <a:off x="659755"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
        <p:nvSpPr>
          <p:cNvPr id="11" name="Text Placeholder 24">
            <a:extLst>
              <a:ext uri="{FF2B5EF4-FFF2-40B4-BE49-F238E27FC236}">
                <a16:creationId xmlns:a16="http://schemas.microsoft.com/office/drawing/2014/main" id="{0C88D6EF-C6FB-4A4E-B83C-5A3699526E42}"/>
              </a:ext>
            </a:extLst>
          </p:cNvPr>
          <p:cNvSpPr>
            <a:spLocks noGrp="1"/>
          </p:cNvSpPr>
          <p:nvPr>
            <p:ph type="body" sz="quarter" idx="11" hasCustomPrompt="1"/>
          </p:nvPr>
        </p:nvSpPr>
        <p:spPr>
          <a:xfrm>
            <a:off x="533400" y="1313123"/>
            <a:ext cx="8077200" cy="4699862"/>
          </a:xfrm>
          <a:prstGeom prst="rect">
            <a:avLst/>
          </a:prstGeom>
        </p:spPr>
        <p:txBody>
          <a:bodyPr lIns="0" rIns="0"/>
          <a:lstStyle>
            <a:lvl1pPr algn="l" defTabSz="979488">
              <a:spcBef>
                <a:spcPts val="900"/>
              </a:spcBef>
              <a:spcAft>
                <a:spcPts val="0"/>
              </a:spcAft>
              <a:buFont typeface="Wingdings" panose="05000000000000000000" pitchFamily="2" charset="2"/>
              <a:buChar char="§"/>
              <a:tabLst>
                <a:tab pos="6400800" algn="l"/>
              </a:tabLst>
              <a:defRPr sz="1600" b="1">
                <a:solidFill>
                  <a:schemeClr val="bg1"/>
                </a:solidFill>
              </a:defRPr>
            </a:lvl1pPr>
            <a:lvl2pPr marL="742913" indent="-285737" defTabSz="1150938">
              <a:buFont typeface="Verdana" panose="020B0604030504040204" pitchFamily="34" charset="0"/>
              <a:buChar char="‒"/>
              <a:tabLst>
                <a:tab pos="7197725" algn="l"/>
              </a:tabLst>
              <a:defRPr sz="1600">
                <a:solidFill>
                  <a:schemeClr val="bg1"/>
                </a:solidFill>
              </a:defRPr>
            </a:lvl2pPr>
            <a:lvl3pPr>
              <a:buFont typeface="Wingdings" panose="05000000000000000000" pitchFamily="2" charset="2"/>
              <a:buChar char="§"/>
              <a:defRPr>
                <a:solidFill>
                  <a:schemeClr val="bg1"/>
                </a:solidFill>
              </a:defRPr>
            </a:lvl3pPr>
            <a:lvl4pPr>
              <a:buFont typeface="Wingdings" panose="05000000000000000000" pitchFamily="2" charset="2"/>
              <a:buChar char="§"/>
              <a:defRPr>
                <a:solidFill>
                  <a:schemeClr val="bg1"/>
                </a:solidFill>
              </a:defRPr>
            </a:lvl4pPr>
            <a:lvl5pPr>
              <a:buFont typeface="Wingdings" panose="05000000000000000000" pitchFamily="2" charset="2"/>
              <a:buChar char="§"/>
              <a:defRPr>
                <a:solidFill>
                  <a:schemeClr val="bg1"/>
                </a:solidFill>
              </a:defRPr>
            </a:lvl5pPr>
          </a:lstStyle>
          <a:p>
            <a:pPr lvl="0"/>
            <a:r>
              <a:rPr lang="en-US" dirty="0"/>
              <a:t>Tab One 	</a:t>
            </a:r>
          </a:p>
          <a:p>
            <a:pPr lvl="1"/>
            <a:r>
              <a:rPr lang="en-US" dirty="0"/>
              <a:t>Item One	XX	</a:t>
            </a:r>
          </a:p>
          <a:p>
            <a:pPr lvl="1"/>
            <a:r>
              <a:rPr lang="en-US" dirty="0"/>
              <a:t>Item Two	XX</a:t>
            </a:r>
          </a:p>
          <a:p>
            <a:pPr lvl="0"/>
            <a:r>
              <a:rPr lang="en-US" dirty="0"/>
              <a:t>Tab Two	</a:t>
            </a:r>
          </a:p>
          <a:p>
            <a:pPr lvl="1"/>
            <a:r>
              <a:rPr lang="en-US" dirty="0"/>
              <a:t>Item One	XX</a:t>
            </a:r>
          </a:p>
          <a:p>
            <a:pPr lvl="1"/>
            <a:r>
              <a:rPr lang="en-US" dirty="0"/>
              <a:t>Item Two	XX</a:t>
            </a:r>
          </a:p>
          <a:p>
            <a:pPr lvl="0"/>
            <a:r>
              <a:rPr lang="en-US" dirty="0"/>
              <a:t>Tab Three	</a:t>
            </a:r>
          </a:p>
          <a:p>
            <a:pPr lvl="1"/>
            <a:r>
              <a:rPr lang="en-US" dirty="0"/>
              <a:t>Item One	XX</a:t>
            </a:r>
          </a:p>
          <a:p>
            <a:pPr lvl="1"/>
            <a:r>
              <a:rPr lang="en-US" dirty="0"/>
              <a:t>Item Two	XX</a:t>
            </a:r>
          </a:p>
          <a:p>
            <a:pPr lvl="0"/>
            <a:r>
              <a:rPr lang="en-US" dirty="0"/>
              <a:t>Tab Four	</a:t>
            </a:r>
          </a:p>
          <a:p>
            <a:pPr lvl="1"/>
            <a:r>
              <a:rPr lang="en-US" dirty="0"/>
              <a:t>Item One	XX</a:t>
            </a:r>
          </a:p>
          <a:p>
            <a:pPr lvl="1"/>
            <a:r>
              <a:rPr lang="en-US" dirty="0"/>
              <a:t>Item Two	XX</a:t>
            </a:r>
          </a:p>
          <a:p>
            <a:pPr lvl="1"/>
            <a:r>
              <a:rPr lang="en-US" dirty="0"/>
              <a:t>Item Three	XX</a:t>
            </a:r>
          </a:p>
        </p:txBody>
      </p:sp>
    </p:spTree>
    <p:extLst>
      <p:ext uri="{BB962C8B-B14F-4D97-AF65-F5344CB8AC3E}">
        <p14:creationId xmlns:p14="http://schemas.microsoft.com/office/powerpoint/2010/main" val="3799504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NEPC Divider Pag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934EF09-617C-4419-9155-47ED8619FE5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6400800"/>
          </a:xfrm>
          <a:prstGeom prst="rect">
            <a:avLst/>
          </a:prstGeom>
        </p:spPr>
      </p:pic>
      <p:sp>
        <p:nvSpPr>
          <p:cNvPr id="12" name="Rectangle 11">
            <a:extLst>
              <a:ext uri="{FF2B5EF4-FFF2-40B4-BE49-F238E27FC236}">
                <a16:creationId xmlns:a16="http://schemas.microsoft.com/office/drawing/2014/main" id="{1FE396DD-6D43-469E-AAA3-BDD9A47A715D}"/>
              </a:ext>
            </a:extLst>
          </p:cNvPr>
          <p:cNvSpPr/>
          <p:nvPr userDrawn="1"/>
        </p:nvSpPr>
        <p:spPr>
          <a:xfrm>
            <a:off x="4572000" y="-1"/>
            <a:ext cx="4572000" cy="6400801"/>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a:extLst>
              <a:ext uri="{FF2B5EF4-FFF2-40B4-BE49-F238E27FC236}">
                <a16:creationId xmlns:a16="http://schemas.microsoft.com/office/drawing/2014/main" id="{83DC56D6-4CDF-4912-80C4-D8B6AA41F577}"/>
              </a:ext>
            </a:extLst>
          </p:cNvPr>
          <p:cNvCxnSpPr>
            <a:cxnSpLocks/>
          </p:cNvCxnSpPr>
          <p:nvPr userDrawn="1"/>
        </p:nvCxnSpPr>
        <p:spPr>
          <a:xfrm flipV="1">
            <a:off x="4572000" y="0"/>
            <a:ext cx="0" cy="68580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5"/>
          <p:cNvSpPr>
            <a:spLocks noGrp="1"/>
          </p:cNvSpPr>
          <p:nvPr>
            <p:ph type="title" hasCustomPrompt="1"/>
          </p:nvPr>
        </p:nvSpPr>
        <p:spPr>
          <a:xfrm>
            <a:off x="5014912" y="323852"/>
            <a:ext cx="3595688" cy="2781299"/>
          </a:xfrm>
          <a:prstGeom prst="rect">
            <a:avLst/>
          </a:prstGeom>
        </p:spPr>
        <p:txBody>
          <a:bodyPr tIns="0" rIns="0" anchor="b">
            <a:noAutofit/>
          </a:bodyPr>
          <a:lstStyle>
            <a:lvl1pPr algn="l">
              <a:lnSpc>
                <a:spcPts val="3400"/>
              </a:lnSpc>
              <a:spcBef>
                <a:spcPts val="0"/>
              </a:spcBef>
              <a:defRPr sz="3200" b="1" cap="all" baseline="0">
                <a:solidFill>
                  <a:schemeClr val="accent2"/>
                </a:solidFill>
              </a:defRPr>
            </a:lvl1pPr>
          </a:lstStyle>
          <a:p>
            <a:r>
              <a:rPr lang="en-US" dirty="0"/>
              <a:t>CLICK TO EDIT DIVIDER TITLE</a:t>
            </a:r>
          </a:p>
        </p:txBody>
      </p:sp>
      <p:sp>
        <p:nvSpPr>
          <p:cNvPr id="3" name="Text Placeholder 2">
            <a:extLst>
              <a:ext uri="{FF2B5EF4-FFF2-40B4-BE49-F238E27FC236}">
                <a16:creationId xmlns:a16="http://schemas.microsoft.com/office/drawing/2014/main" id="{1B765BFA-5C89-4880-B780-6097B32AF20C}"/>
              </a:ext>
            </a:extLst>
          </p:cNvPr>
          <p:cNvSpPr>
            <a:spLocks noGrp="1"/>
          </p:cNvSpPr>
          <p:nvPr>
            <p:ph type="body" sz="quarter" idx="10" hasCustomPrompt="1"/>
          </p:nvPr>
        </p:nvSpPr>
        <p:spPr>
          <a:xfrm>
            <a:off x="5014912" y="3105157"/>
            <a:ext cx="3595688" cy="2185989"/>
          </a:xfrm>
          <a:prstGeom prst="rect">
            <a:avLst/>
          </a:prstGeom>
        </p:spPr>
        <p:txBody>
          <a:bodyPr lIns="0">
            <a:noAutofit/>
          </a:bodyPr>
          <a:lstStyle>
            <a:lvl1pPr marL="0" indent="0">
              <a:buNone/>
              <a:defRPr sz="2000" b="0">
                <a:solidFill>
                  <a:schemeClr val="bg1"/>
                </a:solidFill>
              </a:defRPr>
            </a:lvl1pPr>
            <a:lvl2pPr>
              <a:buNone/>
              <a:defRPr/>
            </a:lvl2pPr>
            <a:lvl3pPr>
              <a:buNone/>
              <a:defRPr/>
            </a:lvl3pPr>
            <a:lvl4pPr>
              <a:buNone/>
              <a:defRPr/>
            </a:lvl4pPr>
            <a:lvl5pPr>
              <a:buNone/>
              <a:defRPr/>
            </a:lvl5pPr>
          </a:lstStyle>
          <a:p>
            <a:pPr lvl="0"/>
            <a:r>
              <a:rPr lang="en-US" dirty="0"/>
              <a:t>Click to edit divider subtitle</a:t>
            </a:r>
          </a:p>
        </p:txBody>
      </p:sp>
      <p:pic>
        <p:nvPicPr>
          <p:cNvPr id="16" name="Picture 15">
            <a:extLst>
              <a:ext uri="{FF2B5EF4-FFF2-40B4-BE49-F238E27FC236}">
                <a16:creationId xmlns:a16="http://schemas.microsoft.com/office/drawing/2014/main" id="{EBCCAA2F-8641-4073-83F6-D5FB114BF74A}"/>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10" name="TextBox 9">
            <a:extLst>
              <a:ext uri="{FF2B5EF4-FFF2-40B4-BE49-F238E27FC236}">
                <a16:creationId xmlns:a16="http://schemas.microsoft.com/office/drawing/2014/main" id="{04CD2DD9-D707-45E4-BEFF-48D17F8D12A4}"/>
              </a:ext>
            </a:extLst>
          </p:cNvPr>
          <p:cNvSpPr txBox="1"/>
          <p:nvPr userDrawn="1"/>
        </p:nvSpPr>
        <p:spPr>
          <a:xfrm>
            <a:off x="659752"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Tree>
    <p:extLst>
      <p:ext uri="{BB962C8B-B14F-4D97-AF65-F5344CB8AC3E}">
        <p14:creationId xmlns:p14="http://schemas.microsoft.com/office/powerpoint/2010/main" val="310750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EPC Bio Slide (Five)">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BB742374-938F-4A48-8AE3-72FF2AC7C9AE}"/>
              </a:ext>
            </a:extLst>
          </p:cNvPr>
          <p:cNvSpPr/>
          <p:nvPr userDrawn="1"/>
        </p:nvSpPr>
        <p:spPr>
          <a:xfrm>
            <a:off x="7110572"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6" name="Rectangle 35">
            <a:extLst>
              <a:ext uri="{FF2B5EF4-FFF2-40B4-BE49-F238E27FC236}">
                <a16:creationId xmlns:a16="http://schemas.microsoft.com/office/drawing/2014/main" id="{BFE0627D-EEB0-4C3E-AB0F-040962E8E8AB}"/>
              </a:ext>
            </a:extLst>
          </p:cNvPr>
          <p:cNvSpPr/>
          <p:nvPr userDrawn="1"/>
        </p:nvSpPr>
        <p:spPr>
          <a:xfrm>
            <a:off x="546763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7" name="Rectangle 36">
            <a:extLst>
              <a:ext uri="{FF2B5EF4-FFF2-40B4-BE49-F238E27FC236}">
                <a16:creationId xmlns:a16="http://schemas.microsoft.com/office/drawing/2014/main" id="{010F1FAD-74E6-4223-AB08-22CFE4DC08BF}"/>
              </a:ext>
            </a:extLst>
          </p:cNvPr>
          <p:cNvSpPr/>
          <p:nvPr userDrawn="1"/>
        </p:nvSpPr>
        <p:spPr>
          <a:xfrm>
            <a:off x="3824700"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8" name="Rectangle 37">
            <a:extLst>
              <a:ext uri="{FF2B5EF4-FFF2-40B4-BE49-F238E27FC236}">
                <a16:creationId xmlns:a16="http://schemas.microsoft.com/office/drawing/2014/main" id="{ADDA7ED6-8BE0-45A5-B39E-AB721A9C501A}"/>
              </a:ext>
            </a:extLst>
          </p:cNvPr>
          <p:cNvSpPr/>
          <p:nvPr userDrawn="1"/>
        </p:nvSpPr>
        <p:spPr>
          <a:xfrm>
            <a:off x="2181763"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9" name="Rectangle 38">
            <a:extLst>
              <a:ext uri="{FF2B5EF4-FFF2-40B4-BE49-F238E27FC236}">
                <a16:creationId xmlns:a16="http://schemas.microsoft.com/office/drawing/2014/main" id="{F1F38224-2A7A-4D41-843A-6F231AB7DCB4}"/>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3" name="Picture Placeholder 2">
            <a:extLst>
              <a:ext uri="{FF2B5EF4-FFF2-40B4-BE49-F238E27FC236}">
                <a16:creationId xmlns:a16="http://schemas.microsoft.com/office/drawing/2014/main" id="{FFEA6C53-986F-4A8F-9944-E1BF227CAD57}"/>
              </a:ext>
            </a:extLst>
          </p:cNvPr>
          <p:cNvSpPr>
            <a:spLocks noGrp="1"/>
          </p:cNvSpPr>
          <p:nvPr>
            <p:ph type="pic" sz="quarter" idx="13" hasCustomPrompt="1"/>
          </p:nvPr>
        </p:nvSpPr>
        <p:spPr>
          <a:xfrm>
            <a:off x="54945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7" name="Picture Placeholder 2">
            <a:extLst>
              <a:ext uri="{FF2B5EF4-FFF2-40B4-BE49-F238E27FC236}">
                <a16:creationId xmlns:a16="http://schemas.microsoft.com/office/drawing/2014/main" id="{0B5E1D40-F8A7-49AC-9B1B-0EFFD3B5F801}"/>
              </a:ext>
            </a:extLst>
          </p:cNvPr>
          <p:cNvSpPr>
            <a:spLocks noGrp="1"/>
          </p:cNvSpPr>
          <p:nvPr>
            <p:ph type="pic" sz="quarter" idx="14" hasCustomPrompt="1"/>
          </p:nvPr>
        </p:nvSpPr>
        <p:spPr>
          <a:xfrm>
            <a:off x="2192396"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8" name="Picture Placeholder 2">
            <a:extLst>
              <a:ext uri="{FF2B5EF4-FFF2-40B4-BE49-F238E27FC236}">
                <a16:creationId xmlns:a16="http://schemas.microsoft.com/office/drawing/2014/main" id="{EC1EF855-BA5A-4DDC-BDA9-21863E1A9848}"/>
              </a:ext>
            </a:extLst>
          </p:cNvPr>
          <p:cNvSpPr>
            <a:spLocks noGrp="1"/>
          </p:cNvSpPr>
          <p:nvPr>
            <p:ph type="pic" sz="quarter" idx="15" hasCustomPrompt="1"/>
          </p:nvPr>
        </p:nvSpPr>
        <p:spPr>
          <a:xfrm>
            <a:off x="3835333"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9" name="Picture Placeholder 2">
            <a:extLst>
              <a:ext uri="{FF2B5EF4-FFF2-40B4-BE49-F238E27FC236}">
                <a16:creationId xmlns:a16="http://schemas.microsoft.com/office/drawing/2014/main" id="{DCAABE40-0B3B-4523-868F-766923E2F03A}"/>
              </a:ext>
            </a:extLst>
          </p:cNvPr>
          <p:cNvSpPr>
            <a:spLocks noGrp="1"/>
          </p:cNvSpPr>
          <p:nvPr>
            <p:ph type="pic" sz="quarter" idx="16" hasCustomPrompt="1"/>
          </p:nvPr>
        </p:nvSpPr>
        <p:spPr>
          <a:xfrm>
            <a:off x="5478270"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10" name="Picture Placeholder 2">
            <a:extLst>
              <a:ext uri="{FF2B5EF4-FFF2-40B4-BE49-F238E27FC236}">
                <a16:creationId xmlns:a16="http://schemas.microsoft.com/office/drawing/2014/main" id="{63A65E3D-7EE2-47C5-B9FE-58672D0BACF5}"/>
              </a:ext>
            </a:extLst>
          </p:cNvPr>
          <p:cNvSpPr>
            <a:spLocks noGrp="1"/>
          </p:cNvSpPr>
          <p:nvPr>
            <p:ph type="pic" sz="quarter" idx="17" hasCustomPrompt="1"/>
          </p:nvPr>
        </p:nvSpPr>
        <p:spPr>
          <a:xfrm>
            <a:off x="7121205"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5" name="Text Placeholder 4">
            <a:extLst>
              <a:ext uri="{FF2B5EF4-FFF2-40B4-BE49-F238E27FC236}">
                <a16:creationId xmlns:a16="http://schemas.microsoft.com/office/drawing/2014/main" id="{EF698CAD-41C5-449D-B230-412B4914ADAF}"/>
              </a:ext>
            </a:extLst>
          </p:cNvPr>
          <p:cNvSpPr>
            <a:spLocks noGrp="1"/>
          </p:cNvSpPr>
          <p:nvPr>
            <p:ph type="body" sz="quarter" idx="18" hasCustomPrompt="1"/>
          </p:nvPr>
        </p:nvSpPr>
        <p:spPr>
          <a:xfrm>
            <a:off x="620111" y="2808840"/>
            <a:ext cx="1486906"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14" name="Straight Connector 13">
            <a:extLst>
              <a:ext uri="{FF2B5EF4-FFF2-40B4-BE49-F238E27FC236}">
                <a16:creationId xmlns:a16="http://schemas.microsoft.com/office/drawing/2014/main" id="{D278964D-6FCF-46A1-BA59-DF45287F48F6}"/>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9C30AAE-F065-4CC7-B06A-97B6BB385AAE}"/>
              </a:ext>
            </a:extLst>
          </p:cNvPr>
          <p:cNvCxnSpPr>
            <a:cxnSpLocks/>
          </p:cNvCxnSpPr>
          <p:nvPr userDrawn="1"/>
        </p:nvCxnSpPr>
        <p:spPr>
          <a:xfrm>
            <a:off x="2181763"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F66C1DB-FDE4-44D6-A05B-4F4E78EFC1FF}"/>
              </a:ext>
            </a:extLst>
          </p:cNvPr>
          <p:cNvCxnSpPr>
            <a:cxnSpLocks/>
          </p:cNvCxnSpPr>
          <p:nvPr userDrawn="1"/>
        </p:nvCxnSpPr>
        <p:spPr>
          <a:xfrm>
            <a:off x="3824700"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0E54F46-D3ED-446A-9DBA-643FA16ECA37}"/>
              </a:ext>
            </a:extLst>
          </p:cNvPr>
          <p:cNvCxnSpPr>
            <a:cxnSpLocks/>
          </p:cNvCxnSpPr>
          <p:nvPr userDrawn="1"/>
        </p:nvCxnSpPr>
        <p:spPr>
          <a:xfrm>
            <a:off x="546763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82C0E07-1E77-46A7-86D1-0C7EBFA64933}"/>
              </a:ext>
            </a:extLst>
          </p:cNvPr>
          <p:cNvCxnSpPr>
            <a:cxnSpLocks/>
          </p:cNvCxnSpPr>
          <p:nvPr userDrawn="1"/>
        </p:nvCxnSpPr>
        <p:spPr>
          <a:xfrm>
            <a:off x="7110572"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C95A238-C641-4289-8AA6-2EA549FC6A83}"/>
              </a:ext>
            </a:extLst>
          </p:cNvPr>
          <p:cNvCxnSpPr>
            <a:cxnSpLocks/>
          </p:cNvCxnSpPr>
          <p:nvPr userDrawn="1"/>
        </p:nvCxnSpPr>
        <p:spPr>
          <a:xfrm flipH="1">
            <a:off x="538204" y="2796747"/>
            <a:ext cx="82296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 Placeholder 4">
            <a:extLst>
              <a:ext uri="{FF2B5EF4-FFF2-40B4-BE49-F238E27FC236}">
                <a16:creationId xmlns:a16="http://schemas.microsoft.com/office/drawing/2014/main" id="{A4D53538-F168-4380-8203-FD4424DB2DF2}"/>
              </a:ext>
            </a:extLst>
          </p:cNvPr>
          <p:cNvSpPr>
            <a:spLocks noGrp="1"/>
          </p:cNvSpPr>
          <p:nvPr userDrawn="1">
            <p:ph type="body" sz="quarter" idx="19" hasCustomPrompt="1"/>
          </p:nvPr>
        </p:nvSpPr>
        <p:spPr>
          <a:xfrm>
            <a:off x="2261310" y="2808840"/>
            <a:ext cx="1486899"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4" name="Text Placeholder 4">
            <a:extLst>
              <a:ext uri="{FF2B5EF4-FFF2-40B4-BE49-F238E27FC236}">
                <a16:creationId xmlns:a16="http://schemas.microsoft.com/office/drawing/2014/main" id="{A90803CB-3B16-4C17-B397-2EBFE0122289}"/>
              </a:ext>
            </a:extLst>
          </p:cNvPr>
          <p:cNvSpPr>
            <a:spLocks noGrp="1"/>
          </p:cNvSpPr>
          <p:nvPr userDrawn="1">
            <p:ph type="body" sz="quarter" idx="20" hasCustomPrompt="1"/>
          </p:nvPr>
        </p:nvSpPr>
        <p:spPr>
          <a:xfrm>
            <a:off x="3902276" y="2808840"/>
            <a:ext cx="1486893"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5" name="Text Placeholder 4">
            <a:extLst>
              <a:ext uri="{FF2B5EF4-FFF2-40B4-BE49-F238E27FC236}">
                <a16:creationId xmlns:a16="http://schemas.microsoft.com/office/drawing/2014/main" id="{F5020A90-AEEC-43C3-8189-C435C6F20863}"/>
              </a:ext>
            </a:extLst>
          </p:cNvPr>
          <p:cNvSpPr>
            <a:spLocks noGrp="1"/>
          </p:cNvSpPr>
          <p:nvPr userDrawn="1">
            <p:ph type="body" sz="quarter" idx="21" hasCustomPrompt="1"/>
          </p:nvPr>
        </p:nvSpPr>
        <p:spPr>
          <a:xfrm>
            <a:off x="5543239" y="2808840"/>
            <a:ext cx="148689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6" name="Text Placeholder 4">
            <a:extLst>
              <a:ext uri="{FF2B5EF4-FFF2-40B4-BE49-F238E27FC236}">
                <a16:creationId xmlns:a16="http://schemas.microsoft.com/office/drawing/2014/main" id="{7C84ECDF-0B3D-4207-8B85-2E113B51DF16}"/>
              </a:ext>
            </a:extLst>
          </p:cNvPr>
          <p:cNvSpPr>
            <a:spLocks noGrp="1"/>
          </p:cNvSpPr>
          <p:nvPr userDrawn="1">
            <p:ph type="body" sz="quarter" idx="22" hasCustomPrompt="1"/>
          </p:nvPr>
        </p:nvSpPr>
        <p:spPr>
          <a:xfrm>
            <a:off x="7184208" y="2808840"/>
            <a:ext cx="1486886"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7" name="Text Placeholder 4">
            <a:extLst>
              <a:ext uri="{FF2B5EF4-FFF2-40B4-BE49-F238E27FC236}">
                <a16:creationId xmlns:a16="http://schemas.microsoft.com/office/drawing/2014/main" id="{8C7AD0A4-7FB9-4FB4-BD49-1FEA134C9ACB}"/>
              </a:ext>
            </a:extLst>
          </p:cNvPr>
          <p:cNvSpPr>
            <a:spLocks noGrp="1"/>
          </p:cNvSpPr>
          <p:nvPr userDrawn="1">
            <p:ph type="body" sz="quarter" idx="23" hasCustomPrompt="1"/>
          </p:nvPr>
        </p:nvSpPr>
        <p:spPr>
          <a:xfrm>
            <a:off x="620111" y="3474074"/>
            <a:ext cx="1486906"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8" name="Text Placeholder 4">
            <a:extLst>
              <a:ext uri="{FF2B5EF4-FFF2-40B4-BE49-F238E27FC236}">
                <a16:creationId xmlns:a16="http://schemas.microsoft.com/office/drawing/2014/main" id="{6D7D87B1-55BF-4250-B62F-3E618222510D}"/>
              </a:ext>
            </a:extLst>
          </p:cNvPr>
          <p:cNvSpPr>
            <a:spLocks noGrp="1"/>
          </p:cNvSpPr>
          <p:nvPr userDrawn="1">
            <p:ph type="body" sz="quarter" idx="24" hasCustomPrompt="1"/>
          </p:nvPr>
        </p:nvSpPr>
        <p:spPr>
          <a:xfrm>
            <a:off x="2261310" y="3474074"/>
            <a:ext cx="1486899"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9" name="Text Placeholder 4">
            <a:extLst>
              <a:ext uri="{FF2B5EF4-FFF2-40B4-BE49-F238E27FC236}">
                <a16:creationId xmlns:a16="http://schemas.microsoft.com/office/drawing/2014/main" id="{3318A636-5F0E-44C9-BBC8-9E121EA3D036}"/>
              </a:ext>
            </a:extLst>
          </p:cNvPr>
          <p:cNvSpPr>
            <a:spLocks noGrp="1"/>
          </p:cNvSpPr>
          <p:nvPr userDrawn="1">
            <p:ph type="body" sz="quarter" idx="25" hasCustomPrompt="1"/>
          </p:nvPr>
        </p:nvSpPr>
        <p:spPr>
          <a:xfrm>
            <a:off x="3902276" y="3474074"/>
            <a:ext cx="1486893"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0" name="Text Placeholder 4">
            <a:extLst>
              <a:ext uri="{FF2B5EF4-FFF2-40B4-BE49-F238E27FC236}">
                <a16:creationId xmlns:a16="http://schemas.microsoft.com/office/drawing/2014/main" id="{0B6D3D35-0E3E-4609-B6A4-BA60A0A72D6B}"/>
              </a:ext>
            </a:extLst>
          </p:cNvPr>
          <p:cNvSpPr>
            <a:spLocks noGrp="1"/>
          </p:cNvSpPr>
          <p:nvPr userDrawn="1">
            <p:ph type="body" sz="quarter" idx="26" hasCustomPrompt="1"/>
          </p:nvPr>
        </p:nvSpPr>
        <p:spPr>
          <a:xfrm>
            <a:off x="5543239" y="3474074"/>
            <a:ext cx="148689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1" name="Text Placeholder 4">
            <a:extLst>
              <a:ext uri="{FF2B5EF4-FFF2-40B4-BE49-F238E27FC236}">
                <a16:creationId xmlns:a16="http://schemas.microsoft.com/office/drawing/2014/main" id="{CED49655-900F-4D16-BEC6-59EA2A832344}"/>
              </a:ext>
            </a:extLst>
          </p:cNvPr>
          <p:cNvSpPr>
            <a:spLocks noGrp="1"/>
          </p:cNvSpPr>
          <p:nvPr userDrawn="1">
            <p:ph type="body" sz="quarter" idx="27" hasCustomPrompt="1"/>
          </p:nvPr>
        </p:nvSpPr>
        <p:spPr>
          <a:xfrm>
            <a:off x="7184208" y="3474074"/>
            <a:ext cx="1486886"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1" name="Text Placeholder 20">
            <a:extLst>
              <a:ext uri="{FF2B5EF4-FFF2-40B4-BE49-F238E27FC236}">
                <a16:creationId xmlns:a16="http://schemas.microsoft.com/office/drawing/2014/main" id="{554C54D2-77BE-49A4-B394-0EA9B7C08AF5}"/>
              </a:ext>
            </a:extLst>
          </p:cNvPr>
          <p:cNvSpPr>
            <a:spLocks noGrp="1"/>
          </p:cNvSpPr>
          <p:nvPr>
            <p:ph type="body" sz="quarter" idx="28" hasCustomPrompt="1"/>
          </p:nvPr>
        </p:nvSpPr>
        <p:spPr>
          <a:xfrm>
            <a:off x="620111" y="4205601"/>
            <a:ext cx="1486906" cy="923675"/>
          </a:xfrm>
          <a:prstGeom prst="rect">
            <a:avLst/>
          </a:prstGeom>
        </p:spPr>
        <p:txBody>
          <a:bodyPr lIns="0" rIns="0"/>
          <a:lstStyle>
            <a:lvl1pPr marL="112713" indent="-112713">
              <a:spcBef>
                <a:spcPts val="0"/>
              </a:spcBef>
              <a:spcAft>
                <a:spcPts val="300"/>
              </a:spcAft>
              <a:buClr>
                <a:schemeClr val="tx2"/>
              </a:buClr>
              <a:buFont typeface="Wingdings" panose="05000000000000000000" pitchFamily="2" charset="2"/>
              <a:buNone/>
              <a:defRPr lang="en-US" sz="1000" dirty="0"/>
            </a:lvl1pPr>
            <a:lvl2pPr>
              <a:buNone/>
              <a:defRPr/>
            </a:lvl2pPr>
            <a:lvl3pPr>
              <a:buNone/>
              <a:defRPr/>
            </a:lvl3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a:p>
            <a:pPr marL="171442" lvl="0" indent="-171442">
              <a:spcBef>
                <a:spcPts val="0"/>
              </a:spcBef>
              <a:spcAft>
                <a:spcPts val="300"/>
              </a:spcAft>
              <a:buClr>
                <a:schemeClr val="tx2"/>
              </a:buClr>
              <a:buFont typeface="Wingdings" panose="05000000000000000000" pitchFamily="2" charset="2"/>
              <a:buChar char="§"/>
            </a:pPr>
            <a:endParaRPr lang="en-US" dirty="0"/>
          </a:p>
        </p:txBody>
      </p:sp>
      <p:sp>
        <p:nvSpPr>
          <p:cNvPr id="43" name="Text Placeholder 20">
            <a:extLst>
              <a:ext uri="{FF2B5EF4-FFF2-40B4-BE49-F238E27FC236}">
                <a16:creationId xmlns:a16="http://schemas.microsoft.com/office/drawing/2014/main" id="{4C2D4130-A268-4694-8A6F-6243A1EE06FD}"/>
              </a:ext>
            </a:extLst>
          </p:cNvPr>
          <p:cNvSpPr>
            <a:spLocks noGrp="1"/>
          </p:cNvSpPr>
          <p:nvPr>
            <p:ph type="body" sz="quarter" idx="29" hasCustomPrompt="1"/>
          </p:nvPr>
        </p:nvSpPr>
        <p:spPr>
          <a:xfrm>
            <a:off x="2261306"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4" name="Text Placeholder 20">
            <a:extLst>
              <a:ext uri="{FF2B5EF4-FFF2-40B4-BE49-F238E27FC236}">
                <a16:creationId xmlns:a16="http://schemas.microsoft.com/office/drawing/2014/main" id="{70F7D304-05AF-4C28-A2DC-38CBB0B8742D}"/>
              </a:ext>
            </a:extLst>
          </p:cNvPr>
          <p:cNvSpPr>
            <a:spLocks noGrp="1"/>
          </p:cNvSpPr>
          <p:nvPr>
            <p:ph type="body" sz="quarter" idx="30" hasCustomPrompt="1"/>
          </p:nvPr>
        </p:nvSpPr>
        <p:spPr>
          <a:xfrm>
            <a:off x="3902273"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5" name="Text Placeholder 20">
            <a:extLst>
              <a:ext uri="{FF2B5EF4-FFF2-40B4-BE49-F238E27FC236}">
                <a16:creationId xmlns:a16="http://schemas.microsoft.com/office/drawing/2014/main" id="{14E82BD8-3A7E-4634-BD05-0449F0139FC0}"/>
              </a:ext>
            </a:extLst>
          </p:cNvPr>
          <p:cNvSpPr>
            <a:spLocks noGrp="1"/>
          </p:cNvSpPr>
          <p:nvPr>
            <p:ph type="body" sz="quarter" idx="31" hasCustomPrompt="1"/>
          </p:nvPr>
        </p:nvSpPr>
        <p:spPr>
          <a:xfrm>
            <a:off x="5543240"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6" name="Text Placeholder 20">
            <a:extLst>
              <a:ext uri="{FF2B5EF4-FFF2-40B4-BE49-F238E27FC236}">
                <a16:creationId xmlns:a16="http://schemas.microsoft.com/office/drawing/2014/main" id="{562A7537-F660-4CC6-9B00-F7EBACDEF68A}"/>
              </a:ext>
            </a:extLst>
          </p:cNvPr>
          <p:cNvSpPr>
            <a:spLocks noGrp="1"/>
          </p:cNvSpPr>
          <p:nvPr>
            <p:ph type="body" sz="quarter" idx="32" hasCustomPrompt="1"/>
          </p:nvPr>
        </p:nvSpPr>
        <p:spPr>
          <a:xfrm>
            <a:off x="7184207"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34" name="Slide Number Placeholder 5">
            <a:extLst>
              <a:ext uri="{FF2B5EF4-FFF2-40B4-BE49-F238E27FC236}">
                <a16:creationId xmlns:a16="http://schemas.microsoft.com/office/drawing/2014/main" id="{91630D12-FBD6-4B43-B156-381B154A56FB}"/>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3522617460"/>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EPC Bio Slide (Four)">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31" name="Rectangle 30">
            <a:extLst>
              <a:ext uri="{FF2B5EF4-FFF2-40B4-BE49-F238E27FC236}">
                <a16:creationId xmlns:a16="http://schemas.microsoft.com/office/drawing/2014/main" id="{90C59251-764B-4548-88D9-816B51ACA215}"/>
              </a:ext>
            </a:extLst>
          </p:cNvPr>
          <p:cNvSpPr/>
          <p:nvPr userDrawn="1"/>
        </p:nvSpPr>
        <p:spPr>
          <a:xfrm>
            <a:off x="5792489"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3" name="Rectangle 32">
            <a:extLst>
              <a:ext uri="{FF2B5EF4-FFF2-40B4-BE49-F238E27FC236}">
                <a16:creationId xmlns:a16="http://schemas.microsoft.com/office/drawing/2014/main" id="{A50829C4-5900-440F-9F45-EB009303CFDF}"/>
              </a:ext>
            </a:extLst>
          </p:cNvPr>
          <p:cNvSpPr/>
          <p:nvPr userDrawn="1"/>
        </p:nvSpPr>
        <p:spPr>
          <a:xfrm>
            <a:off x="4041268"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4" name="Rectangle 33">
            <a:extLst>
              <a:ext uri="{FF2B5EF4-FFF2-40B4-BE49-F238E27FC236}">
                <a16:creationId xmlns:a16="http://schemas.microsoft.com/office/drawing/2014/main" id="{896246CB-32E0-43F6-9303-2C8FC092009C}"/>
              </a:ext>
            </a:extLst>
          </p:cNvPr>
          <p:cNvSpPr/>
          <p:nvPr userDrawn="1"/>
        </p:nvSpPr>
        <p:spPr>
          <a:xfrm>
            <a:off x="229004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3" name="Rectangle 42">
            <a:extLst>
              <a:ext uri="{FF2B5EF4-FFF2-40B4-BE49-F238E27FC236}">
                <a16:creationId xmlns:a16="http://schemas.microsoft.com/office/drawing/2014/main" id="{FDDDB756-6C82-4BCB-A6B5-BA9F25CA0273}"/>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7" name="Picture Placeholder 2">
            <a:extLst>
              <a:ext uri="{FF2B5EF4-FFF2-40B4-BE49-F238E27FC236}">
                <a16:creationId xmlns:a16="http://schemas.microsoft.com/office/drawing/2014/main" id="{37EBF37B-F3EC-49B2-AB40-1C7A9735775D}"/>
              </a:ext>
            </a:extLst>
          </p:cNvPr>
          <p:cNvSpPr>
            <a:spLocks noGrp="1"/>
          </p:cNvSpPr>
          <p:nvPr>
            <p:ph type="pic" sz="quarter" idx="16" hasCustomPrompt="1"/>
          </p:nvPr>
        </p:nvSpPr>
        <p:spPr>
          <a:xfrm>
            <a:off x="5803122"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48" name="Text Placeholder 4">
            <a:extLst>
              <a:ext uri="{FF2B5EF4-FFF2-40B4-BE49-F238E27FC236}">
                <a16:creationId xmlns:a16="http://schemas.microsoft.com/office/drawing/2014/main" id="{DC267C85-F47D-408F-8A79-33191BE02337}"/>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54" name="Straight Connector 53">
            <a:extLst>
              <a:ext uri="{FF2B5EF4-FFF2-40B4-BE49-F238E27FC236}">
                <a16:creationId xmlns:a16="http://schemas.microsoft.com/office/drawing/2014/main" id="{CD62984E-4087-4025-8DDF-BBD1F5E3D1DE}"/>
              </a:ext>
            </a:extLst>
          </p:cNvPr>
          <p:cNvCxnSpPr>
            <a:cxnSpLocks/>
          </p:cNvCxnSpPr>
          <p:nvPr userDrawn="1"/>
        </p:nvCxnSpPr>
        <p:spPr>
          <a:xfrm flipH="1">
            <a:off x="538204" y="2796747"/>
            <a:ext cx="7029659"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5" name="Text Placeholder 4">
            <a:extLst>
              <a:ext uri="{FF2B5EF4-FFF2-40B4-BE49-F238E27FC236}">
                <a16:creationId xmlns:a16="http://schemas.microsoft.com/office/drawing/2014/main" id="{000061DA-2A21-416A-B39F-DD1D9932E3EE}"/>
              </a:ext>
            </a:extLst>
          </p:cNvPr>
          <p:cNvSpPr>
            <a:spLocks noGrp="1"/>
          </p:cNvSpPr>
          <p:nvPr>
            <p:ph type="body" sz="quarter" idx="19" hasCustomPrompt="1"/>
          </p:nvPr>
        </p:nvSpPr>
        <p:spPr>
          <a:xfrm>
            <a:off x="2386303" y="2808840"/>
            <a:ext cx="157471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56" name="Text Placeholder 4">
            <a:extLst>
              <a:ext uri="{FF2B5EF4-FFF2-40B4-BE49-F238E27FC236}">
                <a16:creationId xmlns:a16="http://schemas.microsoft.com/office/drawing/2014/main" id="{70AACB4B-4EA2-4A85-8846-C17FA96DA72A}"/>
              </a:ext>
            </a:extLst>
          </p:cNvPr>
          <p:cNvSpPr>
            <a:spLocks noGrp="1"/>
          </p:cNvSpPr>
          <p:nvPr>
            <p:ph type="body" sz="quarter" idx="20" hasCustomPrompt="1"/>
          </p:nvPr>
        </p:nvSpPr>
        <p:spPr>
          <a:xfrm>
            <a:off x="4137524" y="2808840"/>
            <a:ext cx="1574703"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57" name="Text Placeholder 4">
            <a:extLst>
              <a:ext uri="{FF2B5EF4-FFF2-40B4-BE49-F238E27FC236}">
                <a16:creationId xmlns:a16="http://schemas.microsoft.com/office/drawing/2014/main" id="{9A56E110-DA4D-4D6C-8B8F-4FDB9A62887A}"/>
              </a:ext>
            </a:extLst>
          </p:cNvPr>
          <p:cNvSpPr>
            <a:spLocks noGrp="1"/>
          </p:cNvSpPr>
          <p:nvPr>
            <p:ph type="body" sz="quarter" idx="21" hasCustomPrompt="1"/>
          </p:nvPr>
        </p:nvSpPr>
        <p:spPr>
          <a:xfrm>
            <a:off x="5888745" y="2808840"/>
            <a:ext cx="157470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58" name="Text Placeholder 4">
            <a:extLst>
              <a:ext uri="{FF2B5EF4-FFF2-40B4-BE49-F238E27FC236}">
                <a16:creationId xmlns:a16="http://schemas.microsoft.com/office/drawing/2014/main" id="{044EEE50-F57A-4D75-BFA4-86B19FA5FDB7}"/>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59" name="Text Placeholder 4">
            <a:extLst>
              <a:ext uri="{FF2B5EF4-FFF2-40B4-BE49-F238E27FC236}">
                <a16:creationId xmlns:a16="http://schemas.microsoft.com/office/drawing/2014/main" id="{0B7F89D1-FADD-4DDC-BF60-181CB86D183E}"/>
              </a:ext>
            </a:extLst>
          </p:cNvPr>
          <p:cNvSpPr>
            <a:spLocks noGrp="1"/>
          </p:cNvSpPr>
          <p:nvPr>
            <p:ph type="body" sz="quarter" idx="24" hasCustomPrompt="1"/>
          </p:nvPr>
        </p:nvSpPr>
        <p:spPr>
          <a:xfrm>
            <a:off x="2386303" y="3474074"/>
            <a:ext cx="157471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60" name="Text Placeholder 4">
            <a:extLst>
              <a:ext uri="{FF2B5EF4-FFF2-40B4-BE49-F238E27FC236}">
                <a16:creationId xmlns:a16="http://schemas.microsoft.com/office/drawing/2014/main" id="{EB699676-4076-4D8F-8F0A-CF9050336E5A}"/>
              </a:ext>
            </a:extLst>
          </p:cNvPr>
          <p:cNvSpPr>
            <a:spLocks noGrp="1"/>
          </p:cNvSpPr>
          <p:nvPr>
            <p:ph type="body" sz="quarter" idx="25" hasCustomPrompt="1"/>
          </p:nvPr>
        </p:nvSpPr>
        <p:spPr>
          <a:xfrm>
            <a:off x="4137524" y="3474074"/>
            <a:ext cx="1574703"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61" name="Text Placeholder 4">
            <a:extLst>
              <a:ext uri="{FF2B5EF4-FFF2-40B4-BE49-F238E27FC236}">
                <a16:creationId xmlns:a16="http://schemas.microsoft.com/office/drawing/2014/main" id="{F47EE1E7-5A1C-4B2E-AEFA-3419C75A2F02}"/>
              </a:ext>
            </a:extLst>
          </p:cNvPr>
          <p:cNvSpPr>
            <a:spLocks noGrp="1"/>
          </p:cNvSpPr>
          <p:nvPr>
            <p:ph type="body" sz="quarter" idx="26" hasCustomPrompt="1"/>
          </p:nvPr>
        </p:nvSpPr>
        <p:spPr>
          <a:xfrm>
            <a:off x="5888745" y="3474074"/>
            <a:ext cx="157470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62" name="Text Placeholder 20">
            <a:extLst>
              <a:ext uri="{FF2B5EF4-FFF2-40B4-BE49-F238E27FC236}">
                <a16:creationId xmlns:a16="http://schemas.microsoft.com/office/drawing/2014/main" id="{6873C581-5EB8-4151-89E0-B22F22FF0879}"/>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sp>
        <p:nvSpPr>
          <p:cNvPr id="63" name="Text Placeholder 20">
            <a:extLst>
              <a:ext uri="{FF2B5EF4-FFF2-40B4-BE49-F238E27FC236}">
                <a16:creationId xmlns:a16="http://schemas.microsoft.com/office/drawing/2014/main" id="{67A06848-EC27-473A-B41D-6CAFF3EB0FD3}"/>
              </a:ext>
            </a:extLst>
          </p:cNvPr>
          <p:cNvSpPr>
            <a:spLocks noGrp="1"/>
          </p:cNvSpPr>
          <p:nvPr>
            <p:ph type="body" sz="quarter" idx="29" hasCustomPrompt="1"/>
          </p:nvPr>
        </p:nvSpPr>
        <p:spPr>
          <a:xfrm>
            <a:off x="2386302"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64" name="Text Placeholder 20">
            <a:extLst>
              <a:ext uri="{FF2B5EF4-FFF2-40B4-BE49-F238E27FC236}">
                <a16:creationId xmlns:a16="http://schemas.microsoft.com/office/drawing/2014/main" id="{C0539921-E47C-4044-844E-1EFF2493DBEF}"/>
              </a:ext>
            </a:extLst>
          </p:cNvPr>
          <p:cNvSpPr>
            <a:spLocks noGrp="1"/>
          </p:cNvSpPr>
          <p:nvPr>
            <p:ph type="body" sz="quarter" idx="30" hasCustomPrompt="1"/>
          </p:nvPr>
        </p:nvSpPr>
        <p:spPr>
          <a:xfrm>
            <a:off x="4137523"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65" name="Text Placeholder 20">
            <a:extLst>
              <a:ext uri="{FF2B5EF4-FFF2-40B4-BE49-F238E27FC236}">
                <a16:creationId xmlns:a16="http://schemas.microsoft.com/office/drawing/2014/main" id="{F1BBE996-F1ED-417A-B079-DF07EA15A986}"/>
              </a:ext>
            </a:extLst>
          </p:cNvPr>
          <p:cNvSpPr>
            <a:spLocks noGrp="1"/>
          </p:cNvSpPr>
          <p:nvPr>
            <p:ph type="body" sz="quarter" idx="31" hasCustomPrompt="1"/>
          </p:nvPr>
        </p:nvSpPr>
        <p:spPr>
          <a:xfrm>
            <a:off x="5888744"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cxnSp>
        <p:nvCxnSpPr>
          <p:cNvPr id="66" name="Straight Connector 65">
            <a:extLst>
              <a:ext uri="{FF2B5EF4-FFF2-40B4-BE49-F238E27FC236}">
                <a16:creationId xmlns:a16="http://schemas.microsoft.com/office/drawing/2014/main" id="{7F535DE9-DA52-4556-9A84-A0663CB61E5C}"/>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578CE28-F317-4A14-B851-60029FF7F4DE}"/>
              </a:ext>
            </a:extLst>
          </p:cNvPr>
          <p:cNvCxnSpPr>
            <a:cxnSpLocks/>
          </p:cNvCxnSpPr>
          <p:nvPr userDrawn="1"/>
        </p:nvCxnSpPr>
        <p:spPr>
          <a:xfrm>
            <a:off x="229004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B96A3BA6-D15E-457E-A316-56879DB548FA}"/>
              </a:ext>
            </a:extLst>
          </p:cNvPr>
          <p:cNvCxnSpPr>
            <a:cxnSpLocks/>
          </p:cNvCxnSpPr>
          <p:nvPr userDrawn="1"/>
        </p:nvCxnSpPr>
        <p:spPr>
          <a:xfrm>
            <a:off x="4041268"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8C0A473-257E-4065-907A-29B59B4EE15A}"/>
              </a:ext>
            </a:extLst>
          </p:cNvPr>
          <p:cNvCxnSpPr>
            <a:cxnSpLocks/>
          </p:cNvCxnSpPr>
          <p:nvPr userDrawn="1"/>
        </p:nvCxnSpPr>
        <p:spPr>
          <a:xfrm>
            <a:off x="5792489"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1" name="Picture Placeholder 2">
            <a:extLst>
              <a:ext uri="{FF2B5EF4-FFF2-40B4-BE49-F238E27FC236}">
                <a16:creationId xmlns:a16="http://schemas.microsoft.com/office/drawing/2014/main" id="{FB08E9DA-6AE6-4DEE-ACD0-757C95AE2A2F}"/>
              </a:ext>
            </a:extLst>
          </p:cNvPr>
          <p:cNvSpPr>
            <a:spLocks noGrp="1"/>
          </p:cNvSpPr>
          <p:nvPr>
            <p:ph type="pic" sz="quarter" idx="13" hasCustomPrompt="1"/>
          </p:nvPr>
        </p:nvSpPr>
        <p:spPr>
          <a:xfrm>
            <a:off x="552257"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72" name="Picture Placeholder 2">
            <a:extLst>
              <a:ext uri="{FF2B5EF4-FFF2-40B4-BE49-F238E27FC236}">
                <a16:creationId xmlns:a16="http://schemas.microsoft.com/office/drawing/2014/main" id="{A787D92C-F298-49B0-9EE2-75F31C376395}"/>
              </a:ext>
            </a:extLst>
          </p:cNvPr>
          <p:cNvSpPr>
            <a:spLocks noGrp="1"/>
          </p:cNvSpPr>
          <p:nvPr>
            <p:ph type="pic" sz="quarter" idx="14" hasCustomPrompt="1"/>
          </p:nvPr>
        </p:nvSpPr>
        <p:spPr>
          <a:xfrm>
            <a:off x="2303478"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73" name="Picture Placeholder 2">
            <a:extLst>
              <a:ext uri="{FF2B5EF4-FFF2-40B4-BE49-F238E27FC236}">
                <a16:creationId xmlns:a16="http://schemas.microsoft.com/office/drawing/2014/main" id="{02776928-3100-42AE-867B-9902089BFB17}"/>
              </a:ext>
            </a:extLst>
          </p:cNvPr>
          <p:cNvSpPr>
            <a:spLocks noGrp="1"/>
          </p:cNvSpPr>
          <p:nvPr>
            <p:ph type="pic" sz="quarter" idx="15" hasCustomPrompt="1"/>
          </p:nvPr>
        </p:nvSpPr>
        <p:spPr>
          <a:xfrm>
            <a:off x="405469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28" name="Slide Number Placeholder 5">
            <a:extLst>
              <a:ext uri="{FF2B5EF4-FFF2-40B4-BE49-F238E27FC236}">
                <a16:creationId xmlns:a16="http://schemas.microsoft.com/office/drawing/2014/main" id="{9B6F6EEE-B5E6-4EE0-82A1-4D511A352CB1}"/>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2502205440"/>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EPC Bio Slide (Thre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22" name="Rectangle 21">
            <a:extLst>
              <a:ext uri="{FF2B5EF4-FFF2-40B4-BE49-F238E27FC236}">
                <a16:creationId xmlns:a16="http://schemas.microsoft.com/office/drawing/2014/main" id="{6B869D62-8C9B-4F47-BE1E-542A17E70A67}"/>
              </a:ext>
            </a:extLst>
          </p:cNvPr>
          <p:cNvSpPr/>
          <p:nvPr userDrawn="1"/>
        </p:nvSpPr>
        <p:spPr>
          <a:xfrm>
            <a:off x="4041268"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1" name="Rectangle 30">
            <a:extLst>
              <a:ext uri="{FF2B5EF4-FFF2-40B4-BE49-F238E27FC236}">
                <a16:creationId xmlns:a16="http://schemas.microsoft.com/office/drawing/2014/main" id="{F7504446-02E3-4617-8CC3-2F35BC48483F}"/>
              </a:ext>
            </a:extLst>
          </p:cNvPr>
          <p:cNvSpPr/>
          <p:nvPr userDrawn="1"/>
        </p:nvSpPr>
        <p:spPr>
          <a:xfrm>
            <a:off x="229004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3" name="Rectangle 32">
            <a:extLst>
              <a:ext uri="{FF2B5EF4-FFF2-40B4-BE49-F238E27FC236}">
                <a16:creationId xmlns:a16="http://schemas.microsoft.com/office/drawing/2014/main" id="{1ABA5786-50BB-4F00-9267-92B8178E0CFB}"/>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4" name="Picture Placeholder 2">
            <a:extLst>
              <a:ext uri="{FF2B5EF4-FFF2-40B4-BE49-F238E27FC236}">
                <a16:creationId xmlns:a16="http://schemas.microsoft.com/office/drawing/2014/main" id="{43D9B22C-F5AF-4F1C-9E3B-9F72256E8B59}"/>
              </a:ext>
            </a:extLst>
          </p:cNvPr>
          <p:cNvSpPr>
            <a:spLocks noGrp="1"/>
          </p:cNvSpPr>
          <p:nvPr>
            <p:ph type="pic" sz="quarter" idx="13" hasCustomPrompt="1"/>
          </p:nvPr>
        </p:nvSpPr>
        <p:spPr>
          <a:xfrm>
            <a:off x="552257"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35" name="Picture Placeholder 2">
            <a:extLst>
              <a:ext uri="{FF2B5EF4-FFF2-40B4-BE49-F238E27FC236}">
                <a16:creationId xmlns:a16="http://schemas.microsoft.com/office/drawing/2014/main" id="{7A31C0B0-7759-41BB-A2C5-D7B4A95000E2}"/>
              </a:ext>
            </a:extLst>
          </p:cNvPr>
          <p:cNvSpPr>
            <a:spLocks noGrp="1"/>
          </p:cNvSpPr>
          <p:nvPr>
            <p:ph type="pic" sz="quarter" idx="14" hasCustomPrompt="1"/>
          </p:nvPr>
        </p:nvSpPr>
        <p:spPr>
          <a:xfrm>
            <a:off x="2303478"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36" name="Picture Placeholder 2">
            <a:extLst>
              <a:ext uri="{FF2B5EF4-FFF2-40B4-BE49-F238E27FC236}">
                <a16:creationId xmlns:a16="http://schemas.microsoft.com/office/drawing/2014/main" id="{1C4EE076-BC4D-4195-9986-58695F05E757}"/>
              </a:ext>
            </a:extLst>
          </p:cNvPr>
          <p:cNvSpPr>
            <a:spLocks noGrp="1"/>
          </p:cNvSpPr>
          <p:nvPr>
            <p:ph type="pic" sz="quarter" idx="15" hasCustomPrompt="1"/>
          </p:nvPr>
        </p:nvSpPr>
        <p:spPr>
          <a:xfrm>
            <a:off x="405469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40" name="Text Placeholder 4">
            <a:extLst>
              <a:ext uri="{FF2B5EF4-FFF2-40B4-BE49-F238E27FC236}">
                <a16:creationId xmlns:a16="http://schemas.microsoft.com/office/drawing/2014/main" id="{02D4147E-BEC9-4A85-BCAC-454F002DC068}"/>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41" name="Straight Connector 40">
            <a:extLst>
              <a:ext uri="{FF2B5EF4-FFF2-40B4-BE49-F238E27FC236}">
                <a16:creationId xmlns:a16="http://schemas.microsoft.com/office/drawing/2014/main" id="{FCAC554E-3CF8-4ACF-9789-F5A3A99F69C0}"/>
              </a:ext>
            </a:extLst>
          </p:cNvPr>
          <p:cNvCxnSpPr>
            <a:cxnSpLocks/>
          </p:cNvCxnSpPr>
          <p:nvPr userDrawn="1"/>
        </p:nvCxnSpPr>
        <p:spPr>
          <a:xfrm flipH="1">
            <a:off x="538205" y="2796747"/>
            <a:ext cx="525428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2" name="Text Placeholder 4">
            <a:extLst>
              <a:ext uri="{FF2B5EF4-FFF2-40B4-BE49-F238E27FC236}">
                <a16:creationId xmlns:a16="http://schemas.microsoft.com/office/drawing/2014/main" id="{65E30E46-01DC-457E-8BFD-7D2153D17EEC}"/>
              </a:ext>
            </a:extLst>
          </p:cNvPr>
          <p:cNvSpPr>
            <a:spLocks noGrp="1"/>
          </p:cNvSpPr>
          <p:nvPr>
            <p:ph type="body" sz="quarter" idx="19" hasCustomPrompt="1"/>
          </p:nvPr>
        </p:nvSpPr>
        <p:spPr>
          <a:xfrm>
            <a:off x="2386303" y="2808840"/>
            <a:ext cx="157471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43" name="Text Placeholder 4">
            <a:extLst>
              <a:ext uri="{FF2B5EF4-FFF2-40B4-BE49-F238E27FC236}">
                <a16:creationId xmlns:a16="http://schemas.microsoft.com/office/drawing/2014/main" id="{920F3D92-11B7-4694-9F9B-6B6E8D025BD6}"/>
              </a:ext>
            </a:extLst>
          </p:cNvPr>
          <p:cNvSpPr>
            <a:spLocks noGrp="1"/>
          </p:cNvSpPr>
          <p:nvPr>
            <p:ph type="body" sz="quarter" idx="20" hasCustomPrompt="1"/>
          </p:nvPr>
        </p:nvSpPr>
        <p:spPr>
          <a:xfrm>
            <a:off x="4137524" y="2808840"/>
            <a:ext cx="1574703"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44" name="Text Placeholder 4">
            <a:extLst>
              <a:ext uri="{FF2B5EF4-FFF2-40B4-BE49-F238E27FC236}">
                <a16:creationId xmlns:a16="http://schemas.microsoft.com/office/drawing/2014/main" id="{CCE543E0-555E-4A7C-9E30-B42C70E61745}"/>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45" name="Text Placeholder 4">
            <a:extLst>
              <a:ext uri="{FF2B5EF4-FFF2-40B4-BE49-F238E27FC236}">
                <a16:creationId xmlns:a16="http://schemas.microsoft.com/office/drawing/2014/main" id="{FB1C14CE-A75B-4D0C-81DF-78190F45A181}"/>
              </a:ext>
            </a:extLst>
          </p:cNvPr>
          <p:cNvSpPr>
            <a:spLocks noGrp="1"/>
          </p:cNvSpPr>
          <p:nvPr>
            <p:ph type="body" sz="quarter" idx="24" hasCustomPrompt="1"/>
          </p:nvPr>
        </p:nvSpPr>
        <p:spPr>
          <a:xfrm>
            <a:off x="2386303" y="3474074"/>
            <a:ext cx="157471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46" name="Text Placeholder 4">
            <a:extLst>
              <a:ext uri="{FF2B5EF4-FFF2-40B4-BE49-F238E27FC236}">
                <a16:creationId xmlns:a16="http://schemas.microsoft.com/office/drawing/2014/main" id="{1FD9BF7A-C66C-4546-853C-B3C7D7A77412}"/>
              </a:ext>
            </a:extLst>
          </p:cNvPr>
          <p:cNvSpPr>
            <a:spLocks noGrp="1"/>
          </p:cNvSpPr>
          <p:nvPr>
            <p:ph type="body" sz="quarter" idx="25" hasCustomPrompt="1"/>
          </p:nvPr>
        </p:nvSpPr>
        <p:spPr>
          <a:xfrm>
            <a:off x="4137524" y="3474074"/>
            <a:ext cx="1574703"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47" name="Text Placeholder 20">
            <a:extLst>
              <a:ext uri="{FF2B5EF4-FFF2-40B4-BE49-F238E27FC236}">
                <a16:creationId xmlns:a16="http://schemas.microsoft.com/office/drawing/2014/main" id="{7FDC1FF0-3E84-4AF4-B324-162976C929D1}"/>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sp>
        <p:nvSpPr>
          <p:cNvPr id="48" name="Text Placeholder 20">
            <a:extLst>
              <a:ext uri="{FF2B5EF4-FFF2-40B4-BE49-F238E27FC236}">
                <a16:creationId xmlns:a16="http://schemas.microsoft.com/office/drawing/2014/main" id="{D9D86167-87D1-470C-9A29-D9DCCBDBE998}"/>
              </a:ext>
            </a:extLst>
          </p:cNvPr>
          <p:cNvSpPr>
            <a:spLocks noGrp="1"/>
          </p:cNvSpPr>
          <p:nvPr>
            <p:ph type="body" sz="quarter" idx="29" hasCustomPrompt="1"/>
          </p:nvPr>
        </p:nvSpPr>
        <p:spPr>
          <a:xfrm>
            <a:off x="2386302"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9" name="Text Placeholder 20">
            <a:extLst>
              <a:ext uri="{FF2B5EF4-FFF2-40B4-BE49-F238E27FC236}">
                <a16:creationId xmlns:a16="http://schemas.microsoft.com/office/drawing/2014/main" id="{6148F9A7-B192-409E-8D8D-514F8C465138}"/>
              </a:ext>
            </a:extLst>
          </p:cNvPr>
          <p:cNvSpPr>
            <a:spLocks noGrp="1"/>
          </p:cNvSpPr>
          <p:nvPr>
            <p:ph type="body" sz="quarter" idx="30" hasCustomPrompt="1"/>
          </p:nvPr>
        </p:nvSpPr>
        <p:spPr>
          <a:xfrm>
            <a:off x="4137523"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cxnSp>
        <p:nvCxnSpPr>
          <p:cNvPr id="50" name="Straight Connector 49">
            <a:extLst>
              <a:ext uri="{FF2B5EF4-FFF2-40B4-BE49-F238E27FC236}">
                <a16:creationId xmlns:a16="http://schemas.microsoft.com/office/drawing/2014/main" id="{F143F506-18F8-4D84-803F-A9B57249B9E6}"/>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A0F4C15-A113-46D9-A998-085063C958FA}"/>
              </a:ext>
            </a:extLst>
          </p:cNvPr>
          <p:cNvCxnSpPr>
            <a:cxnSpLocks/>
          </p:cNvCxnSpPr>
          <p:nvPr userDrawn="1"/>
        </p:nvCxnSpPr>
        <p:spPr>
          <a:xfrm>
            <a:off x="229004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90B1DFE-9178-48C1-9A1B-5692C1C59B3D}"/>
              </a:ext>
            </a:extLst>
          </p:cNvPr>
          <p:cNvCxnSpPr>
            <a:cxnSpLocks/>
          </p:cNvCxnSpPr>
          <p:nvPr userDrawn="1"/>
        </p:nvCxnSpPr>
        <p:spPr>
          <a:xfrm>
            <a:off x="4041268"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Slide Number Placeholder 5">
            <a:extLst>
              <a:ext uri="{FF2B5EF4-FFF2-40B4-BE49-F238E27FC236}">
                <a16:creationId xmlns:a16="http://schemas.microsoft.com/office/drawing/2014/main" id="{43589AB0-2244-4DAA-AF3B-628A69D18B98}"/>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983764523"/>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EPC Bio Slide (Two)">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8" name="Rectangle 17">
            <a:extLst>
              <a:ext uri="{FF2B5EF4-FFF2-40B4-BE49-F238E27FC236}">
                <a16:creationId xmlns:a16="http://schemas.microsoft.com/office/drawing/2014/main" id="{1F55432A-0EF7-4109-AFE4-03E701A3B8AB}"/>
              </a:ext>
            </a:extLst>
          </p:cNvPr>
          <p:cNvSpPr/>
          <p:nvPr userDrawn="1"/>
        </p:nvSpPr>
        <p:spPr>
          <a:xfrm>
            <a:off x="229004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Rectangle 20">
            <a:extLst>
              <a:ext uri="{FF2B5EF4-FFF2-40B4-BE49-F238E27FC236}">
                <a16:creationId xmlns:a16="http://schemas.microsoft.com/office/drawing/2014/main" id="{95A0E176-1533-4832-9C21-85A7978FEFC6}"/>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Picture Placeholder 2">
            <a:extLst>
              <a:ext uri="{FF2B5EF4-FFF2-40B4-BE49-F238E27FC236}">
                <a16:creationId xmlns:a16="http://schemas.microsoft.com/office/drawing/2014/main" id="{890FC412-B27D-4F61-9DA4-617509943320}"/>
              </a:ext>
            </a:extLst>
          </p:cNvPr>
          <p:cNvSpPr>
            <a:spLocks noGrp="1"/>
          </p:cNvSpPr>
          <p:nvPr>
            <p:ph type="pic" sz="quarter" idx="13" hasCustomPrompt="1"/>
          </p:nvPr>
        </p:nvSpPr>
        <p:spPr>
          <a:xfrm>
            <a:off x="54945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24" name="Picture Placeholder 2">
            <a:extLst>
              <a:ext uri="{FF2B5EF4-FFF2-40B4-BE49-F238E27FC236}">
                <a16:creationId xmlns:a16="http://schemas.microsoft.com/office/drawing/2014/main" id="{1320405E-4867-4C01-8A3B-7E3A9FA32A26}"/>
              </a:ext>
            </a:extLst>
          </p:cNvPr>
          <p:cNvSpPr>
            <a:spLocks noGrp="1"/>
          </p:cNvSpPr>
          <p:nvPr>
            <p:ph type="pic" sz="quarter" idx="14" hasCustomPrompt="1"/>
          </p:nvPr>
        </p:nvSpPr>
        <p:spPr>
          <a:xfrm>
            <a:off x="2300680"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26" name="Text Placeholder 4">
            <a:extLst>
              <a:ext uri="{FF2B5EF4-FFF2-40B4-BE49-F238E27FC236}">
                <a16:creationId xmlns:a16="http://schemas.microsoft.com/office/drawing/2014/main" id="{BECE2461-5DD2-4000-A57D-901D158F82B6}"/>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29" name="Straight Connector 28">
            <a:extLst>
              <a:ext uri="{FF2B5EF4-FFF2-40B4-BE49-F238E27FC236}">
                <a16:creationId xmlns:a16="http://schemas.microsoft.com/office/drawing/2014/main" id="{A73B059F-D541-4113-B0FD-DECA0C387873}"/>
              </a:ext>
            </a:extLst>
          </p:cNvPr>
          <p:cNvCxnSpPr>
            <a:cxnSpLocks/>
          </p:cNvCxnSpPr>
          <p:nvPr userDrawn="1"/>
        </p:nvCxnSpPr>
        <p:spPr>
          <a:xfrm flipH="1">
            <a:off x="538205" y="2796747"/>
            <a:ext cx="3503063"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 name="Text Placeholder 4">
            <a:extLst>
              <a:ext uri="{FF2B5EF4-FFF2-40B4-BE49-F238E27FC236}">
                <a16:creationId xmlns:a16="http://schemas.microsoft.com/office/drawing/2014/main" id="{C2461D31-257A-4475-AFB5-EC2052248134}"/>
              </a:ext>
            </a:extLst>
          </p:cNvPr>
          <p:cNvSpPr>
            <a:spLocks noGrp="1"/>
          </p:cNvSpPr>
          <p:nvPr>
            <p:ph type="body" sz="quarter" idx="19" hasCustomPrompt="1"/>
          </p:nvPr>
        </p:nvSpPr>
        <p:spPr>
          <a:xfrm>
            <a:off x="2386303" y="2808840"/>
            <a:ext cx="157471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33" name="Text Placeholder 4">
            <a:extLst>
              <a:ext uri="{FF2B5EF4-FFF2-40B4-BE49-F238E27FC236}">
                <a16:creationId xmlns:a16="http://schemas.microsoft.com/office/drawing/2014/main" id="{229A6765-2452-47A7-80B1-219A5E214AB7}"/>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4" name="Text Placeholder 4">
            <a:extLst>
              <a:ext uri="{FF2B5EF4-FFF2-40B4-BE49-F238E27FC236}">
                <a16:creationId xmlns:a16="http://schemas.microsoft.com/office/drawing/2014/main" id="{8E0AB945-D478-4F4B-9FCB-EE7589A73890}"/>
              </a:ext>
            </a:extLst>
          </p:cNvPr>
          <p:cNvSpPr>
            <a:spLocks noGrp="1"/>
          </p:cNvSpPr>
          <p:nvPr>
            <p:ph type="body" sz="quarter" idx="24" hasCustomPrompt="1"/>
          </p:nvPr>
        </p:nvSpPr>
        <p:spPr>
          <a:xfrm>
            <a:off x="2386303" y="3474074"/>
            <a:ext cx="157471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6" name="Text Placeholder 20">
            <a:extLst>
              <a:ext uri="{FF2B5EF4-FFF2-40B4-BE49-F238E27FC236}">
                <a16:creationId xmlns:a16="http://schemas.microsoft.com/office/drawing/2014/main" id="{34573350-1A3E-40CF-BECA-5D71728A4D39}"/>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sp>
        <p:nvSpPr>
          <p:cNvPr id="37" name="Text Placeholder 20">
            <a:extLst>
              <a:ext uri="{FF2B5EF4-FFF2-40B4-BE49-F238E27FC236}">
                <a16:creationId xmlns:a16="http://schemas.microsoft.com/office/drawing/2014/main" id="{DCBFFEC1-60FA-4537-997D-9E7513D459F6}"/>
              </a:ext>
            </a:extLst>
          </p:cNvPr>
          <p:cNvSpPr>
            <a:spLocks noGrp="1"/>
          </p:cNvSpPr>
          <p:nvPr>
            <p:ph type="body" sz="quarter" idx="29" hasCustomPrompt="1"/>
          </p:nvPr>
        </p:nvSpPr>
        <p:spPr>
          <a:xfrm>
            <a:off x="2386302"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cxnSp>
        <p:nvCxnSpPr>
          <p:cNvPr id="41" name="Straight Connector 40">
            <a:extLst>
              <a:ext uri="{FF2B5EF4-FFF2-40B4-BE49-F238E27FC236}">
                <a16:creationId xmlns:a16="http://schemas.microsoft.com/office/drawing/2014/main" id="{D566B8FB-1E20-46D3-919A-FD429ED75244}"/>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6208FB3-76DF-46D1-B41F-58A4C8393B11}"/>
              </a:ext>
            </a:extLst>
          </p:cNvPr>
          <p:cNvCxnSpPr>
            <a:cxnSpLocks/>
          </p:cNvCxnSpPr>
          <p:nvPr userDrawn="1"/>
        </p:nvCxnSpPr>
        <p:spPr>
          <a:xfrm>
            <a:off x="229004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Slide Number Placeholder 5">
            <a:extLst>
              <a:ext uri="{FF2B5EF4-FFF2-40B4-BE49-F238E27FC236}">
                <a16:creationId xmlns:a16="http://schemas.microsoft.com/office/drawing/2014/main" id="{5F7666A0-1BEA-45F5-AB1F-C0A46D4494DF}"/>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1602987097"/>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EPC Bio Slide (On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1" name="Rectangle 10">
            <a:extLst>
              <a:ext uri="{FF2B5EF4-FFF2-40B4-BE49-F238E27FC236}">
                <a16:creationId xmlns:a16="http://schemas.microsoft.com/office/drawing/2014/main" id="{286F05A0-9823-433E-9B67-23CD76C0A5DE}"/>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Picture Placeholder 2">
            <a:extLst>
              <a:ext uri="{FF2B5EF4-FFF2-40B4-BE49-F238E27FC236}">
                <a16:creationId xmlns:a16="http://schemas.microsoft.com/office/drawing/2014/main" id="{40A6851D-7950-41C6-95A4-CC9544B7B182}"/>
              </a:ext>
            </a:extLst>
          </p:cNvPr>
          <p:cNvSpPr>
            <a:spLocks noGrp="1"/>
          </p:cNvSpPr>
          <p:nvPr>
            <p:ph type="pic" sz="quarter" idx="13" hasCustomPrompt="1"/>
          </p:nvPr>
        </p:nvSpPr>
        <p:spPr>
          <a:xfrm>
            <a:off x="54945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16" name="Text Placeholder 4">
            <a:extLst>
              <a:ext uri="{FF2B5EF4-FFF2-40B4-BE49-F238E27FC236}">
                <a16:creationId xmlns:a16="http://schemas.microsoft.com/office/drawing/2014/main" id="{4864B32D-089A-4DF8-AD32-4FDA92237714}"/>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18" name="Straight Connector 17">
            <a:extLst>
              <a:ext uri="{FF2B5EF4-FFF2-40B4-BE49-F238E27FC236}">
                <a16:creationId xmlns:a16="http://schemas.microsoft.com/office/drawing/2014/main" id="{39E2C0BF-E067-4663-9FFC-7BF08B57F697}"/>
              </a:ext>
            </a:extLst>
          </p:cNvPr>
          <p:cNvCxnSpPr>
            <a:cxnSpLocks/>
          </p:cNvCxnSpPr>
          <p:nvPr userDrawn="1"/>
        </p:nvCxnSpPr>
        <p:spPr>
          <a:xfrm flipH="1">
            <a:off x="538206" y="2796747"/>
            <a:ext cx="1751841"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ext Placeholder 4">
            <a:extLst>
              <a:ext uri="{FF2B5EF4-FFF2-40B4-BE49-F238E27FC236}">
                <a16:creationId xmlns:a16="http://schemas.microsoft.com/office/drawing/2014/main" id="{43245328-5BA4-4567-AD61-F7FA1ED28351}"/>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2" name="Text Placeholder 20">
            <a:extLst>
              <a:ext uri="{FF2B5EF4-FFF2-40B4-BE49-F238E27FC236}">
                <a16:creationId xmlns:a16="http://schemas.microsoft.com/office/drawing/2014/main" id="{D1D3F24D-2390-4BC1-AC66-13BD1EF5F06C}"/>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cxnSp>
        <p:nvCxnSpPr>
          <p:cNvPr id="24" name="Straight Connector 23">
            <a:extLst>
              <a:ext uri="{FF2B5EF4-FFF2-40B4-BE49-F238E27FC236}">
                <a16:creationId xmlns:a16="http://schemas.microsoft.com/office/drawing/2014/main" id="{1B34F719-9E4B-4947-83AA-EB9B5BDB0F75}"/>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Slide Number Placeholder 5">
            <a:extLst>
              <a:ext uri="{FF2B5EF4-FFF2-40B4-BE49-F238E27FC236}">
                <a16:creationId xmlns:a16="http://schemas.microsoft.com/office/drawing/2014/main" id="{B7F465E7-23BC-487B-844D-18A30D994B74}"/>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3531467284"/>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C39C3E71-66DA-4C6B-BCB8-6379D8216C1F}"/>
              </a:ext>
            </a:extLst>
          </p:cNvPr>
          <p:cNvSpPr>
            <a:spLocks noGrp="1"/>
          </p:cNvSpPr>
          <p:nvPr>
            <p:ph type="title"/>
          </p:nvPr>
        </p:nvSpPr>
        <p:spPr>
          <a:xfrm>
            <a:off x="533400" y="13648"/>
            <a:ext cx="8077200" cy="750622"/>
          </a:xfrm>
          <a:prstGeom prst="rect">
            <a:avLst/>
          </a:prstGeom>
        </p:spPr>
        <p:txBody>
          <a:bodyPr vert="horz" lIns="0" tIns="45720" rIns="0" bIns="0" rtlCol="0" anchor="b">
            <a:noAutofit/>
          </a:bodyPr>
          <a:lstStyle/>
          <a:p>
            <a:r>
              <a:rPr lang="en-US"/>
              <a:t>Click to edit Master title style</a:t>
            </a:r>
            <a:endParaRPr lang="en-US" dirty="0"/>
          </a:p>
        </p:txBody>
      </p:sp>
      <p:cxnSp>
        <p:nvCxnSpPr>
          <p:cNvPr id="11" name="Straight Connector 10">
            <a:extLst>
              <a:ext uri="{FF2B5EF4-FFF2-40B4-BE49-F238E27FC236}">
                <a16:creationId xmlns:a16="http://schemas.microsoft.com/office/drawing/2014/main" id="{66230E2F-AD77-46EE-95C1-FFD9FCD09F87}"/>
              </a:ext>
            </a:extLst>
          </p:cNvPr>
          <p:cNvCxnSpPr>
            <a:cxnSpLocks/>
          </p:cNvCxnSpPr>
          <p:nvPr userDrawn="1"/>
        </p:nvCxnSpPr>
        <p:spPr>
          <a:xfrm>
            <a:off x="0" y="6392338"/>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64627FB8-C900-4802-AC9C-8DF13EFC4ECA}"/>
              </a:ext>
              <a:ext uri="{C183D7F6-B498-43B3-948B-1728B52AA6E4}">
                <adec:decorative xmlns:adec="http://schemas.microsoft.com/office/drawing/2017/decorative" val="1"/>
              </a:ext>
            </a:extLst>
          </p:cNvPr>
          <p:cNvPicPr>
            <a:picLocks noChangeAspect="1"/>
          </p:cNvPicPr>
          <p:nvPr userDrawn="1"/>
        </p:nvPicPr>
        <p:blipFill>
          <a:blip r:embed="rId27"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6" name="Slide Number Placeholder 5">
            <a:extLst>
              <a:ext uri="{FF2B5EF4-FFF2-40B4-BE49-F238E27FC236}">
                <a16:creationId xmlns:a16="http://schemas.microsoft.com/office/drawing/2014/main" id="{0303190F-6E46-476B-A755-618BCC303C99}"/>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7" r:id="rId1"/>
    <p:sldLayoutId id="2147483696" r:id="rId2"/>
    <p:sldLayoutId id="2147483749" r:id="rId3"/>
    <p:sldLayoutId id="2147483711" r:id="rId4"/>
    <p:sldLayoutId id="2147483737" r:id="rId5"/>
    <p:sldLayoutId id="2147483738" r:id="rId6"/>
    <p:sldLayoutId id="2147483739" r:id="rId7"/>
    <p:sldLayoutId id="2147483740" r:id="rId8"/>
    <p:sldLayoutId id="2147483741" r:id="rId9"/>
    <p:sldLayoutId id="2147483735" r:id="rId10"/>
    <p:sldLayoutId id="2147483742" r:id="rId11"/>
    <p:sldLayoutId id="2147483744" r:id="rId12"/>
    <p:sldLayoutId id="2147483697" r:id="rId13"/>
    <p:sldLayoutId id="2147483698" r:id="rId14"/>
    <p:sldLayoutId id="2147483745" r:id="rId15"/>
    <p:sldLayoutId id="2147483699" r:id="rId16"/>
    <p:sldLayoutId id="2147483746" r:id="rId17"/>
    <p:sldLayoutId id="2147483700" r:id="rId18"/>
    <p:sldLayoutId id="2147483747" r:id="rId19"/>
    <p:sldLayoutId id="2147483750" r:id="rId20"/>
    <p:sldLayoutId id="2147483701" r:id="rId21"/>
    <p:sldLayoutId id="2147483751" r:id="rId22"/>
    <p:sldLayoutId id="2147483734" r:id="rId23"/>
    <p:sldLayoutId id="2147483748" r:id="rId24"/>
    <p:sldLayoutId id="2147483736" r:id="rId25"/>
  </p:sldLayoutIdLst>
  <p:hf hdr="0" ftr="0" dt="0"/>
  <p:txStyles>
    <p:titleStyle>
      <a:lvl1pPr algn="l" defTabSz="914354" rtl="0" eaLnBrk="1" latinLnBrk="0" hangingPunct="1">
        <a:lnSpc>
          <a:spcPts val="2700"/>
        </a:lnSpc>
        <a:spcBef>
          <a:spcPct val="0"/>
        </a:spcBef>
        <a:buNone/>
        <a:defRPr sz="2600" b="1" kern="1200" cap="all" baseline="0">
          <a:solidFill>
            <a:schemeClr val="tx2"/>
          </a:solidFill>
          <a:latin typeface="+mj-lt"/>
          <a:ea typeface="+mj-ea"/>
          <a:cs typeface="+mj-cs"/>
        </a:defRPr>
      </a:lvl1pPr>
    </p:titleStyle>
    <p:bodyStyle>
      <a:lvl1pPr marL="342882" indent="-342882" algn="l" defTabSz="914354"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13" indent="-285737" algn="l" defTabSz="914354"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42" indent="-228589" algn="l" defTabSz="914354"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20"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98"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74"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52"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9"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6"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 userDrawn="1">
          <p15:clr>
            <a:srgbClr val="F26B43"/>
          </p15:clr>
        </p15:guide>
        <p15:guide id="2" pos="5424" userDrawn="1">
          <p15:clr>
            <a:srgbClr val="F26B43"/>
          </p15:clr>
        </p15:guide>
        <p15:guide id="3" orient="horz" pos="40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F1CFAB4-F5DC-4269-A4AC-EB7F9BABAD62}"/>
              </a:ext>
            </a:extLst>
          </p:cNvPr>
          <p:cNvSpPr>
            <a:spLocks noGrp="1"/>
          </p:cNvSpPr>
          <p:nvPr>
            <p:ph type="body" sz="quarter" idx="10"/>
          </p:nvPr>
        </p:nvSpPr>
        <p:spPr/>
        <p:txBody>
          <a:bodyPr/>
          <a:lstStyle/>
          <a:p>
            <a:r>
              <a:rPr lang="en-US" dirty="0"/>
              <a:t>OFFICE OF THE TREASURER &amp; CASH MANAGEMENT POLICY BOARD</a:t>
            </a:r>
          </a:p>
        </p:txBody>
      </p:sp>
      <p:sp>
        <p:nvSpPr>
          <p:cNvPr id="9" name="Text Placeholder 8">
            <a:extLst>
              <a:ext uri="{FF2B5EF4-FFF2-40B4-BE49-F238E27FC236}">
                <a16:creationId xmlns:a16="http://schemas.microsoft.com/office/drawing/2014/main" id="{7CD0FC37-5A32-420A-910D-75F57D7C262A}"/>
              </a:ext>
            </a:extLst>
          </p:cNvPr>
          <p:cNvSpPr>
            <a:spLocks noGrp="1"/>
          </p:cNvSpPr>
          <p:nvPr>
            <p:ph type="body" sz="quarter" idx="12"/>
          </p:nvPr>
        </p:nvSpPr>
        <p:spPr/>
        <p:txBody>
          <a:bodyPr/>
          <a:lstStyle/>
          <a:p>
            <a:r>
              <a:rPr lang="en-US" dirty="0"/>
              <a:t>APRIL 2023</a:t>
            </a:r>
          </a:p>
        </p:txBody>
      </p:sp>
      <p:sp>
        <p:nvSpPr>
          <p:cNvPr id="8" name="Text Placeholder 7">
            <a:extLst>
              <a:ext uri="{FF2B5EF4-FFF2-40B4-BE49-F238E27FC236}">
                <a16:creationId xmlns:a16="http://schemas.microsoft.com/office/drawing/2014/main" id="{8CD1A3B7-A324-485C-9A5C-48DF0275AF3E}"/>
              </a:ext>
            </a:extLst>
          </p:cNvPr>
          <p:cNvSpPr>
            <a:spLocks noGrp="1"/>
          </p:cNvSpPr>
          <p:nvPr>
            <p:ph type="body" sz="quarter" idx="11"/>
          </p:nvPr>
        </p:nvSpPr>
        <p:spPr>
          <a:xfrm>
            <a:off x="3924300" y="1693132"/>
            <a:ext cx="4899189" cy="1862336"/>
          </a:xfrm>
        </p:spPr>
        <p:txBody>
          <a:bodyPr/>
          <a:lstStyle/>
          <a:p>
            <a:r>
              <a:rPr lang="en-US" dirty="0"/>
              <a:t>SSF Rate Calculation </a:t>
            </a:r>
          </a:p>
          <a:p>
            <a:r>
              <a:rPr lang="en-US" dirty="0"/>
              <a:t>Data Support</a:t>
            </a:r>
          </a:p>
        </p:txBody>
      </p:sp>
      <p:sp>
        <p:nvSpPr>
          <p:cNvPr id="2" name="Text Placeholder 9">
            <a:extLst>
              <a:ext uri="{FF2B5EF4-FFF2-40B4-BE49-F238E27FC236}">
                <a16:creationId xmlns:a16="http://schemas.microsoft.com/office/drawing/2014/main" id="{C32A5DC8-450A-BFF3-10C4-F8432E5F5093}"/>
              </a:ext>
            </a:extLst>
          </p:cNvPr>
          <p:cNvSpPr>
            <a:spLocks noGrp="1"/>
          </p:cNvSpPr>
          <p:nvPr>
            <p:ph type="body" sz="quarter" idx="13"/>
          </p:nvPr>
        </p:nvSpPr>
        <p:spPr>
          <a:xfrm>
            <a:off x="3924300" y="5337175"/>
            <a:ext cx="4686300" cy="1063625"/>
          </a:xfrm>
        </p:spPr>
        <p:txBody>
          <a:bodyPr/>
          <a:lstStyle/>
          <a:p>
            <a:r>
              <a:rPr lang="en-US" dirty="0"/>
              <a:t>Jennifer Appel, CFA, Sr. Investment Director</a:t>
            </a:r>
          </a:p>
          <a:p>
            <a:r>
              <a:rPr lang="en-US" dirty="0"/>
              <a:t>Kevin M. Leonard, Partner</a:t>
            </a:r>
          </a:p>
          <a:p>
            <a:r>
              <a:rPr lang="en-US" dirty="0"/>
              <a:t>Alexandra Sollers, CFA, Consultant</a:t>
            </a:r>
          </a:p>
          <a:p>
            <a:endParaRPr lang="en-US" dirty="0"/>
          </a:p>
        </p:txBody>
      </p:sp>
    </p:spTree>
    <p:extLst>
      <p:ext uri="{BB962C8B-B14F-4D97-AF65-F5344CB8AC3E}">
        <p14:creationId xmlns:p14="http://schemas.microsoft.com/office/powerpoint/2010/main" val="2197809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1">
            <a:extLst>
              <a:ext uri="{FF2B5EF4-FFF2-40B4-BE49-F238E27FC236}">
                <a16:creationId xmlns:a16="http://schemas.microsoft.com/office/drawing/2014/main" id="{81DD3826-6DDF-496B-8AB7-9E1E8BDFF380}"/>
              </a:ext>
            </a:extLst>
          </p:cNvPr>
          <p:cNvGraphicFramePr>
            <a:graphicFrameLocks noGrp="1"/>
          </p:cNvGraphicFramePr>
          <p:nvPr>
            <p:ph idx="1"/>
            <p:extLst>
              <p:ext uri="{D42A27DB-BD31-4B8C-83A1-F6EECF244321}">
                <p14:modId xmlns:p14="http://schemas.microsoft.com/office/powerpoint/2010/main" val="1066862937"/>
              </p:ext>
            </p:extLst>
          </p:nvPr>
        </p:nvGraphicFramePr>
        <p:xfrm>
          <a:off x="533400" y="952500"/>
          <a:ext cx="8077199" cy="4662620"/>
        </p:xfrm>
        <a:graphic>
          <a:graphicData uri="http://schemas.openxmlformats.org/drawingml/2006/table">
            <a:tbl>
              <a:tblPr firstRow="1" bandRow="1">
                <a:tableStyleId>{5C22544A-7EE6-4342-B048-85BDC9FD1C3A}</a:tableStyleId>
              </a:tblPr>
              <a:tblGrid>
                <a:gridCol w="816006">
                  <a:extLst>
                    <a:ext uri="{9D8B030D-6E8A-4147-A177-3AD203B41FA5}">
                      <a16:colId xmlns:a16="http://schemas.microsoft.com/office/drawing/2014/main" val="3471466903"/>
                    </a:ext>
                  </a:extLst>
                </a:gridCol>
                <a:gridCol w="968459">
                  <a:extLst>
                    <a:ext uri="{9D8B030D-6E8A-4147-A177-3AD203B41FA5}">
                      <a16:colId xmlns:a16="http://schemas.microsoft.com/office/drawing/2014/main" val="1064912719"/>
                    </a:ext>
                  </a:extLst>
                </a:gridCol>
                <a:gridCol w="1048789">
                  <a:extLst>
                    <a:ext uri="{9D8B030D-6E8A-4147-A177-3AD203B41FA5}">
                      <a16:colId xmlns:a16="http://schemas.microsoft.com/office/drawing/2014/main" val="1519148990"/>
                    </a:ext>
                  </a:extLst>
                </a:gridCol>
                <a:gridCol w="1048789">
                  <a:extLst>
                    <a:ext uri="{9D8B030D-6E8A-4147-A177-3AD203B41FA5}">
                      <a16:colId xmlns:a16="http://schemas.microsoft.com/office/drawing/2014/main" val="3371672069"/>
                    </a:ext>
                  </a:extLst>
                </a:gridCol>
                <a:gridCol w="1048789">
                  <a:extLst>
                    <a:ext uri="{9D8B030D-6E8A-4147-A177-3AD203B41FA5}">
                      <a16:colId xmlns:a16="http://schemas.microsoft.com/office/drawing/2014/main" val="4253792646"/>
                    </a:ext>
                  </a:extLst>
                </a:gridCol>
                <a:gridCol w="1048789">
                  <a:extLst>
                    <a:ext uri="{9D8B030D-6E8A-4147-A177-3AD203B41FA5}">
                      <a16:colId xmlns:a16="http://schemas.microsoft.com/office/drawing/2014/main" val="731895719"/>
                    </a:ext>
                  </a:extLst>
                </a:gridCol>
                <a:gridCol w="1048789">
                  <a:extLst>
                    <a:ext uri="{9D8B030D-6E8A-4147-A177-3AD203B41FA5}">
                      <a16:colId xmlns:a16="http://schemas.microsoft.com/office/drawing/2014/main" val="4084836537"/>
                    </a:ext>
                  </a:extLst>
                </a:gridCol>
                <a:gridCol w="1048789">
                  <a:extLst>
                    <a:ext uri="{9D8B030D-6E8A-4147-A177-3AD203B41FA5}">
                      <a16:colId xmlns:a16="http://schemas.microsoft.com/office/drawing/2014/main" val="274389374"/>
                    </a:ext>
                  </a:extLst>
                </a:gridCol>
              </a:tblGrid>
              <a:tr h="620551">
                <a:tc>
                  <a:txBody>
                    <a:bodyPr/>
                    <a:lstStyle/>
                    <a:p>
                      <a:endParaRPr lang="en-US"/>
                    </a:p>
                  </a:txBody>
                  <a:tcPr/>
                </a:tc>
                <a:tc>
                  <a:txBody>
                    <a:bodyPr/>
                    <a:lstStyle/>
                    <a:p>
                      <a:pPr algn="ctr" fontAlgn="b"/>
                      <a:r>
                        <a:rPr lang="en-US" sz="1200" b="1" i="0" u="none" strike="noStrike" dirty="0">
                          <a:solidFill>
                            <a:schemeClr val="bg1"/>
                          </a:solidFill>
                          <a:effectLst/>
                          <a:latin typeface="+mj-lt"/>
                        </a:rPr>
                        <a:t>1-Yr Liquidity Return</a:t>
                      </a:r>
                      <a:r>
                        <a:rPr lang="en-US" sz="1200" b="1" i="0" u="none" strike="noStrike" baseline="30000" dirty="0">
                          <a:solidFill>
                            <a:schemeClr val="bg1"/>
                          </a:solidFill>
                          <a:effectLst/>
                          <a:latin typeface="+mj-lt"/>
                        </a:rPr>
                        <a:t>1</a:t>
                      </a:r>
                    </a:p>
                  </a:txBody>
                  <a:tcPr marL="0" marR="0" marT="0" marB="0" anchor="ctr"/>
                </a:tc>
                <a:tc>
                  <a:txBody>
                    <a:bodyPr/>
                    <a:lstStyle/>
                    <a:p>
                      <a:pPr marL="0" marR="0" lvl="0" indent="0" algn="ctr" defTabSz="914354" rtl="0" eaLnBrk="1" fontAlgn="b" latinLnBrk="0" hangingPunct="1">
                        <a:lnSpc>
                          <a:spcPct val="100000"/>
                        </a:lnSpc>
                        <a:spcBef>
                          <a:spcPts val="0"/>
                        </a:spcBef>
                        <a:spcAft>
                          <a:spcPts val="0"/>
                        </a:spcAft>
                        <a:buClrTx/>
                        <a:buSzTx/>
                        <a:buFontTx/>
                        <a:buNone/>
                        <a:tabLst/>
                        <a:defRPr/>
                      </a:pPr>
                      <a:r>
                        <a:rPr lang="en-US" sz="1200" b="1" i="0" u="none" strike="noStrike" dirty="0">
                          <a:solidFill>
                            <a:schemeClr val="bg1"/>
                          </a:solidFill>
                          <a:effectLst/>
                          <a:latin typeface="+mj-lt"/>
                        </a:rPr>
                        <a:t>1-Yr Liquidity &amp; Reserve </a:t>
                      </a:r>
                      <a:r>
                        <a:rPr lang="en-US" sz="1200" b="1" i="0" u="none" strike="noStrike" kern="1200" dirty="0">
                          <a:solidFill>
                            <a:schemeClr val="bg1"/>
                          </a:solidFill>
                          <a:effectLst/>
                          <a:latin typeface="+mn-lt"/>
                          <a:ea typeface="+mn-ea"/>
                          <a:cs typeface="+mn-cs"/>
                        </a:rPr>
                        <a:t>Return</a:t>
                      </a:r>
                      <a:r>
                        <a:rPr lang="en-US" sz="1200" b="1" i="0" u="none" strike="noStrike" kern="1200" baseline="30000" dirty="0">
                          <a:solidFill>
                            <a:schemeClr val="bg1"/>
                          </a:solidFill>
                          <a:effectLst/>
                          <a:latin typeface="+mn-lt"/>
                          <a:ea typeface="+mn-ea"/>
                          <a:cs typeface="+mn-cs"/>
                        </a:rPr>
                        <a:t>1</a:t>
                      </a:r>
                    </a:p>
                  </a:txBody>
                  <a:tcPr marL="0" marR="0" marT="0" marB="0" anchor="ctr"/>
                </a:tc>
                <a:tc>
                  <a:txBody>
                    <a:bodyPr/>
                    <a:lstStyle/>
                    <a:p>
                      <a:pPr algn="ctr" fontAlgn="b"/>
                      <a:r>
                        <a:rPr lang="en-US" sz="1200" b="1" i="0" u="none" strike="noStrike" dirty="0">
                          <a:solidFill>
                            <a:schemeClr val="bg1"/>
                          </a:solidFill>
                          <a:effectLst/>
                          <a:latin typeface="+mj-lt"/>
                        </a:rPr>
                        <a:t>9-Mo. Liquidity Return</a:t>
                      </a:r>
                      <a:r>
                        <a:rPr lang="en-US" sz="1200" b="1" i="0" u="none" strike="noStrike" baseline="30000" dirty="0">
                          <a:solidFill>
                            <a:schemeClr val="bg1"/>
                          </a:solidFill>
                          <a:effectLst/>
                          <a:latin typeface="+mj-lt"/>
                        </a:rPr>
                        <a:t>1</a:t>
                      </a:r>
                    </a:p>
                  </a:txBody>
                  <a:tcPr marL="0" marR="0" marT="0" marB="0" anchor="ctr"/>
                </a:tc>
                <a:tc>
                  <a:txBody>
                    <a:bodyPr/>
                    <a:lstStyle/>
                    <a:p>
                      <a:pPr marL="0" marR="0" lvl="0" indent="0" algn="ctr" defTabSz="914354" rtl="0" eaLnBrk="1" fontAlgn="b" latinLnBrk="0" hangingPunct="1">
                        <a:lnSpc>
                          <a:spcPct val="100000"/>
                        </a:lnSpc>
                        <a:spcBef>
                          <a:spcPts val="0"/>
                        </a:spcBef>
                        <a:spcAft>
                          <a:spcPts val="0"/>
                        </a:spcAft>
                        <a:buClrTx/>
                        <a:buSzTx/>
                        <a:buFontTx/>
                        <a:buNone/>
                        <a:tabLst/>
                        <a:defRPr/>
                      </a:pPr>
                      <a:r>
                        <a:rPr lang="en-US" sz="1200" b="1" i="0" u="none" strike="noStrike" dirty="0">
                          <a:solidFill>
                            <a:schemeClr val="bg1"/>
                          </a:solidFill>
                          <a:effectLst/>
                          <a:latin typeface="+mj-lt"/>
                        </a:rPr>
                        <a:t>9-Mo. Liquidity &amp; Reserve </a:t>
                      </a:r>
                      <a:r>
                        <a:rPr lang="en-US" sz="1200" b="1" i="0" u="none" strike="noStrike" kern="1200" dirty="0">
                          <a:solidFill>
                            <a:schemeClr val="bg1"/>
                          </a:solidFill>
                          <a:effectLst/>
                          <a:latin typeface="+mn-lt"/>
                          <a:ea typeface="+mn-ea"/>
                          <a:cs typeface="+mn-cs"/>
                        </a:rPr>
                        <a:t>Return</a:t>
                      </a:r>
                      <a:r>
                        <a:rPr lang="en-US" sz="1200" b="1" i="0" u="none" strike="noStrike" kern="1200" baseline="30000" dirty="0">
                          <a:solidFill>
                            <a:schemeClr val="bg1"/>
                          </a:solidFill>
                          <a:effectLst/>
                          <a:latin typeface="+mn-lt"/>
                          <a:ea typeface="+mn-ea"/>
                          <a:cs typeface="+mn-cs"/>
                        </a:rPr>
                        <a:t>1</a:t>
                      </a:r>
                    </a:p>
                  </a:txBody>
                  <a:tcPr marL="0" marR="0" marT="0" marB="0" anchor="ctr"/>
                </a:tc>
                <a:tc>
                  <a:txBody>
                    <a:bodyPr/>
                    <a:lstStyle/>
                    <a:p>
                      <a:pPr algn="ctr" fontAlgn="b"/>
                      <a:r>
                        <a:rPr lang="en-US" sz="1200" b="1" i="0" u="none" strike="noStrike" dirty="0">
                          <a:solidFill>
                            <a:schemeClr val="bg1"/>
                          </a:solidFill>
                          <a:effectLst/>
                          <a:latin typeface="+mj-lt"/>
                        </a:rPr>
                        <a:t>Monthly SSF Rate*</a:t>
                      </a:r>
                    </a:p>
                  </a:txBody>
                  <a:tcPr marL="0" marR="0" marT="0" marB="0" anchor="ctr"/>
                </a:tc>
                <a:tc>
                  <a:txBody>
                    <a:bodyPr/>
                    <a:lstStyle/>
                    <a:p>
                      <a:pPr algn="ctr" fontAlgn="b"/>
                      <a:r>
                        <a:rPr lang="en-US" sz="1200" b="1" i="0" u="none" strike="noStrike" dirty="0">
                          <a:solidFill>
                            <a:schemeClr val="bg1"/>
                          </a:solidFill>
                          <a:effectLst/>
                          <a:latin typeface="+mj-lt"/>
                        </a:rPr>
                        <a:t>Gov't Money Market</a:t>
                      </a:r>
                    </a:p>
                  </a:txBody>
                  <a:tcPr marL="0" marR="0" marT="0" marB="0" anchor="ctr"/>
                </a:tc>
                <a:tc>
                  <a:txBody>
                    <a:bodyPr/>
                    <a:lstStyle/>
                    <a:p>
                      <a:pPr algn="ctr" fontAlgn="b"/>
                      <a:r>
                        <a:rPr lang="en-US" sz="1200" b="1" i="0" u="none" strike="noStrike" dirty="0">
                          <a:solidFill>
                            <a:schemeClr val="bg1"/>
                          </a:solidFill>
                          <a:effectLst/>
                          <a:latin typeface="+mj-lt"/>
                        </a:rPr>
                        <a:t>Prime Money Market</a:t>
                      </a:r>
                    </a:p>
                  </a:txBody>
                  <a:tcPr marL="0" marR="0" marT="0" marB="0" anchor="ctr"/>
                </a:tc>
                <a:extLst>
                  <a:ext uri="{0D108BD9-81ED-4DB2-BD59-A6C34878D82A}">
                    <a16:rowId xmlns:a16="http://schemas.microsoft.com/office/drawing/2014/main" val="3895885200"/>
                  </a:ext>
                </a:extLst>
              </a:tr>
              <a:tr h="310275">
                <a:tc>
                  <a:txBody>
                    <a:bodyPr/>
                    <a:lstStyle/>
                    <a:p>
                      <a:pPr algn="ctr" fontAlgn="b"/>
                      <a:r>
                        <a:rPr lang="en-US" sz="1200" b="0" i="0" u="none" strike="noStrike">
                          <a:solidFill>
                            <a:srgbClr val="6B6B6B"/>
                          </a:solidFill>
                          <a:effectLst/>
                          <a:latin typeface="+mj-lt"/>
                        </a:rPr>
                        <a:t>12/31/2019</a:t>
                      </a:r>
                    </a:p>
                  </a:txBody>
                  <a:tcPr marL="0" marR="0" marT="0" marB="0" anchor="ctr"/>
                </a:tc>
                <a:tc>
                  <a:txBody>
                    <a:bodyPr/>
                    <a:lstStyle/>
                    <a:p>
                      <a:pPr algn="ctr" fontAlgn="b"/>
                      <a:r>
                        <a:rPr lang="en-US" sz="1200" b="0" i="0" u="none" strike="noStrike">
                          <a:solidFill>
                            <a:schemeClr val="tx1"/>
                          </a:solidFill>
                          <a:effectLst/>
                          <a:latin typeface="+mj-lt"/>
                        </a:rPr>
                        <a:t>2.91%</a:t>
                      </a:r>
                    </a:p>
                  </a:txBody>
                  <a:tcPr marL="0" marR="0" marT="0" marB="0" anchor="ctr"/>
                </a:tc>
                <a:tc>
                  <a:txBody>
                    <a:bodyPr/>
                    <a:lstStyle/>
                    <a:p>
                      <a:pPr algn="ctr" fontAlgn="b"/>
                      <a:r>
                        <a:rPr lang="en-US" sz="1200" b="0" i="0" u="none" strike="noStrike">
                          <a:solidFill>
                            <a:schemeClr val="tx1"/>
                          </a:solidFill>
                          <a:effectLst/>
                          <a:latin typeface="+mj-lt"/>
                        </a:rPr>
                        <a:t>5.20%</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2.91%</a:t>
                      </a:r>
                    </a:p>
                  </a:txBody>
                  <a:tcPr marL="0" marR="0" marT="0" marB="0" anchor="ctr"/>
                </a:tc>
                <a:tc>
                  <a:txBody>
                    <a:bodyPr/>
                    <a:lstStyle/>
                    <a:p>
                      <a:pPr algn="ctr" fontAlgn="b"/>
                      <a:r>
                        <a:rPr lang="en-US" sz="1200" b="0" i="0" u="none" strike="noStrike" dirty="0">
                          <a:solidFill>
                            <a:schemeClr val="tx1"/>
                          </a:solidFill>
                          <a:effectLst/>
                          <a:latin typeface="+mj-lt"/>
                        </a:rPr>
                        <a:t>1.80%</a:t>
                      </a:r>
                    </a:p>
                  </a:txBody>
                  <a:tcPr marL="0" marR="0" marT="0" marB="0" anchor="ctr"/>
                </a:tc>
                <a:tc>
                  <a:txBody>
                    <a:bodyPr/>
                    <a:lstStyle/>
                    <a:p>
                      <a:pPr algn="ctr" fontAlgn="b"/>
                      <a:r>
                        <a:rPr lang="en-US" sz="1200" b="0" i="0" u="none" strike="noStrike" dirty="0">
                          <a:solidFill>
                            <a:schemeClr val="tx1"/>
                          </a:solidFill>
                          <a:effectLst/>
                          <a:latin typeface="+mj-lt"/>
                        </a:rPr>
                        <a:t>1.99%</a:t>
                      </a:r>
                    </a:p>
                  </a:txBody>
                  <a:tcPr marL="0" marR="0" marT="0" marB="0" anchor="ctr"/>
                </a:tc>
                <a:extLst>
                  <a:ext uri="{0D108BD9-81ED-4DB2-BD59-A6C34878D82A}">
                    <a16:rowId xmlns:a16="http://schemas.microsoft.com/office/drawing/2014/main" val="2276499754"/>
                  </a:ext>
                </a:extLst>
              </a:tr>
              <a:tr h="269000">
                <a:tc>
                  <a:txBody>
                    <a:bodyPr/>
                    <a:lstStyle/>
                    <a:p>
                      <a:pPr algn="ctr" fontAlgn="b"/>
                      <a:r>
                        <a:rPr lang="en-US" sz="1200" b="0" i="0" u="none" strike="noStrike">
                          <a:solidFill>
                            <a:srgbClr val="6B6B6B"/>
                          </a:solidFill>
                          <a:effectLst/>
                          <a:latin typeface="+mj-lt"/>
                        </a:rPr>
                        <a:t>3/31/2020</a:t>
                      </a:r>
                    </a:p>
                  </a:txBody>
                  <a:tcPr marL="0" marR="0" marT="0" marB="0" anchor="ctr"/>
                </a:tc>
                <a:tc>
                  <a:txBody>
                    <a:bodyPr/>
                    <a:lstStyle/>
                    <a:p>
                      <a:pPr algn="ctr" fontAlgn="b"/>
                      <a:r>
                        <a:rPr lang="en-US" sz="1200" b="0" i="0" u="none" strike="noStrike">
                          <a:solidFill>
                            <a:schemeClr val="tx1"/>
                          </a:solidFill>
                          <a:effectLst/>
                          <a:latin typeface="+mj-lt"/>
                        </a:rPr>
                        <a:t>2.53%</a:t>
                      </a:r>
                    </a:p>
                  </a:txBody>
                  <a:tcPr marL="0" marR="0" marT="0" marB="0" anchor="ctr"/>
                </a:tc>
                <a:tc>
                  <a:txBody>
                    <a:bodyPr/>
                    <a:lstStyle/>
                    <a:p>
                      <a:pPr algn="ctr" fontAlgn="b"/>
                      <a:r>
                        <a:rPr lang="en-US" sz="1200" b="0" i="0" u="none" strike="noStrike">
                          <a:solidFill>
                            <a:schemeClr val="tx1"/>
                          </a:solidFill>
                          <a:effectLst/>
                          <a:latin typeface="+mj-lt"/>
                        </a:rPr>
                        <a:t>6.88%</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2.53%</a:t>
                      </a:r>
                    </a:p>
                  </a:txBody>
                  <a:tcPr marL="0" marR="0" marT="0" marB="0" anchor="ctr"/>
                </a:tc>
                <a:tc>
                  <a:txBody>
                    <a:bodyPr/>
                    <a:lstStyle/>
                    <a:p>
                      <a:pPr algn="ctr" fontAlgn="b"/>
                      <a:r>
                        <a:rPr lang="en-US" sz="1200" b="0" i="0" u="none" strike="noStrike" dirty="0">
                          <a:solidFill>
                            <a:schemeClr val="tx1"/>
                          </a:solidFill>
                          <a:effectLst/>
                          <a:latin typeface="+mj-lt"/>
                        </a:rPr>
                        <a:t>1.56%</a:t>
                      </a:r>
                    </a:p>
                  </a:txBody>
                  <a:tcPr marL="0" marR="0" marT="0" marB="0" anchor="ctr"/>
                </a:tc>
                <a:tc>
                  <a:txBody>
                    <a:bodyPr/>
                    <a:lstStyle/>
                    <a:p>
                      <a:pPr algn="ctr" fontAlgn="b"/>
                      <a:r>
                        <a:rPr lang="en-US" sz="1200" b="0" i="0" u="none" strike="noStrike" dirty="0">
                          <a:solidFill>
                            <a:schemeClr val="tx1"/>
                          </a:solidFill>
                          <a:effectLst/>
                          <a:latin typeface="+mj-lt"/>
                        </a:rPr>
                        <a:t>1.79%</a:t>
                      </a:r>
                    </a:p>
                  </a:txBody>
                  <a:tcPr marL="0" marR="0" marT="0" marB="0" anchor="ctr"/>
                </a:tc>
                <a:extLst>
                  <a:ext uri="{0D108BD9-81ED-4DB2-BD59-A6C34878D82A}">
                    <a16:rowId xmlns:a16="http://schemas.microsoft.com/office/drawing/2014/main" val="2869256284"/>
                  </a:ext>
                </a:extLst>
              </a:tr>
              <a:tr h="269000">
                <a:tc>
                  <a:txBody>
                    <a:bodyPr/>
                    <a:lstStyle/>
                    <a:p>
                      <a:pPr algn="ctr" fontAlgn="b"/>
                      <a:r>
                        <a:rPr lang="en-US" sz="1200" b="0" i="0" u="none" strike="noStrike">
                          <a:solidFill>
                            <a:srgbClr val="6B6B6B"/>
                          </a:solidFill>
                          <a:effectLst/>
                          <a:latin typeface="+mj-lt"/>
                        </a:rPr>
                        <a:t>6/30/2020</a:t>
                      </a:r>
                    </a:p>
                  </a:txBody>
                  <a:tcPr marL="0" marR="0" marT="0" marB="0" anchor="ctr"/>
                </a:tc>
                <a:tc>
                  <a:txBody>
                    <a:bodyPr/>
                    <a:lstStyle/>
                    <a:p>
                      <a:pPr algn="ctr" fontAlgn="b"/>
                      <a:r>
                        <a:rPr lang="en-US" sz="1200" b="0" i="0" u="none" strike="noStrike">
                          <a:solidFill>
                            <a:schemeClr val="tx1"/>
                          </a:solidFill>
                          <a:effectLst/>
                          <a:latin typeface="+mj-lt"/>
                        </a:rPr>
                        <a:t>2.52%</a:t>
                      </a:r>
                    </a:p>
                  </a:txBody>
                  <a:tcPr marL="0" marR="0" marT="0" marB="0" anchor="ctr"/>
                </a:tc>
                <a:tc>
                  <a:txBody>
                    <a:bodyPr/>
                    <a:lstStyle/>
                    <a:p>
                      <a:pPr algn="ctr" fontAlgn="b"/>
                      <a:r>
                        <a:rPr lang="en-US" sz="1200" b="0" i="0" u="none" strike="noStrike">
                          <a:solidFill>
                            <a:schemeClr val="tx1"/>
                          </a:solidFill>
                          <a:effectLst/>
                          <a:latin typeface="+mj-lt"/>
                        </a:rPr>
                        <a:t>6.60%</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2.52%</a:t>
                      </a:r>
                    </a:p>
                  </a:txBody>
                  <a:tcPr marL="0" marR="0" marT="0" marB="0" anchor="ctr"/>
                </a:tc>
                <a:tc>
                  <a:txBody>
                    <a:bodyPr/>
                    <a:lstStyle/>
                    <a:p>
                      <a:pPr algn="ctr" fontAlgn="b"/>
                      <a:r>
                        <a:rPr lang="en-US" sz="1200" b="0" i="0" u="none" strike="noStrike" dirty="0">
                          <a:solidFill>
                            <a:schemeClr val="tx1"/>
                          </a:solidFill>
                          <a:effectLst/>
                          <a:latin typeface="+mj-lt"/>
                        </a:rPr>
                        <a:t>1.07%</a:t>
                      </a:r>
                    </a:p>
                  </a:txBody>
                  <a:tcPr marL="0" marR="0" marT="0" marB="0" anchor="ctr"/>
                </a:tc>
                <a:tc>
                  <a:txBody>
                    <a:bodyPr/>
                    <a:lstStyle/>
                    <a:p>
                      <a:pPr algn="ctr" fontAlgn="b"/>
                      <a:r>
                        <a:rPr lang="en-US" sz="1200" b="0" i="0" u="none" strike="noStrike" dirty="0">
                          <a:solidFill>
                            <a:schemeClr val="tx1"/>
                          </a:solidFill>
                          <a:effectLst/>
                          <a:latin typeface="+mj-lt"/>
                        </a:rPr>
                        <a:t>1.36%</a:t>
                      </a:r>
                    </a:p>
                  </a:txBody>
                  <a:tcPr marL="0" marR="0" marT="0" marB="0" anchor="ctr"/>
                </a:tc>
                <a:extLst>
                  <a:ext uri="{0D108BD9-81ED-4DB2-BD59-A6C34878D82A}">
                    <a16:rowId xmlns:a16="http://schemas.microsoft.com/office/drawing/2014/main" val="2422433251"/>
                  </a:ext>
                </a:extLst>
              </a:tr>
              <a:tr h="269000">
                <a:tc>
                  <a:txBody>
                    <a:bodyPr/>
                    <a:lstStyle/>
                    <a:p>
                      <a:pPr algn="ctr" fontAlgn="b"/>
                      <a:r>
                        <a:rPr lang="en-US" sz="1200" b="0" i="0" u="none" strike="noStrike">
                          <a:solidFill>
                            <a:srgbClr val="6B6B6B"/>
                          </a:solidFill>
                          <a:effectLst/>
                          <a:latin typeface="+mj-lt"/>
                        </a:rPr>
                        <a:t>9/30/2020</a:t>
                      </a:r>
                    </a:p>
                  </a:txBody>
                  <a:tcPr marL="0" marR="0" marT="0" marB="0" anchor="ctr"/>
                </a:tc>
                <a:tc>
                  <a:txBody>
                    <a:bodyPr/>
                    <a:lstStyle/>
                    <a:p>
                      <a:pPr algn="ctr" fontAlgn="b"/>
                      <a:r>
                        <a:rPr lang="en-US" sz="1200" b="0" i="0" u="none" strike="noStrike">
                          <a:solidFill>
                            <a:schemeClr val="tx1"/>
                          </a:solidFill>
                          <a:effectLst/>
                          <a:latin typeface="+mj-lt"/>
                        </a:rPr>
                        <a:t>1.96%</a:t>
                      </a:r>
                    </a:p>
                  </a:txBody>
                  <a:tcPr marL="0" marR="0" marT="0" marB="0" anchor="ctr"/>
                </a:tc>
                <a:tc>
                  <a:txBody>
                    <a:bodyPr/>
                    <a:lstStyle/>
                    <a:p>
                      <a:pPr algn="ctr" fontAlgn="b"/>
                      <a:r>
                        <a:rPr lang="en-US" sz="1200" b="0" i="0" u="none" strike="noStrike" dirty="0">
                          <a:solidFill>
                            <a:schemeClr val="tx1"/>
                          </a:solidFill>
                          <a:effectLst/>
                          <a:latin typeface="+mj-lt"/>
                        </a:rPr>
                        <a:t>5.53%</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1.96%</a:t>
                      </a:r>
                    </a:p>
                  </a:txBody>
                  <a:tcPr marL="0" marR="0" marT="0" marB="0" anchor="ctr"/>
                </a:tc>
                <a:tc>
                  <a:txBody>
                    <a:bodyPr/>
                    <a:lstStyle/>
                    <a:p>
                      <a:pPr algn="ctr" fontAlgn="b"/>
                      <a:r>
                        <a:rPr lang="en-US" sz="1200" b="0" i="0" u="none" strike="noStrike" dirty="0">
                          <a:solidFill>
                            <a:schemeClr val="tx1"/>
                          </a:solidFill>
                          <a:effectLst/>
                          <a:latin typeface="+mj-lt"/>
                        </a:rPr>
                        <a:t>0.51%</a:t>
                      </a:r>
                    </a:p>
                  </a:txBody>
                  <a:tcPr marL="0" marR="0" marT="0" marB="0" anchor="ctr"/>
                </a:tc>
                <a:tc>
                  <a:txBody>
                    <a:bodyPr/>
                    <a:lstStyle/>
                    <a:p>
                      <a:pPr algn="ctr" fontAlgn="b"/>
                      <a:r>
                        <a:rPr lang="en-US" sz="1200" b="0" i="0" u="none" strike="noStrike" dirty="0">
                          <a:solidFill>
                            <a:schemeClr val="tx1"/>
                          </a:solidFill>
                          <a:effectLst/>
                          <a:latin typeface="+mj-lt"/>
                        </a:rPr>
                        <a:t>0.78%</a:t>
                      </a:r>
                    </a:p>
                  </a:txBody>
                  <a:tcPr marL="0" marR="0" marT="0" marB="0" anchor="ctr"/>
                </a:tc>
                <a:extLst>
                  <a:ext uri="{0D108BD9-81ED-4DB2-BD59-A6C34878D82A}">
                    <a16:rowId xmlns:a16="http://schemas.microsoft.com/office/drawing/2014/main" val="1532426859"/>
                  </a:ext>
                </a:extLst>
              </a:tr>
              <a:tr h="310275">
                <a:tc>
                  <a:txBody>
                    <a:bodyPr/>
                    <a:lstStyle/>
                    <a:p>
                      <a:pPr algn="ctr" fontAlgn="b"/>
                      <a:r>
                        <a:rPr lang="en-US" sz="1200" b="0" i="0" u="none" strike="noStrike">
                          <a:solidFill>
                            <a:srgbClr val="6B6B6B"/>
                          </a:solidFill>
                          <a:effectLst/>
                          <a:latin typeface="+mj-lt"/>
                        </a:rPr>
                        <a:t>12/31/2020</a:t>
                      </a:r>
                    </a:p>
                  </a:txBody>
                  <a:tcPr marL="0" marR="0" marT="0" marB="0" anchor="ctr"/>
                </a:tc>
                <a:tc>
                  <a:txBody>
                    <a:bodyPr/>
                    <a:lstStyle/>
                    <a:p>
                      <a:pPr algn="ctr" fontAlgn="b"/>
                      <a:r>
                        <a:rPr lang="en-US" sz="1200" b="0" i="0" u="none" strike="noStrike">
                          <a:solidFill>
                            <a:schemeClr val="tx1"/>
                          </a:solidFill>
                          <a:effectLst/>
                          <a:latin typeface="+mj-lt"/>
                        </a:rPr>
                        <a:t>1.47%</a:t>
                      </a:r>
                    </a:p>
                  </a:txBody>
                  <a:tcPr marL="0" marR="0" marT="0" marB="0" anchor="ctr"/>
                </a:tc>
                <a:tc>
                  <a:txBody>
                    <a:bodyPr/>
                    <a:lstStyle/>
                    <a:p>
                      <a:pPr algn="ctr" fontAlgn="b"/>
                      <a:r>
                        <a:rPr lang="en-US" sz="1200" b="0" i="0" u="none" strike="noStrike">
                          <a:solidFill>
                            <a:schemeClr val="tx1"/>
                          </a:solidFill>
                          <a:effectLst/>
                          <a:latin typeface="+mj-lt"/>
                        </a:rPr>
                        <a:t>5.28%</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1.47%</a:t>
                      </a:r>
                    </a:p>
                  </a:txBody>
                  <a:tcPr marL="0" marR="0" marT="0" marB="0" anchor="ctr"/>
                </a:tc>
                <a:tc>
                  <a:txBody>
                    <a:bodyPr/>
                    <a:lstStyle/>
                    <a:p>
                      <a:pPr algn="ctr" fontAlgn="b"/>
                      <a:r>
                        <a:rPr lang="en-US" sz="1200" b="0" i="0" u="none" strike="noStrike" dirty="0">
                          <a:solidFill>
                            <a:schemeClr val="tx1"/>
                          </a:solidFill>
                          <a:effectLst/>
                          <a:latin typeface="+mj-lt"/>
                        </a:rPr>
                        <a:t>0.27%</a:t>
                      </a:r>
                    </a:p>
                  </a:txBody>
                  <a:tcPr marL="0" marR="0" marT="0" marB="0" anchor="ctr"/>
                </a:tc>
                <a:tc>
                  <a:txBody>
                    <a:bodyPr/>
                    <a:lstStyle/>
                    <a:p>
                      <a:pPr algn="ctr" fontAlgn="b"/>
                      <a:r>
                        <a:rPr lang="en-US" sz="1200" b="0" i="0" u="none" strike="noStrike" dirty="0">
                          <a:solidFill>
                            <a:schemeClr val="tx1"/>
                          </a:solidFill>
                          <a:effectLst/>
                          <a:latin typeface="+mj-lt"/>
                        </a:rPr>
                        <a:t>0.44%</a:t>
                      </a:r>
                    </a:p>
                  </a:txBody>
                  <a:tcPr marL="0" marR="0" marT="0" marB="0" anchor="ctr"/>
                </a:tc>
                <a:extLst>
                  <a:ext uri="{0D108BD9-81ED-4DB2-BD59-A6C34878D82A}">
                    <a16:rowId xmlns:a16="http://schemas.microsoft.com/office/drawing/2014/main" val="1919043534"/>
                  </a:ext>
                </a:extLst>
              </a:tr>
              <a:tr h="269000">
                <a:tc>
                  <a:txBody>
                    <a:bodyPr/>
                    <a:lstStyle/>
                    <a:p>
                      <a:pPr algn="ctr" fontAlgn="b"/>
                      <a:r>
                        <a:rPr lang="en-US" sz="1200" b="0" i="0" u="none" strike="noStrike" dirty="0">
                          <a:solidFill>
                            <a:srgbClr val="6B6B6B"/>
                          </a:solidFill>
                          <a:effectLst/>
                          <a:latin typeface="+mj-lt"/>
                        </a:rPr>
                        <a:t>3/31/2021</a:t>
                      </a:r>
                    </a:p>
                  </a:txBody>
                  <a:tcPr marL="0" marR="0" marT="0" marB="0" anchor="ctr"/>
                </a:tc>
                <a:tc>
                  <a:txBody>
                    <a:bodyPr/>
                    <a:lstStyle/>
                    <a:p>
                      <a:pPr algn="ctr" fontAlgn="b"/>
                      <a:r>
                        <a:rPr lang="en-US" sz="1200" b="0" i="0" u="none" strike="noStrike">
                          <a:solidFill>
                            <a:schemeClr val="tx1"/>
                          </a:solidFill>
                          <a:effectLst/>
                          <a:latin typeface="+mj-lt"/>
                        </a:rPr>
                        <a:t>1.02%</a:t>
                      </a:r>
                    </a:p>
                  </a:txBody>
                  <a:tcPr marL="0" marR="0" marT="0" marB="0" anchor="ctr"/>
                </a:tc>
                <a:tc>
                  <a:txBody>
                    <a:bodyPr/>
                    <a:lstStyle/>
                    <a:p>
                      <a:pPr algn="ctr" fontAlgn="b"/>
                      <a:r>
                        <a:rPr lang="en-US" sz="1200" b="0" i="0" u="none" strike="noStrike">
                          <a:solidFill>
                            <a:schemeClr val="tx1"/>
                          </a:solidFill>
                          <a:effectLst/>
                          <a:latin typeface="+mj-lt"/>
                        </a:rPr>
                        <a:t>0.34%</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0.34%</a:t>
                      </a:r>
                    </a:p>
                  </a:txBody>
                  <a:tcPr marL="0" marR="0" marT="0" marB="0" anchor="ctr"/>
                </a:tc>
                <a:tc>
                  <a:txBody>
                    <a:bodyPr/>
                    <a:lstStyle/>
                    <a:p>
                      <a:pPr algn="ctr" fontAlgn="b"/>
                      <a:r>
                        <a:rPr lang="en-US" sz="1200" b="0" i="0" u="none" strike="noStrike" dirty="0">
                          <a:solidFill>
                            <a:schemeClr val="tx1"/>
                          </a:solidFill>
                          <a:effectLst/>
                          <a:latin typeface="+mj-lt"/>
                        </a:rPr>
                        <a:t>0.02%</a:t>
                      </a:r>
                    </a:p>
                  </a:txBody>
                  <a:tcPr marL="0" marR="0" marT="0" marB="0" anchor="ctr"/>
                </a:tc>
                <a:tc>
                  <a:txBody>
                    <a:bodyPr/>
                    <a:lstStyle/>
                    <a:p>
                      <a:pPr algn="ctr" fontAlgn="b"/>
                      <a:r>
                        <a:rPr lang="en-US" sz="1200" b="0" i="0" u="none" strike="noStrike" dirty="0">
                          <a:solidFill>
                            <a:schemeClr val="tx1"/>
                          </a:solidFill>
                          <a:effectLst/>
                          <a:latin typeface="+mj-lt"/>
                        </a:rPr>
                        <a:t>0.11%</a:t>
                      </a:r>
                    </a:p>
                  </a:txBody>
                  <a:tcPr marL="0" marR="0" marT="0" marB="0" anchor="ctr"/>
                </a:tc>
                <a:extLst>
                  <a:ext uri="{0D108BD9-81ED-4DB2-BD59-A6C34878D82A}">
                    <a16:rowId xmlns:a16="http://schemas.microsoft.com/office/drawing/2014/main" val="1605228313"/>
                  </a:ext>
                </a:extLst>
              </a:tr>
              <a:tr h="269000">
                <a:tc>
                  <a:txBody>
                    <a:bodyPr/>
                    <a:lstStyle/>
                    <a:p>
                      <a:pPr algn="ctr" fontAlgn="b"/>
                      <a:r>
                        <a:rPr lang="en-US" sz="1200" b="0" i="0" u="none" strike="noStrike" dirty="0">
                          <a:solidFill>
                            <a:srgbClr val="6B6B6B"/>
                          </a:solidFill>
                          <a:effectLst/>
                          <a:latin typeface="+mj-lt"/>
                        </a:rPr>
                        <a:t>6/30/2021</a:t>
                      </a:r>
                    </a:p>
                  </a:txBody>
                  <a:tcPr marL="0" marR="0" marT="0" marB="0" anchor="ctr"/>
                </a:tc>
                <a:tc>
                  <a:txBody>
                    <a:bodyPr/>
                    <a:lstStyle/>
                    <a:p>
                      <a:pPr algn="ctr" fontAlgn="b"/>
                      <a:r>
                        <a:rPr lang="en-US" sz="1200" b="0" i="0" u="none" strike="noStrike">
                          <a:solidFill>
                            <a:schemeClr val="tx1"/>
                          </a:solidFill>
                          <a:effectLst/>
                          <a:latin typeface="+mj-lt"/>
                        </a:rPr>
                        <a:t>0.23%</a:t>
                      </a:r>
                    </a:p>
                  </a:txBody>
                  <a:tcPr marL="0" marR="0" marT="0" marB="0" anchor="ctr"/>
                </a:tc>
                <a:tc>
                  <a:txBody>
                    <a:bodyPr/>
                    <a:lstStyle/>
                    <a:p>
                      <a:pPr algn="ctr" fontAlgn="b"/>
                      <a:r>
                        <a:rPr lang="en-US" sz="1200" b="0" i="0" u="none" strike="noStrike">
                          <a:solidFill>
                            <a:schemeClr val="tx1"/>
                          </a:solidFill>
                          <a:effectLst/>
                          <a:latin typeface="+mj-lt"/>
                        </a:rPr>
                        <a:t>-0.62%</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a:solidFill>
                            <a:schemeClr val="tx1"/>
                          </a:solidFill>
                          <a:effectLst/>
                          <a:latin typeface="+mj-lt"/>
                        </a:rPr>
                        <a:t>0.01%</a:t>
                      </a:r>
                    </a:p>
                  </a:txBody>
                  <a:tcPr marL="0" marR="0" marT="0" marB="0" anchor="ctr"/>
                </a:tc>
                <a:tc>
                  <a:txBody>
                    <a:bodyPr/>
                    <a:lstStyle/>
                    <a:p>
                      <a:pPr algn="ctr" fontAlgn="b"/>
                      <a:r>
                        <a:rPr lang="en-US" sz="1200" b="0" i="0" u="none" strike="noStrike" dirty="0">
                          <a:solidFill>
                            <a:schemeClr val="tx1"/>
                          </a:solidFill>
                          <a:effectLst/>
                          <a:latin typeface="+mj-lt"/>
                        </a:rPr>
                        <a:t>0.01%</a:t>
                      </a:r>
                    </a:p>
                  </a:txBody>
                  <a:tcPr marL="0" marR="0" marT="0" marB="0" anchor="ctr"/>
                </a:tc>
                <a:extLst>
                  <a:ext uri="{0D108BD9-81ED-4DB2-BD59-A6C34878D82A}">
                    <a16:rowId xmlns:a16="http://schemas.microsoft.com/office/drawing/2014/main" val="2644147902"/>
                  </a:ext>
                </a:extLst>
              </a:tr>
              <a:tr h="269000">
                <a:tc>
                  <a:txBody>
                    <a:bodyPr/>
                    <a:lstStyle/>
                    <a:p>
                      <a:pPr algn="ctr" fontAlgn="b"/>
                      <a:r>
                        <a:rPr lang="en-US" sz="1200" b="0" i="0" u="none" strike="noStrike" dirty="0">
                          <a:solidFill>
                            <a:srgbClr val="6B6B6B"/>
                          </a:solidFill>
                          <a:effectLst/>
                          <a:latin typeface="+mj-lt"/>
                        </a:rPr>
                        <a:t>9/30/2021</a:t>
                      </a:r>
                    </a:p>
                  </a:txBody>
                  <a:tcPr marL="0" marR="0" marT="0" marB="0" anchor="ctr"/>
                </a:tc>
                <a:tc>
                  <a:txBody>
                    <a:bodyPr/>
                    <a:lstStyle/>
                    <a:p>
                      <a:pPr algn="ctr" fontAlgn="b"/>
                      <a:r>
                        <a:rPr lang="en-US" sz="1200" b="0" i="0" u="none" strike="noStrike" dirty="0">
                          <a:solidFill>
                            <a:schemeClr val="tx1"/>
                          </a:solidFill>
                          <a:effectLst/>
                          <a:latin typeface="+mj-lt"/>
                        </a:rPr>
                        <a:t>0.16%</a:t>
                      </a:r>
                    </a:p>
                  </a:txBody>
                  <a:tcPr marL="0" marR="0" marT="0" marB="0" anchor="ctr"/>
                </a:tc>
                <a:tc>
                  <a:txBody>
                    <a:bodyPr/>
                    <a:lstStyle/>
                    <a:p>
                      <a:pPr algn="ctr" fontAlgn="b"/>
                      <a:r>
                        <a:rPr lang="en-US" sz="1200" b="0" i="0" u="none" strike="noStrike" dirty="0">
                          <a:solidFill>
                            <a:schemeClr val="tx1"/>
                          </a:solidFill>
                          <a:effectLst/>
                          <a:latin typeface="+mj-lt"/>
                        </a:rPr>
                        <a:t>-0.93%</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a:solidFill>
                            <a:schemeClr val="tx1"/>
                          </a:solidFill>
                          <a:effectLst/>
                          <a:latin typeface="+mj-lt"/>
                        </a:rPr>
                        <a:t>0.01%</a:t>
                      </a:r>
                    </a:p>
                  </a:txBody>
                  <a:tcPr marL="0" marR="0" marT="0" marB="0" anchor="ctr"/>
                </a:tc>
                <a:tc>
                  <a:txBody>
                    <a:bodyPr/>
                    <a:lstStyle/>
                    <a:p>
                      <a:pPr algn="ctr" fontAlgn="b"/>
                      <a:r>
                        <a:rPr lang="en-US" sz="1200" b="0" i="0" u="none" strike="noStrike" dirty="0">
                          <a:solidFill>
                            <a:schemeClr val="tx1"/>
                          </a:solidFill>
                          <a:effectLst/>
                          <a:latin typeface="+mj-lt"/>
                        </a:rPr>
                        <a:t>0.01%</a:t>
                      </a:r>
                    </a:p>
                  </a:txBody>
                  <a:tcPr marL="0" marR="0" marT="0" marB="0" anchor="ctr"/>
                </a:tc>
                <a:extLst>
                  <a:ext uri="{0D108BD9-81ED-4DB2-BD59-A6C34878D82A}">
                    <a16:rowId xmlns:a16="http://schemas.microsoft.com/office/drawing/2014/main" val="1213918450"/>
                  </a:ext>
                </a:extLst>
              </a:tr>
              <a:tr h="310275">
                <a:tc>
                  <a:txBody>
                    <a:bodyPr/>
                    <a:lstStyle/>
                    <a:p>
                      <a:pPr algn="ctr" fontAlgn="b"/>
                      <a:r>
                        <a:rPr lang="en-US" sz="1200" b="0" i="0" u="none" strike="noStrike" dirty="0">
                          <a:solidFill>
                            <a:srgbClr val="6B6B6B"/>
                          </a:solidFill>
                          <a:effectLst/>
                          <a:latin typeface="+mj-lt"/>
                        </a:rPr>
                        <a:t>12/31/2021</a:t>
                      </a:r>
                    </a:p>
                  </a:txBody>
                  <a:tcPr marL="0" marR="0" marT="0" marB="0" anchor="ctr"/>
                </a:tc>
                <a:tc>
                  <a:txBody>
                    <a:bodyPr/>
                    <a:lstStyle/>
                    <a:p>
                      <a:pPr algn="ctr" fontAlgn="b"/>
                      <a:r>
                        <a:rPr lang="en-US" sz="1200" b="0" i="0" u="none" strike="noStrike" dirty="0">
                          <a:solidFill>
                            <a:schemeClr val="tx1"/>
                          </a:solidFill>
                          <a:effectLst/>
                          <a:latin typeface="+mj-lt"/>
                        </a:rPr>
                        <a:t>-0.11%</a:t>
                      </a:r>
                    </a:p>
                  </a:txBody>
                  <a:tcPr marL="0" marR="0" marT="0" marB="0" anchor="ctr"/>
                </a:tc>
                <a:tc>
                  <a:txBody>
                    <a:bodyPr/>
                    <a:lstStyle/>
                    <a:p>
                      <a:pPr algn="ctr" fontAlgn="b"/>
                      <a:r>
                        <a:rPr lang="en-US" sz="1200" b="0" i="0" u="none" strike="noStrike" dirty="0">
                          <a:solidFill>
                            <a:schemeClr val="tx1"/>
                          </a:solidFill>
                          <a:effectLst/>
                          <a:latin typeface="+mj-lt"/>
                        </a:rPr>
                        <a:t>-1.27%</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extLst>
                  <a:ext uri="{0D108BD9-81ED-4DB2-BD59-A6C34878D82A}">
                    <a16:rowId xmlns:a16="http://schemas.microsoft.com/office/drawing/2014/main" val="3812934834"/>
                  </a:ext>
                </a:extLst>
              </a:tr>
              <a:tr h="269000">
                <a:tc>
                  <a:txBody>
                    <a:bodyPr/>
                    <a:lstStyle/>
                    <a:p>
                      <a:pPr algn="ctr" fontAlgn="b"/>
                      <a:r>
                        <a:rPr lang="en-US" sz="1200" b="0" i="0" u="none" strike="noStrike" dirty="0">
                          <a:solidFill>
                            <a:srgbClr val="6B6B6B"/>
                          </a:solidFill>
                          <a:effectLst/>
                          <a:latin typeface="+mj-lt"/>
                        </a:rPr>
                        <a:t>3/31/2022</a:t>
                      </a:r>
                    </a:p>
                  </a:txBody>
                  <a:tcPr marL="0" marR="0" marT="0" marB="0" anchor="ctr"/>
                </a:tc>
                <a:tc>
                  <a:txBody>
                    <a:bodyPr/>
                    <a:lstStyle/>
                    <a:p>
                      <a:pPr algn="ctr" fontAlgn="b"/>
                      <a:r>
                        <a:rPr lang="en-US" sz="1200" b="0" i="0" u="none" strike="noStrike" dirty="0">
                          <a:solidFill>
                            <a:schemeClr val="tx1"/>
                          </a:solidFill>
                          <a:effectLst/>
                          <a:latin typeface="+mj-lt"/>
                        </a:rPr>
                        <a:t>-1.03%</a:t>
                      </a:r>
                    </a:p>
                  </a:txBody>
                  <a:tcPr marL="0" marR="0" marT="0" marB="0" anchor="ctr"/>
                </a:tc>
                <a:tc>
                  <a:txBody>
                    <a:bodyPr/>
                    <a:lstStyle/>
                    <a:p>
                      <a:pPr algn="ctr" fontAlgn="b"/>
                      <a:r>
                        <a:rPr lang="en-US" sz="1200" b="0" i="0" u="none" strike="noStrike" dirty="0">
                          <a:solidFill>
                            <a:schemeClr val="tx1"/>
                          </a:solidFill>
                          <a:effectLst/>
                          <a:latin typeface="+mj-lt"/>
                        </a:rPr>
                        <a:t>-2.03%</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dirty="0">
                          <a:solidFill>
                            <a:schemeClr val="tx1"/>
                          </a:solidFill>
                          <a:effectLst/>
                          <a:latin typeface="+mj-lt"/>
                        </a:rPr>
                        <a:t>0.01%</a:t>
                      </a:r>
                    </a:p>
                  </a:txBody>
                  <a:tcPr marL="0" marR="0" marT="0" marB="0" anchor="ctr"/>
                </a:tc>
                <a:tc>
                  <a:txBody>
                    <a:bodyPr/>
                    <a:lstStyle/>
                    <a:p>
                      <a:pPr algn="ctr" fontAlgn="b"/>
                      <a:r>
                        <a:rPr lang="en-US" sz="1200" b="0" i="0" u="none" strike="noStrike" dirty="0">
                          <a:solidFill>
                            <a:schemeClr val="tx1"/>
                          </a:solidFill>
                          <a:effectLst/>
                          <a:latin typeface="+mj-lt"/>
                        </a:rPr>
                        <a:t>0.01%</a:t>
                      </a:r>
                    </a:p>
                  </a:txBody>
                  <a:tcPr marL="0" marR="0" marT="0" marB="0" anchor="ctr"/>
                </a:tc>
                <a:extLst>
                  <a:ext uri="{0D108BD9-81ED-4DB2-BD59-A6C34878D82A}">
                    <a16:rowId xmlns:a16="http://schemas.microsoft.com/office/drawing/2014/main" val="44290070"/>
                  </a:ext>
                </a:extLst>
              </a:tr>
              <a:tr h="269000">
                <a:tc>
                  <a:txBody>
                    <a:bodyPr/>
                    <a:lstStyle/>
                    <a:p>
                      <a:pPr algn="ctr" fontAlgn="b"/>
                      <a:r>
                        <a:rPr lang="en-US" sz="1200" b="0" i="0" u="none" strike="noStrike" dirty="0">
                          <a:solidFill>
                            <a:srgbClr val="6B6B6B"/>
                          </a:solidFill>
                          <a:effectLst/>
                          <a:latin typeface="+mj-lt"/>
                        </a:rPr>
                        <a:t>6/30/2022</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-1.68%</a:t>
                      </a:r>
                    </a:p>
                  </a:txBody>
                  <a:tcPr marL="0" marR="0" marT="0" marB="0" anchor="ctr"/>
                </a:tc>
                <a:tc>
                  <a:txBody>
                    <a:bodyPr/>
                    <a:lstStyle/>
                    <a:p>
                      <a:pPr algn="ctr" fontAlgn="b"/>
                      <a:r>
                        <a:rPr lang="en-US" sz="1200" b="0" i="0" u="none" strike="noStrike" dirty="0">
                          <a:solidFill>
                            <a:schemeClr val="tx1"/>
                          </a:solidFill>
                          <a:effectLst/>
                          <a:latin typeface="+mj-lt"/>
                        </a:rPr>
                        <a:t>-4.47%</a:t>
                      </a: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dirty="0">
                          <a:solidFill>
                            <a:schemeClr val="tx1"/>
                          </a:solidFill>
                          <a:effectLst/>
                          <a:latin typeface="+mj-lt"/>
                        </a:rPr>
                        <a:t>0.10%</a:t>
                      </a:r>
                    </a:p>
                  </a:txBody>
                  <a:tcPr marL="0" marR="0" marT="0" marB="0" anchor="ctr"/>
                </a:tc>
                <a:tc>
                  <a:txBody>
                    <a:bodyPr/>
                    <a:lstStyle/>
                    <a:p>
                      <a:pPr algn="ctr" fontAlgn="b"/>
                      <a:r>
                        <a:rPr lang="en-US" sz="1200" b="0" i="0" u="none" strike="noStrike" dirty="0">
                          <a:solidFill>
                            <a:schemeClr val="tx1"/>
                          </a:solidFill>
                          <a:effectLst/>
                          <a:latin typeface="+mj-lt"/>
                        </a:rPr>
                        <a:t>0.11%</a:t>
                      </a:r>
                    </a:p>
                  </a:txBody>
                  <a:tcPr marL="0" marR="0" marT="0" marB="0" anchor="ctr"/>
                </a:tc>
                <a:extLst>
                  <a:ext uri="{0D108BD9-81ED-4DB2-BD59-A6C34878D82A}">
                    <a16:rowId xmlns:a16="http://schemas.microsoft.com/office/drawing/2014/main" val="1986545458"/>
                  </a:ext>
                </a:extLst>
              </a:tr>
              <a:tr h="269000">
                <a:tc>
                  <a:txBody>
                    <a:bodyPr/>
                    <a:lstStyle/>
                    <a:p>
                      <a:pPr algn="ctr" fontAlgn="b"/>
                      <a:r>
                        <a:rPr lang="en-US" sz="1200" b="0" i="0" u="none" strike="noStrike" dirty="0">
                          <a:solidFill>
                            <a:srgbClr val="6B6B6B"/>
                          </a:solidFill>
                          <a:effectLst/>
                          <a:latin typeface="+mj-lt"/>
                        </a:rPr>
                        <a:t>9/30/2022</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-1.40%</a:t>
                      </a:r>
                    </a:p>
                  </a:txBody>
                  <a:tcPr marL="0" marR="0" marT="0" marB="0" anchor="ctr"/>
                </a:tc>
                <a:tc>
                  <a:txBody>
                    <a:bodyPr/>
                    <a:lstStyle/>
                    <a:p>
                      <a:pPr algn="ctr" fontAlgn="b"/>
                      <a:r>
                        <a:rPr lang="en-US" sz="1200" b="0" i="0" u="none" strike="noStrike" dirty="0">
                          <a:solidFill>
                            <a:schemeClr val="tx1"/>
                          </a:solidFill>
                          <a:effectLst/>
                          <a:latin typeface="+mj-lt"/>
                        </a:rPr>
                        <a:t>-5.09%</a:t>
                      </a: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dirty="0">
                          <a:solidFill>
                            <a:schemeClr val="tx1"/>
                          </a:solidFill>
                          <a:effectLst/>
                          <a:latin typeface="+mj-lt"/>
                        </a:rPr>
                        <a:t>0.41%</a:t>
                      </a:r>
                    </a:p>
                  </a:txBody>
                  <a:tcPr marL="0" marR="0" marT="0" marB="0" anchor="ctr"/>
                </a:tc>
                <a:tc>
                  <a:txBody>
                    <a:bodyPr/>
                    <a:lstStyle/>
                    <a:p>
                      <a:pPr algn="ctr" fontAlgn="b"/>
                      <a:r>
                        <a:rPr lang="en-US" sz="1200" b="0" i="0" u="none" strike="noStrike" dirty="0">
                          <a:solidFill>
                            <a:schemeClr val="tx1"/>
                          </a:solidFill>
                          <a:effectLst/>
                          <a:latin typeface="+mj-lt"/>
                        </a:rPr>
                        <a:t>0.45%</a:t>
                      </a:r>
                    </a:p>
                  </a:txBody>
                  <a:tcPr marL="0" marR="0" marT="0" marB="0" anchor="ctr"/>
                </a:tc>
                <a:extLst>
                  <a:ext uri="{0D108BD9-81ED-4DB2-BD59-A6C34878D82A}">
                    <a16:rowId xmlns:a16="http://schemas.microsoft.com/office/drawing/2014/main" val="3588741419"/>
                  </a:ext>
                </a:extLst>
              </a:tr>
              <a:tr h="310275">
                <a:tc>
                  <a:txBody>
                    <a:bodyPr/>
                    <a:lstStyle/>
                    <a:p>
                      <a:pPr algn="ctr" fontAlgn="b"/>
                      <a:r>
                        <a:rPr lang="en-US" sz="1200" b="0" i="0" u="none" strike="noStrike" dirty="0">
                          <a:solidFill>
                            <a:srgbClr val="6B6B6B"/>
                          </a:solidFill>
                          <a:effectLst/>
                          <a:latin typeface="+mj-lt"/>
                        </a:rPr>
                        <a:t>12/31/2022</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1.03%</a:t>
                      </a:r>
                    </a:p>
                  </a:txBody>
                  <a:tcPr marL="0" marR="0" marT="0" marB="0" anchor="ctr"/>
                </a:tc>
                <a:tc>
                  <a:txBody>
                    <a:bodyPr/>
                    <a:lstStyle/>
                    <a:p>
                      <a:pPr algn="ctr" fontAlgn="b"/>
                      <a:r>
                        <a:rPr lang="en-US" sz="1200" b="0" i="0" u="none" strike="noStrike" dirty="0">
                          <a:solidFill>
                            <a:schemeClr val="tx1"/>
                          </a:solidFill>
                          <a:effectLst/>
                          <a:latin typeface="+mj-lt"/>
                        </a:rPr>
                        <a:t>-0.65%</a:t>
                      </a:r>
                    </a:p>
                  </a:txBody>
                  <a:tcPr marL="0" marR="0" marT="0" marB="0" anchor="ctr"/>
                </a:tc>
                <a:tc>
                  <a:txBody>
                    <a:bodyPr/>
                    <a:lstStyle/>
                    <a:p>
                      <a:pPr algn="ctr" fontAlgn="b"/>
                      <a:r>
                        <a:rPr lang="en-US" sz="1200" b="0" i="0" u="none" strike="noStrike" dirty="0">
                          <a:solidFill>
                            <a:schemeClr val="tx1"/>
                          </a:solidFill>
                          <a:effectLst/>
                          <a:latin typeface="+mj-lt"/>
                        </a:rPr>
                        <a:t>0.00%</a:t>
                      </a:r>
                    </a:p>
                  </a:txBody>
                  <a:tcPr marL="0" marR="0" marT="0" marB="0" anchor="ctr"/>
                </a:tc>
                <a:tc>
                  <a:txBody>
                    <a:bodyPr/>
                    <a:lstStyle/>
                    <a:p>
                      <a:pPr algn="ctr" fontAlgn="b"/>
                      <a:r>
                        <a:rPr lang="en-US" sz="1200" b="0" i="0" u="none" strike="noStrike" dirty="0">
                          <a:solidFill>
                            <a:schemeClr val="tx1"/>
                          </a:solidFill>
                          <a:effectLst/>
                          <a:latin typeface="+mj-lt"/>
                        </a:rPr>
                        <a:t>1.29%</a:t>
                      </a:r>
                    </a:p>
                  </a:txBody>
                  <a:tcPr marL="0" marR="0" marT="0" marB="0" anchor="ctr"/>
                </a:tc>
                <a:tc>
                  <a:txBody>
                    <a:bodyPr/>
                    <a:lstStyle/>
                    <a:p>
                      <a:pPr algn="ctr" fontAlgn="b"/>
                      <a:r>
                        <a:rPr lang="en-US" sz="1200" b="0" i="0" u="none" strike="noStrike" dirty="0">
                          <a:solidFill>
                            <a:schemeClr val="tx1"/>
                          </a:solidFill>
                          <a:effectLst/>
                          <a:latin typeface="+mj-lt"/>
                        </a:rPr>
                        <a:t>1.37%</a:t>
                      </a:r>
                    </a:p>
                  </a:txBody>
                  <a:tcPr marL="0" marR="0" marT="0" marB="0" anchor="ctr"/>
                </a:tc>
                <a:extLst>
                  <a:ext uri="{0D108BD9-81ED-4DB2-BD59-A6C34878D82A}">
                    <a16:rowId xmlns:a16="http://schemas.microsoft.com/office/drawing/2014/main" val="275900391"/>
                  </a:ext>
                </a:extLst>
              </a:tr>
              <a:tr h="269000">
                <a:tc>
                  <a:txBody>
                    <a:bodyPr/>
                    <a:lstStyle/>
                    <a:p>
                      <a:pPr algn="ctr" fontAlgn="b"/>
                      <a:r>
                        <a:rPr lang="en-US" sz="1200" b="0" i="0" u="none" strike="noStrike" dirty="0">
                          <a:solidFill>
                            <a:srgbClr val="6B6B6B"/>
                          </a:solidFill>
                          <a:effectLst/>
                          <a:latin typeface="+mj-lt"/>
                        </a:rPr>
                        <a:t>3/31/2023</a:t>
                      </a: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endParaRPr lang="en-US" sz="1200" b="0" i="0" u="none" strike="noStrike" dirty="0">
                        <a:solidFill>
                          <a:schemeClr val="tx1"/>
                        </a:solidFill>
                        <a:effectLst/>
                        <a:latin typeface="+mj-lt"/>
                      </a:endParaRPr>
                    </a:p>
                  </a:txBody>
                  <a:tcPr marL="0" marR="0" marT="0" marB="0" anchor="ctr"/>
                </a:tc>
                <a:tc>
                  <a:txBody>
                    <a:bodyPr/>
                    <a:lstStyle/>
                    <a:p>
                      <a:pPr algn="ctr" fontAlgn="b"/>
                      <a:r>
                        <a:rPr lang="en-US" sz="1200" b="0" i="0" u="none" strike="noStrike" dirty="0">
                          <a:solidFill>
                            <a:schemeClr val="tx1"/>
                          </a:solidFill>
                          <a:effectLst/>
                          <a:latin typeface="+mj-lt"/>
                        </a:rPr>
                        <a:t>2.78%</a:t>
                      </a:r>
                    </a:p>
                  </a:txBody>
                  <a:tcPr marL="0" marR="0" marT="0" marB="0" anchor="ctr"/>
                </a:tc>
                <a:tc>
                  <a:txBody>
                    <a:bodyPr/>
                    <a:lstStyle/>
                    <a:p>
                      <a:pPr algn="ctr" fontAlgn="b"/>
                      <a:r>
                        <a:rPr lang="en-US" sz="1200" b="0" i="0" u="none" strike="noStrike" dirty="0">
                          <a:solidFill>
                            <a:schemeClr val="tx1"/>
                          </a:solidFill>
                          <a:effectLst/>
                          <a:latin typeface="+mj-lt"/>
                        </a:rPr>
                        <a:t>2.70%</a:t>
                      </a:r>
                    </a:p>
                  </a:txBody>
                  <a:tcPr marL="0" marR="0" marT="0" marB="0" anchor="ctr"/>
                </a:tc>
                <a:tc>
                  <a:txBody>
                    <a:bodyPr/>
                    <a:lstStyle/>
                    <a:p>
                      <a:pPr algn="ctr" fontAlgn="b"/>
                      <a:r>
                        <a:rPr lang="en-US" sz="1200" b="0" i="0" u="none" strike="noStrike" dirty="0">
                          <a:solidFill>
                            <a:schemeClr val="tx1"/>
                          </a:solidFill>
                          <a:effectLst/>
                          <a:latin typeface="+mj-lt"/>
                        </a:rPr>
                        <a:t>2.70%</a:t>
                      </a:r>
                    </a:p>
                  </a:txBody>
                  <a:tcPr marL="0" marR="0" marT="0" marB="0" anchor="ctr"/>
                </a:tc>
                <a:tc>
                  <a:txBody>
                    <a:bodyPr/>
                    <a:lstStyle/>
                    <a:p>
                      <a:pPr algn="ctr" fontAlgn="b"/>
                      <a:r>
                        <a:rPr lang="en-US" sz="1200" b="0" i="0" u="none" strike="noStrike" dirty="0">
                          <a:solidFill>
                            <a:schemeClr val="tx1"/>
                          </a:solidFill>
                          <a:effectLst/>
                          <a:latin typeface="+mj-lt"/>
                        </a:rPr>
                        <a:t>2.32%</a:t>
                      </a:r>
                    </a:p>
                  </a:txBody>
                  <a:tcPr marL="0" marR="0" marT="0" marB="0" anchor="ctr"/>
                </a:tc>
                <a:tc>
                  <a:txBody>
                    <a:bodyPr/>
                    <a:lstStyle/>
                    <a:p>
                      <a:pPr algn="ctr" fontAlgn="b"/>
                      <a:r>
                        <a:rPr lang="en-US" sz="1200" b="0" i="0" u="none" strike="noStrike" dirty="0">
                          <a:solidFill>
                            <a:schemeClr val="tx1"/>
                          </a:solidFill>
                          <a:effectLst/>
                          <a:latin typeface="+mj-lt"/>
                        </a:rPr>
                        <a:t>2.42%</a:t>
                      </a:r>
                    </a:p>
                  </a:txBody>
                  <a:tcPr marL="0" marR="0" marT="0" marB="0" anchor="ctr"/>
                </a:tc>
                <a:extLst>
                  <a:ext uri="{0D108BD9-81ED-4DB2-BD59-A6C34878D82A}">
                    <a16:rowId xmlns:a16="http://schemas.microsoft.com/office/drawing/2014/main" val="857695144"/>
                  </a:ext>
                </a:extLst>
              </a:tr>
            </a:tbl>
          </a:graphicData>
        </a:graphic>
      </p:graphicFrame>
      <p:sp>
        <p:nvSpPr>
          <p:cNvPr id="3" name="Title 2">
            <a:extLst>
              <a:ext uri="{FF2B5EF4-FFF2-40B4-BE49-F238E27FC236}">
                <a16:creationId xmlns:a16="http://schemas.microsoft.com/office/drawing/2014/main" id="{DB71F3B8-5923-49FD-800B-4E43FFAFCDBD}"/>
              </a:ext>
            </a:extLst>
          </p:cNvPr>
          <p:cNvSpPr>
            <a:spLocks noGrp="1"/>
          </p:cNvSpPr>
          <p:nvPr>
            <p:ph type="title"/>
          </p:nvPr>
        </p:nvSpPr>
        <p:spPr>
          <a:xfrm>
            <a:off x="401423" y="13648"/>
            <a:ext cx="8817990" cy="750622"/>
          </a:xfrm>
        </p:spPr>
        <p:txBody>
          <a:bodyPr/>
          <a:lstStyle/>
          <a:p>
            <a:r>
              <a:rPr lang="en-US" dirty="0"/>
              <a:t>Comparing the SSF Rate to Comparable Funds</a:t>
            </a:r>
          </a:p>
        </p:txBody>
      </p:sp>
      <p:sp>
        <p:nvSpPr>
          <p:cNvPr id="5" name="Slide Number Placeholder 4">
            <a:extLst>
              <a:ext uri="{FF2B5EF4-FFF2-40B4-BE49-F238E27FC236}">
                <a16:creationId xmlns:a16="http://schemas.microsoft.com/office/drawing/2014/main" id="{C48A8B47-DB9A-442C-9624-82EC52CC38A0}"/>
              </a:ext>
            </a:extLst>
          </p:cNvPr>
          <p:cNvSpPr>
            <a:spLocks noGrp="1"/>
          </p:cNvSpPr>
          <p:nvPr>
            <p:ph type="sldNum" sz="quarter" idx="4"/>
          </p:nvPr>
        </p:nvSpPr>
        <p:spPr/>
        <p:txBody>
          <a:bodyPr/>
          <a:lstStyle/>
          <a:p>
            <a:fld id="{A2331FDB-BF3C-41BE-9C4D-57B765ED9C6F}" type="slidenum">
              <a:rPr lang="en-US" smtClean="0"/>
              <a:pPr/>
              <a:t>10</a:t>
            </a:fld>
            <a:endParaRPr lang="en-US" dirty="0"/>
          </a:p>
        </p:txBody>
      </p:sp>
      <p:sp>
        <p:nvSpPr>
          <p:cNvPr id="12" name="Text Placeholder 11">
            <a:extLst>
              <a:ext uri="{FF2B5EF4-FFF2-40B4-BE49-F238E27FC236}">
                <a16:creationId xmlns:a16="http://schemas.microsoft.com/office/drawing/2014/main" id="{9F012769-8D1A-4AF2-8851-B1707217D47D}"/>
              </a:ext>
            </a:extLst>
          </p:cNvPr>
          <p:cNvSpPr>
            <a:spLocks noGrp="1"/>
          </p:cNvSpPr>
          <p:nvPr>
            <p:ph type="body" sz="quarter" idx="26"/>
          </p:nvPr>
        </p:nvSpPr>
        <p:spPr>
          <a:xfrm>
            <a:off x="859468" y="6033398"/>
            <a:ext cx="7467596" cy="429768"/>
          </a:xfrm>
        </p:spPr>
        <p:txBody>
          <a:bodyPr/>
          <a:lstStyle/>
          <a:p>
            <a:endParaRPr lang="en-US" dirty="0"/>
          </a:p>
          <a:p>
            <a:r>
              <a:rPr lang="en-US" dirty="0"/>
              <a:t>1. Starting 5/31/22, nine-month annualized return used.</a:t>
            </a:r>
          </a:p>
          <a:p>
            <a:r>
              <a:rPr lang="en-US" dirty="0"/>
              <a:t>Notes: *Lesser of One-Year Liquidity Return or One-Year Liquidity and Reserve Return, not to fall below zero. Government Institutional Money Market Fund Universe averaged 605 Funds with $3.89 Trillion.  Returns are Universe Median, reported quarterly. Prime (Tier 1) Institutional Money Market Fund Universe averaged 241 Funds with $686 Billion.  Returns are Universe Median, reported quarterly.</a:t>
            </a:r>
          </a:p>
          <a:p>
            <a:r>
              <a:rPr lang="en-US" dirty="0"/>
              <a:t>Sources: eVestment, NEPC</a:t>
            </a:r>
          </a:p>
        </p:txBody>
      </p:sp>
    </p:spTree>
    <p:extLst>
      <p:ext uri="{BB962C8B-B14F-4D97-AF65-F5344CB8AC3E}">
        <p14:creationId xmlns:p14="http://schemas.microsoft.com/office/powerpoint/2010/main" val="4285537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0AB243-E1BF-4DB8-949C-CCA6C50EA90A}"/>
              </a:ext>
            </a:extLst>
          </p:cNvPr>
          <p:cNvSpPr>
            <a:spLocks noGrp="1"/>
          </p:cNvSpPr>
          <p:nvPr>
            <p:ph idx="1"/>
          </p:nvPr>
        </p:nvSpPr>
        <p:spPr/>
        <p:txBody>
          <a:bodyPr/>
          <a:lstStyle/>
          <a:p>
            <a:r>
              <a:rPr lang="en-US" dirty="0"/>
              <a:t>The Federal Reserve is anticipating a tighter monetary policy environment for the next few years given still-present inflation pressures and a relatively strong economic backdrop</a:t>
            </a:r>
          </a:p>
          <a:p>
            <a:pPr marL="341296" lvl="1" indent="0">
              <a:buNone/>
            </a:pPr>
            <a:endParaRPr lang="en-US" sz="700" dirty="0"/>
          </a:p>
          <a:p>
            <a:r>
              <a:rPr lang="en-US" dirty="0"/>
              <a:t>NEPC expects interest rates to remain elevated in this environment and views a “hard landing” scenario with a Fed pivot as a less likely economic outcome</a:t>
            </a:r>
          </a:p>
          <a:p>
            <a:pPr lvl="1"/>
            <a:r>
              <a:rPr lang="en-US" dirty="0"/>
              <a:t>As such, the current yield environment is supportive for fixed income returns and a positive SSF payout rate</a:t>
            </a:r>
          </a:p>
          <a:p>
            <a:pPr lvl="1"/>
            <a:r>
              <a:rPr lang="en-US" dirty="0"/>
              <a:t>Additional interest rate volatility is expected given ongoing debt ceiling discussions and the potential for further fallout from the banking sector stress</a:t>
            </a:r>
          </a:p>
          <a:p>
            <a:endParaRPr lang="en-US" sz="700" dirty="0"/>
          </a:p>
          <a:p>
            <a:r>
              <a:rPr lang="en-US" dirty="0"/>
              <a:t>NEPC’s expected returns for fixed income asset classes have increased dramatically over the last year, reflecting the transition to a higher interest rate environment</a:t>
            </a:r>
          </a:p>
        </p:txBody>
      </p:sp>
      <p:sp>
        <p:nvSpPr>
          <p:cNvPr id="3" name="Title 2">
            <a:extLst>
              <a:ext uri="{FF2B5EF4-FFF2-40B4-BE49-F238E27FC236}">
                <a16:creationId xmlns:a16="http://schemas.microsoft.com/office/drawing/2014/main" id="{8BAB9F3A-15D9-4D76-B298-3048E9C8054A}"/>
              </a:ext>
            </a:extLst>
          </p:cNvPr>
          <p:cNvSpPr>
            <a:spLocks noGrp="1"/>
          </p:cNvSpPr>
          <p:nvPr>
            <p:ph type="title"/>
          </p:nvPr>
        </p:nvSpPr>
        <p:spPr/>
        <p:txBody>
          <a:bodyPr/>
          <a:lstStyle/>
          <a:p>
            <a:r>
              <a:rPr lang="en-US" dirty="0"/>
              <a:t>Conclusion</a:t>
            </a:r>
          </a:p>
        </p:txBody>
      </p:sp>
      <p:sp>
        <p:nvSpPr>
          <p:cNvPr id="4" name="Slide Number Placeholder 3">
            <a:extLst>
              <a:ext uri="{FF2B5EF4-FFF2-40B4-BE49-F238E27FC236}">
                <a16:creationId xmlns:a16="http://schemas.microsoft.com/office/drawing/2014/main" id="{1275EC80-C8D8-416C-8722-6FDBEA0D004F}"/>
              </a:ext>
            </a:extLst>
          </p:cNvPr>
          <p:cNvSpPr>
            <a:spLocks noGrp="1"/>
          </p:cNvSpPr>
          <p:nvPr>
            <p:ph type="sldNum" sz="quarter" idx="4"/>
          </p:nvPr>
        </p:nvSpPr>
        <p:spPr/>
        <p:txBody>
          <a:bodyPr/>
          <a:lstStyle/>
          <a:p>
            <a:fld id="{A2331FDB-BF3C-41BE-9C4D-57B765ED9C6F}" type="slidenum">
              <a:rPr lang="en-US" smtClean="0"/>
              <a:pPr/>
              <a:t>11</a:t>
            </a:fld>
            <a:endParaRPr lang="en-US" dirty="0"/>
          </a:p>
        </p:txBody>
      </p:sp>
    </p:spTree>
    <p:extLst>
      <p:ext uri="{BB962C8B-B14F-4D97-AF65-F5344CB8AC3E}">
        <p14:creationId xmlns:p14="http://schemas.microsoft.com/office/powerpoint/2010/main" val="2954277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lgn="just">
              <a:buNone/>
            </a:pPr>
            <a:r>
              <a:rPr lang="en-US" dirty="0"/>
              <a:t>Past performance is no guarantee of future results.</a:t>
            </a:r>
          </a:p>
          <a:p>
            <a:pPr marL="0" indent="0" algn="just">
              <a:buNone/>
            </a:pPr>
            <a:r>
              <a:rPr lang="en-US" dirty="0"/>
              <a:t>The goal of this report is to provide a basis for monitoring financial markets.  The opinions presented herein represent the good faith views of NEPC as of the date of this report and are subject to change at any time. </a:t>
            </a:r>
          </a:p>
          <a:p>
            <a:pPr marL="0" lvl="0" indent="0" algn="just">
              <a:buNone/>
            </a:pPr>
            <a:r>
              <a:rPr lang="en-US" dirty="0"/>
              <a:t>Information on market indices was provided by sources external to NEPC.  While NEPC has exercised reasonable professional care in preparing this report, we cannot guarantee the accuracy of all source information contained within.</a:t>
            </a:r>
          </a:p>
          <a:p>
            <a:pPr marL="0" indent="0" algn="just">
              <a:buNone/>
            </a:pPr>
            <a:r>
              <a:rPr lang="en-US" dirty="0"/>
              <a:t>All investments carry some level of risk.  Diversification and other asset allocation techniques do not ensure profit or protect against losses.</a:t>
            </a:r>
          </a:p>
          <a:p>
            <a:pPr marL="0" indent="0" algn="just">
              <a:buNone/>
            </a:pPr>
            <a:r>
              <a:rPr lang="en-US" dirty="0"/>
              <a:t>This report is provided as a management aid for the client’s internal use only.  This report may contain confidential or proprietary information and may not be copied or redistributed to any party not legally entitled to receive it.</a:t>
            </a:r>
          </a:p>
          <a:p>
            <a:pPr marL="285750" indent="-285750" algn="just" fontAlgn="t">
              <a:buFont typeface="Arial" pitchFamily="34" charset="0"/>
              <a:buChar char="•"/>
            </a:pPr>
            <a:endParaRPr lang="en-US" dirty="0"/>
          </a:p>
        </p:txBody>
      </p:sp>
      <p:sp>
        <p:nvSpPr>
          <p:cNvPr id="2" name="Title 1"/>
          <p:cNvSpPr>
            <a:spLocks noGrp="1"/>
          </p:cNvSpPr>
          <p:nvPr>
            <p:ph type="title"/>
          </p:nvPr>
        </p:nvSpPr>
        <p:spPr/>
        <p:txBody>
          <a:bodyPr>
            <a:normAutofit/>
          </a:bodyPr>
          <a:lstStyle/>
          <a:p>
            <a:r>
              <a:rPr lang="en-US" dirty="0"/>
              <a:t>Information Disclaimer</a:t>
            </a:r>
          </a:p>
        </p:txBody>
      </p:sp>
    </p:spTree>
    <p:extLst>
      <p:ext uri="{BB962C8B-B14F-4D97-AF65-F5344CB8AC3E}">
        <p14:creationId xmlns:p14="http://schemas.microsoft.com/office/powerpoint/2010/main" val="1108008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31">
            <a:extLst>
              <a:ext uri="{FF2B5EF4-FFF2-40B4-BE49-F238E27FC236}">
                <a16:creationId xmlns:a16="http://schemas.microsoft.com/office/drawing/2014/main" id="{FE360BDF-ADA3-4C37-9863-5D78C3F40EE0}"/>
              </a:ext>
            </a:extLst>
          </p:cNvPr>
          <p:cNvSpPr>
            <a:spLocks noGrp="1"/>
          </p:cNvSpPr>
          <p:nvPr>
            <p:ph idx="1"/>
          </p:nvPr>
        </p:nvSpPr>
        <p:spPr/>
        <p:txBody>
          <a:bodyPr anchor="ctr"/>
          <a:lstStyle/>
          <a:p>
            <a:pPr marL="0" indent="0">
              <a:buNone/>
            </a:pPr>
            <a:r>
              <a:rPr lang="en-US" sz="1600" b="0" dirty="0">
                <a:solidFill>
                  <a:schemeClr val="tx1"/>
                </a:solidFill>
              </a:rPr>
              <a:t>The Office of the State Treasurer (“OST”) manages and invests the state’s excess cash in two fixed income portfolios—a smaller, short-term “liquidity portfolio” and a larger, longer-term “reserve portfolio,” collectively referred to at the state’s “total portfolio.”  The total portfolio includes monies on deposit from the school districts and other sources that are accounted for in various special budgetary funds, referred to as School and Special Funds (“SSFs”).  The Cash Management Policy Board (“CMPB”) determines the interest rate which SSFs on deposit with OST are paid.</a:t>
            </a:r>
          </a:p>
          <a:p>
            <a:pPr marL="0" indent="0">
              <a:buNone/>
            </a:pPr>
            <a:r>
              <a:rPr lang="en-US" sz="1600" b="0" dirty="0">
                <a:solidFill>
                  <a:schemeClr val="tx1"/>
                </a:solidFill>
              </a:rPr>
              <a:t>Currently, the CMPB calculates the SSF rate using the 9-month return (rolling average) on the state’s liquidity portfolio. To protect SSF recipients and the State, the SSF rate has a “rate cap” and a “rate floor.” If the liquidity rate is more than the combined rate for the total portfolio, the rate cap is applied, and OST pays the combined rate for the total portfolio. The liquidity rate is typically less than the rate of return for the total portfolio, so the SSF cap is not often applied.  Conversely, the rate floor stipulates that the SSF rate cannot go below zero.  This means that SSFs are guaranteed not to lose money, even when the rate of return for the total portfolio is negative.  The CMPB views this as an equitable approach.  </a:t>
            </a:r>
          </a:p>
        </p:txBody>
      </p:sp>
      <p:sp>
        <p:nvSpPr>
          <p:cNvPr id="31" name="Title 30">
            <a:extLst>
              <a:ext uri="{FF2B5EF4-FFF2-40B4-BE49-F238E27FC236}">
                <a16:creationId xmlns:a16="http://schemas.microsoft.com/office/drawing/2014/main" id="{3B539DCF-2E64-442F-B9D1-2C7C678570E5}"/>
              </a:ext>
            </a:extLst>
          </p:cNvPr>
          <p:cNvSpPr>
            <a:spLocks noGrp="1"/>
          </p:cNvSpPr>
          <p:nvPr>
            <p:ph type="title"/>
          </p:nvPr>
        </p:nvSpPr>
        <p:spPr/>
        <p:txBody>
          <a:bodyPr/>
          <a:lstStyle/>
          <a:p>
            <a:r>
              <a:rPr lang="en-US" dirty="0"/>
              <a:t>SSF Calculation Background</a:t>
            </a:r>
          </a:p>
        </p:txBody>
      </p:sp>
      <p:sp>
        <p:nvSpPr>
          <p:cNvPr id="3" name="Slide Number Placeholder 2">
            <a:extLst>
              <a:ext uri="{FF2B5EF4-FFF2-40B4-BE49-F238E27FC236}">
                <a16:creationId xmlns:a16="http://schemas.microsoft.com/office/drawing/2014/main" id="{ACB15816-FC10-4E0F-927A-BB297521BDB7}"/>
              </a:ext>
            </a:extLst>
          </p:cNvPr>
          <p:cNvSpPr>
            <a:spLocks noGrp="1"/>
          </p:cNvSpPr>
          <p:nvPr>
            <p:ph type="sldNum" sz="quarter" idx="4"/>
          </p:nvPr>
        </p:nvSpPr>
        <p:spPr/>
        <p:txBody>
          <a:bodyPr/>
          <a:lstStyle/>
          <a:p>
            <a:fld id="{A2331FDB-BF3C-41BE-9C4D-57B765ED9C6F}" type="slidenum">
              <a:rPr lang="en-US" smtClean="0"/>
              <a:pPr/>
              <a:t>2</a:t>
            </a:fld>
            <a:endParaRPr lang="en-US" dirty="0"/>
          </a:p>
        </p:txBody>
      </p:sp>
    </p:spTree>
    <p:extLst>
      <p:ext uri="{BB962C8B-B14F-4D97-AF65-F5344CB8AC3E}">
        <p14:creationId xmlns:p14="http://schemas.microsoft.com/office/powerpoint/2010/main" val="3031878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ontent Placeholder 15">
            <a:extLst>
              <a:ext uri="{FF2B5EF4-FFF2-40B4-BE49-F238E27FC236}">
                <a16:creationId xmlns:a16="http://schemas.microsoft.com/office/drawing/2014/main" id="{2AD58DB1-AA5E-436F-9CBC-1AD744D7D1B7}"/>
              </a:ext>
            </a:extLst>
          </p:cNvPr>
          <p:cNvGraphicFramePr>
            <a:graphicFrameLocks noGrp="1"/>
          </p:cNvGraphicFramePr>
          <p:nvPr>
            <p:ph idx="1"/>
            <p:extLst>
              <p:ext uri="{D42A27DB-BD31-4B8C-83A1-F6EECF244321}">
                <p14:modId xmlns:p14="http://schemas.microsoft.com/office/powerpoint/2010/main" val="967407096"/>
              </p:ext>
            </p:extLst>
          </p:nvPr>
        </p:nvGraphicFramePr>
        <p:xfrm>
          <a:off x="533400" y="1295400"/>
          <a:ext cx="8077200"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a:extLst>
              <a:ext uri="{FF2B5EF4-FFF2-40B4-BE49-F238E27FC236}">
                <a16:creationId xmlns:a16="http://schemas.microsoft.com/office/drawing/2014/main" id="{E836B85B-D0D1-4124-9107-537D7F8FFE1F}"/>
              </a:ext>
            </a:extLst>
          </p:cNvPr>
          <p:cNvSpPr>
            <a:spLocks noGrp="1"/>
          </p:cNvSpPr>
          <p:nvPr>
            <p:ph type="title"/>
          </p:nvPr>
        </p:nvSpPr>
        <p:spPr/>
        <p:txBody>
          <a:bodyPr/>
          <a:lstStyle/>
          <a:p>
            <a:r>
              <a:rPr lang="en-US" dirty="0"/>
              <a:t>Riskier assets have outperformed</a:t>
            </a:r>
          </a:p>
        </p:txBody>
      </p:sp>
      <p:sp>
        <p:nvSpPr>
          <p:cNvPr id="6" name="Text Placeholder 5">
            <a:extLst>
              <a:ext uri="{FF2B5EF4-FFF2-40B4-BE49-F238E27FC236}">
                <a16:creationId xmlns:a16="http://schemas.microsoft.com/office/drawing/2014/main" id="{D50FF691-9A83-436E-9D9C-DF80629D2F38}"/>
              </a:ext>
            </a:extLst>
          </p:cNvPr>
          <p:cNvSpPr>
            <a:spLocks noGrp="1"/>
          </p:cNvSpPr>
          <p:nvPr>
            <p:ph type="body" sz="quarter" idx="26"/>
          </p:nvPr>
        </p:nvSpPr>
        <p:spPr/>
        <p:txBody>
          <a:bodyPr/>
          <a:lstStyle/>
          <a:p>
            <a:r>
              <a:rPr lang="en-US" dirty="0"/>
              <a:t>Notes: Year-to-date reflects returns 12/31/2022-04/18/2023</a:t>
            </a:r>
          </a:p>
          <a:p>
            <a:r>
              <a:rPr lang="en-US" dirty="0"/>
              <a:t>Sources: S&amp;P, Russell, MSCI, JPM, Bloomberg, FactSet</a:t>
            </a:r>
          </a:p>
        </p:txBody>
      </p:sp>
      <p:sp>
        <p:nvSpPr>
          <p:cNvPr id="4" name="Text Placeholder 3">
            <a:extLst>
              <a:ext uri="{FF2B5EF4-FFF2-40B4-BE49-F238E27FC236}">
                <a16:creationId xmlns:a16="http://schemas.microsoft.com/office/drawing/2014/main" id="{DE645407-2F8F-4A5F-86A9-5E3805CBC33F}"/>
              </a:ext>
            </a:extLst>
          </p:cNvPr>
          <p:cNvSpPr>
            <a:spLocks noGrp="1"/>
          </p:cNvSpPr>
          <p:nvPr>
            <p:ph type="body" sz="quarter" idx="12"/>
          </p:nvPr>
        </p:nvSpPr>
        <p:spPr/>
        <p:txBody>
          <a:bodyPr/>
          <a:lstStyle/>
          <a:p>
            <a:r>
              <a:rPr lang="en-US" dirty="0"/>
              <a:t>Market Index Returns</a:t>
            </a:r>
          </a:p>
        </p:txBody>
      </p:sp>
      <p:sp>
        <p:nvSpPr>
          <p:cNvPr id="5" name="Slide Number Placeholder 4">
            <a:extLst>
              <a:ext uri="{FF2B5EF4-FFF2-40B4-BE49-F238E27FC236}">
                <a16:creationId xmlns:a16="http://schemas.microsoft.com/office/drawing/2014/main" id="{8E805E63-BBF4-4BC8-B2A0-34D91E152C4A}"/>
              </a:ext>
            </a:extLst>
          </p:cNvPr>
          <p:cNvSpPr>
            <a:spLocks noGrp="1"/>
          </p:cNvSpPr>
          <p:nvPr>
            <p:ph type="sldNum" sz="quarter" idx="4"/>
          </p:nvPr>
        </p:nvSpPr>
        <p:spPr/>
        <p:txBody>
          <a:bodyPr/>
          <a:lstStyle/>
          <a:p>
            <a:fld id="{A2331FDB-BF3C-41BE-9C4D-57B765ED9C6F}" type="slidenum">
              <a:rPr lang="en-US" smtClean="0"/>
              <a:pPr/>
              <a:t>3</a:t>
            </a:fld>
            <a:endParaRPr lang="en-US" dirty="0"/>
          </a:p>
        </p:txBody>
      </p:sp>
      <p:sp>
        <p:nvSpPr>
          <p:cNvPr id="10" name="Rectangle 9">
            <a:extLst>
              <a:ext uri="{FF2B5EF4-FFF2-40B4-BE49-F238E27FC236}">
                <a16:creationId xmlns:a16="http://schemas.microsoft.com/office/drawing/2014/main" id="{0293694D-F939-4B82-9AF9-6EF76CD49C0D}"/>
              </a:ext>
            </a:extLst>
          </p:cNvPr>
          <p:cNvSpPr/>
          <p:nvPr/>
        </p:nvSpPr>
        <p:spPr>
          <a:xfrm>
            <a:off x="4513620" y="2236359"/>
            <a:ext cx="3280973" cy="1329179"/>
          </a:xfrm>
          <a:prstGeom prst="rect">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75BD7A0-3BDB-4679-8EF4-FA9964011FB9}"/>
              </a:ext>
            </a:extLst>
          </p:cNvPr>
          <p:cNvSpPr/>
          <p:nvPr/>
        </p:nvSpPr>
        <p:spPr>
          <a:xfrm>
            <a:off x="4513621" y="3289712"/>
            <a:ext cx="2396769" cy="7506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Fixed Income</a:t>
            </a:r>
          </a:p>
        </p:txBody>
      </p:sp>
      <p:sp>
        <p:nvSpPr>
          <p:cNvPr id="12" name="Rectangle 11">
            <a:extLst>
              <a:ext uri="{FF2B5EF4-FFF2-40B4-BE49-F238E27FC236}">
                <a16:creationId xmlns:a16="http://schemas.microsoft.com/office/drawing/2014/main" id="{AB96F489-B2FB-423E-BA8A-61E45AB3CA73}"/>
              </a:ext>
            </a:extLst>
          </p:cNvPr>
          <p:cNvSpPr/>
          <p:nvPr/>
        </p:nvSpPr>
        <p:spPr>
          <a:xfrm>
            <a:off x="4161120" y="5290192"/>
            <a:ext cx="4714042" cy="107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Asset returns were challenged in 2022 as an elevated inflation and tighter policy backdrop weighed on markets. Returns have been more resilient in 2023 as recession concerns have weighed on interest rates, providing a tailwind for fixed income and interest rate-sensitive names in the stock market.</a:t>
            </a:r>
          </a:p>
        </p:txBody>
      </p:sp>
    </p:spTree>
    <p:extLst>
      <p:ext uri="{BB962C8B-B14F-4D97-AF65-F5344CB8AC3E}">
        <p14:creationId xmlns:p14="http://schemas.microsoft.com/office/powerpoint/2010/main" val="3378607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C974CF53-CB2F-4226-82EA-C3AEBB71A893}"/>
              </a:ext>
            </a:extLst>
          </p:cNvPr>
          <p:cNvGraphicFramePr>
            <a:graphicFrameLocks noGrp="1"/>
          </p:cNvGraphicFramePr>
          <p:nvPr>
            <p:ph idx="1"/>
            <p:extLst>
              <p:ext uri="{D42A27DB-BD31-4B8C-83A1-F6EECF244321}">
                <p14:modId xmlns:p14="http://schemas.microsoft.com/office/powerpoint/2010/main" val="2299542876"/>
              </p:ext>
            </p:extLst>
          </p:nvPr>
        </p:nvGraphicFramePr>
        <p:xfrm>
          <a:off x="533400" y="1295400"/>
          <a:ext cx="8077200"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a:extLst>
              <a:ext uri="{FF2B5EF4-FFF2-40B4-BE49-F238E27FC236}">
                <a16:creationId xmlns:a16="http://schemas.microsoft.com/office/drawing/2014/main" id="{A54D4DDA-776B-4FC4-B183-C2BC01B547B0}"/>
              </a:ext>
            </a:extLst>
          </p:cNvPr>
          <p:cNvSpPr>
            <a:spLocks noGrp="1"/>
          </p:cNvSpPr>
          <p:nvPr>
            <p:ph type="title"/>
          </p:nvPr>
        </p:nvSpPr>
        <p:spPr/>
        <p:txBody>
          <a:bodyPr/>
          <a:lstStyle/>
          <a:p>
            <a:r>
              <a:rPr lang="en-US" dirty="0"/>
              <a:t>A Long-Term History of Interest Rates</a:t>
            </a:r>
          </a:p>
        </p:txBody>
      </p:sp>
      <p:sp>
        <p:nvSpPr>
          <p:cNvPr id="11" name="Text Placeholder 10">
            <a:extLst>
              <a:ext uri="{FF2B5EF4-FFF2-40B4-BE49-F238E27FC236}">
                <a16:creationId xmlns:a16="http://schemas.microsoft.com/office/drawing/2014/main" id="{CD6D5B9E-0578-4C5C-9921-FC7E1195B46B}"/>
              </a:ext>
            </a:extLst>
          </p:cNvPr>
          <p:cNvSpPr>
            <a:spLocks noGrp="1"/>
          </p:cNvSpPr>
          <p:nvPr>
            <p:ph type="body" sz="quarter" idx="12"/>
          </p:nvPr>
        </p:nvSpPr>
        <p:spPr>
          <a:xfrm>
            <a:off x="533400" y="826737"/>
            <a:ext cx="8488052" cy="468663"/>
          </a:xfrm>
        </p:spPr>
        <p:txBody>
          <a:bodyPr/>
          <a:lstStyle/>
          <a:p>
            <a:r>
              <a:rPr lang="en-US" dirty="0"/>
              <a:t>Fed Funds Effective Rate Long-term History (1954-Present)</a:t>
            </a:r>
          </a:p>
        </p:txBody>
      </p:sp>
      <p:sp>
        <p:nvSpPr>
          <p:cNvPr id="4" name="Slide Number Placeholder 3">
            <a:extLst>
              <a:ext uri="{FF2B5EF4-FFF2-40B4-BE49-F238E27FC236}">
                <a16:creationId xmlns:a16="http://schemas.microsoft.com/office/drawing/2014/main" id="{66379B7D-5453-4F93-A183-BB55810679A6}"/>
              </a:ext>
            </a:extLst>
          </p:cNvPr>
          <p:cNvSpPr>
            <a:spLocks noGrp="1"/>
          </p:cNvSpPr>
          <p:nvPr>
            <p:ph type="sldNum" sz="quarter" idx="4"/>
          </p:nvPr>
        </p:nvSpPr>
        <p:spPr/>
        <p:txBody>
          <a:bodyPr/>
          <a:lstStyle/>
          <a:p>
            <a:fld id="{A2331FDB-BF3C-41BE-9C4D-57B765ED9C6F}" type="slidenum">
              <a:rPr lang="en-US" smtClean="0"/>
              <a:pPr/>
              <a:t>4</a:t>
            </a:fld>
            <a:endParaRPr lang="en-US" dirty="0"/>
          </a:p>
        </p:txBody>
      </p:sp>
      <p:sp>
        <p:nvSpPr>
          <p:cNvPr id="12" name="Text Placeholder 11">
            <a:extLst>
              <a:ext uri="{FF2B5EF4-FFF2-40B4-BE49-F238E27FC236}">
                <a16:creationId xmlns:a16="http://schemas.microsoft.com/office/drawing/2014/main" id="{E8F8A3BC-5D8A-4EDA-98CB-A73B82263279}"/>
              </a:ext>
            </a:extLst>
          </p:cNvPr>
          <p:cNvSpPr>
            <a:spLocks noGrp="1"/>
          </p:cNvSpPr>
          <p:nvPr>
            <p:ph type="body" sz="quarter" idx="26"/>
          </p:nvPr>
        </p:nvSpPr>
        <p:spPr/>
        <p:txBody>
          <a:bodyPr/>
          <a:lstStyle/>
          <a:p>
            <a:r>
              <a:rPr lang="en-US" dirty="0"/>
              <a:t>Source: Federal Reserve, FactSet, NEPC</a:t>
            </a:r>
          </a:p>
        </p:txBody>
      </p:sp>
      <p:sp>
        <p:nvSpPr>
          <p:cNvPr id="13" name="Rectangle 12">
            <a:extLst>
              <a:ext uri="{FF2B5EF4-FFF2-40B4-BE49-F238E27FC236}">
                <a16:creationId xmlns:a16="http://schemas.microsoft.com/office/drawing/2014/main" id="{E63E7D8F-1E8E-41CD-8B35-26C69F7588D2}"/>
              </a:ext>
            </a:extLst>
          </p:cNvPr>
          <p:cNvSpPr/>
          <p:nvPr/>
        </p:nvSpPr>
        <p:spPr>
          <a:xfrm>
            <a:off x="7927759" y="4347200"/>
            <a:ext cx="452761" cy="992171"/>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556A67C-3B76-484C-B48C-632900860F55}"/>
              </a:ext>
            </a:extLst>
          </p:cNvPr>
          <p:cNvSpPr/>
          <p:nvPr/>
        </p:nvSpPr>
        <p:spPr>
          <a:xfrm>
            <a:off x="5166805" y="2219417"/>
            <a:ext cx="3443796" cy="7546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The Federal Reserve began increasing interest rates at a rapid pace in 2022 amid rising inflation pressures in the economy</a:t>
            </a:r>
          </a:p>
        </p:txBody>
      </p:sp>
    </p:spTree>
    <p:extLst>
      <p:ext uri="{BB962C8B-B14F-4D97-AF65-F5344CB8AC3E}">
        <p14:creationId xmlns:p14="http://schemas.microsoft.com/office/powerpoint/2010/main" val="362775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CA138B-6B06-4A6E-A114-D004BB9D84A7}"/>
              </a:ext>
            </a:extLst>
          </p:cNvPr>
          <p:cNvSpPr>
            <a:spLocks noGrp="1"/>
          </p:cNvSpPr>
          <p:nvPr>
            <p:ph type="title"/>
          </p:nvPr>
        </p:nvSpPr>
        <p:spPr/>
        <p:txBody>
          <a:bodyPr/>
          <a:lstStyle/>
          <a:p>
            <a:r>
              <a:rPr lang="en-US" dirty="0"/>
              <a:t>The U.S. Treasury Yield Curve</a:t>
            </a:r>
          </a:p>
        </p:txBody>
      </p:sp>
      <p:sp>
        <p:nvSpPr>
          <p:cNvPr id="4" name="Slide Number Placeholder 3">
            <a:extLst>
              <a:ext uri="{FF2B5EF4-FFF2-40B4-BE49-F238E27FC236}">
                <a16:creationId xmlns:a16="http://schemas.microsoft.com/office/drawing/2014/main" id="{2388A3DE-ABB1-48DB-982E-8F6090A556AA}"/>
              </a:ext>
            </a:extLst>
          </p:cNvPr>
          <p:cNvSpPr>
            <a:spLocks noGrp="1"/>
          </p:cNvSpPr>
          <p:nvPr>
            <p:ph type="sldNum" sz="quarter" idx="4"/>
          </p:nvPr>
        </p:nvSpPr>
        <p:spPr/>
        <p:txBody>
          <a:bodyPr/>
          <a:lstStyle/>
          <a:p>
            <a:fld id="{A2331FDB-BF3C-41BE-9C4D-57B765ED9C6F}" type="slidenum">
              <a:rPr lang="en-US" smtClean="0"/>
              <a:pPr/>
              <a:t>5</a:t>
            </a:fld>
            <a:endParaRPr lang="en-US" dirty="0"/>
          </a:p>
        </p:txBody>
      </p:sp>
      <p:sp>
        <p:nvSpPr>
          <p:cNvPr id="5" name="Text Placeholder 4">
            <a:extLst>
              <a:ext uri="{FF2B5EF4-FFF2-40B4-BE49-F238E27FC236}">
                <a16:creationId xmlns:a16="http://schemas.microsoft.com/office/drawing/2014/main" id="{A46AECAC-1E07-4B4D-9745-F502907BB12D}"/>
              </a:ext>
            </a:extLst>
          </p:cNvPr>
          <p:cNvSpPr>
            <a:spLocks noGrp="1"/>
          </p:cNvSpPr>
          <p:nvPr>
            <p:ph type="body" sz="quarter" idx="26"/>
          </p:nvPr>
        </p:nvSpPr>
        <p:spPr/>
        <p:txBody>
          <a:bodyPr/>
          <a:lstStyle/>
          <a:p>
            <a:r>
              <a:rPr lang="en-US" dirty="0"/>
              <a:t>Source: FactSet, NEPC</a:t>
            </a:r>
          </a:p>
        </p:txBody>
      </p:sp>
      <p:graphicFrame>
        <p:nvGraphicFramePr>
          <p:cNvPr id="13" name="TREASCURVE">
            <a:extLst>
              <a:ext uri="{FF2B5EF4-FFF2-40B4-BE49-F238E27FC236}">
                <a16:creationId xmlns:a16="http://schemas.microsoft.com/office/drawing/2014/main" id="{08068B17-6F22-47F5-9DCD-414B97521A02}"/>
              </a:ext>
            </a:extLst>
          </p:cNvPr>
          <p:cNvGraphicFramePr>
            <a:graphicFrameLocks noGrp="1"/>
          </p:cNvGraphicFramePr>
          <p:nvPr>
            <p:ph idx="1"/>
            <p:extLst>
              <p:ext uri="{D42A27DB-BD31-4B8C-83A1-F6EECF244321}">
                <p14:modId xmlns:p14="http://schemas.microsoft.com/office/powerpoint/2010/main" val="3652565404"/>
              </p:ext>
            </p:extLst>
          </p:nvPr>
        </p:nvGraphicFramePr>
        <p:xfrm>
          <a:off x="533400" y="952500"/>
          <a:ext cx="8077200" cy="4762500"/>
        </p:xfrm>
        <a:graphic>
          <a:graphicData uri="http://schemas.openxmlformats.org/drawingml/2006/chart">
            <c:chart xmlns:c="http://schemas.openxmlformats.org/drawingml/2006/chart" xmlns:r="http://schemas.openxmlformats.org/officeDocument/2006/relationships" r:id="rId2"/>
          </a:graphicData>
        </a:graphic>
      </p:graphicFrame>
      <p:sp>
        <p:nvSpPr>
          <p:cNvPr id="14" name="Rectangle 13">
            <a:extLst>
              <a:ext uri="{FF2B5EF4-FFF2-40B4-BE49-F238E27FC236}">
                <a16:creationId xmlns:a16="http://schemas.microsoft.com/office/drawing/2014/main" id="{0BDD07CA-AEA0-1720-5514-995385469F3D}"/>
              </a:ext>
            </a:extLst>
          </p:cNvPr>
          <p:cNvSpPr/>
          <p:nvPr/>
        </p:nvSpPr>
        <p:spPr>
          <a:xfrm>
            <a:off x="4128117" y="3764132"/>
            <a:ext cx="4162888" cy="8434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The U.S. yield curve is inverted. The front-end of the yield curve is sensitive to policy set by the Federal Reserve, while the long-end of the curve reflects more subdued growth and inflation expectations. </a:t>
            </a:r>
          </a:p>
        </p:txBody>
      </p:sp>
    </p:spTree>
    <p:extLst>
      <p:ext uri="{BB962C8B-B14F-4D97-AF65-F5344CB8AC3E}">
        <p14:creationId xmlns:p14="http://schemas.microsoft.com/office/powerpoint/2010/main" val="4293529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C3A0A3-0A76-4F9F-8BB0-8CDB342B7367}"/>
              </a:ext>
            </a:extLst>
          </p:cNvPr>
          <p:cNvSpPr>
            <a:spLocks noGrp="1"/>
          </p:cNvSpPr>
          <p:nvPr>
            <p:ph type="title"/>
          </p:nvPr>
        </p:nvSpPr>
        <p:spPr/>
        <p:txBody>
          <a:bodyPr/>
          <a:lstStyle/>
          <a:p>
            <a:r>
              <a:rPr lang="en-US" dirty="0"/>
              <a:t>Fed Funds Rate Expectations</a:t>
            </a:r>
          </a:p>
        </p:txBody>
      </p:sp>
      <p:sp>
        <p:nvSpPr>
          <p:cNvPr id="9" name="Text Placeholder 8">
            <a:extLst>
              <a:ext uri="{FF2B5EF4-FFF2-40B4-BE49-F238E27FC236}">
                <a16:creationId xmlns:a16="http://schemas.microsoft.com/office/drawing/2014/main" id="{D2CC3A1C-44E6-4CFD-AFBF-F92D72E9EA92}"/>
              </a:ext>
            </a:extLst>
          </p:cNvPr>
          <p:cNvSpPr>
            <a:spLocks noGrp="1"/>
          </p:cNvSpPr>
          <p:nvPr>
            <p:ph type="body" sz="quarter" idx="12"/>
          </p:nvPr>
        </p:nvSpPr>
        <p:spPr/>
        <p:txBody>
          <a:bodyPr/>
          <a:lstStyle/>
          <a:p>
            <a:r>
              <a:rPr lang="en-US" dirty="0"/>
              <a:t>Fed Dot Plot versus Fed Funds Futures</a:t>
            </a:r>
          </a:p>
        </p:txBody>
      </p:sp>
      <p:sp>
        <p:nvSpPr>
          <p:cNvPr id="4" name="Slide Number Placeholder 3">
            <a:extLst>
              <a:ext uri="{FF2B5EF4-FFF2-40B4-BE49-F238E27FC236}">
                <a16:creationId xmlns:a16="http://schemas.microsoft.com/office/drawing/2014/main" id="{3354C87B-89B7-4787-B549-5F14990B8D1F}"/>
              </a:ext>
            </a:extLst>
          </p:cNvPr>
          <p:cNvSpPr>
            <a:spLocks noGrp="1"/>
          </p:cNvSpPr>
          <p:nvPr>
            <p:ph type="sldNum" sz="quarter" idx="4"/>
          </p:nvPr>
        </p:nvSpPr>
        <p:spPr/>
        <p:txBody>
          <a:bodyPr/>
          <a:lstStyle/>
          <a:p>
            <a:fld id="{A2331FDB-BF3C-41BE-9C4D-57B765ED9C6F}" type="slidenum">
              <a:rPr lang="en-US" smtClean="0"/>
              <a:pPr/>
              <a:t>6</a:t>
            </a:fld>
            <a:endParaRPr lang="en-US" dirty="0"/>
          </a:p>
        </p:txBody>
      </p:sp>
      <p:sp>
        <p:nvSpPr>
          <p:cNvPr id="10" name="Text Placeholder 9">
            <a:extLst>
              <a:ext uri="{FF2B5EF4-FFF2-40B4-BE49-F238E27FC236}">
                <a16:creationId xmlns:a16="http://schemas.microsoft.com/office/drawing/2014/main" id="{C62AA489-3188-461E-9150-A3BD864A0011}"/>
              </a:ext>
            </a:extLst>
          </p:cNvPr>
          <p:cNvSpPr>
            <a:spLocks noGrp="1"/>
          </p:cNvSpPr>
          <p:nvPr>
            <p:ph type="body" sz="quarter" idx="26"/>
          </p:nvPr>
        </p:nvSpPr>
        <p:spPr/>
        <p:txBody>
          <a:bodyPr/>
          <a:lstStyle/>
          <a:p>
            <a:r>
              <a:rPr lang="en-US" dirty="0"/>
              <a:t>Notes: FOMC and Fed Funds Futures data as of 04/18/2023</a:t>
            </a:r>
            <a:br>
              <a:rPr lang="en-US" dirty="0"/>
            </a:br>
            <a:r>
              <a:rPr lang="en-US" dirty="0"/>
              <a:t>Source: Federal Reserve, FactSet, NEPC</a:t>
            </a:r>
          </a:p>
        </p:txBody>
      </p:sp>
      <p:graphicFrame>
        <p:nvGraphicFramePr>
          <p:cNvPr id="7" name="Content Placeholder 6">
            <a:extLst>
              <a:ext uri="{FF2B5EF4-FFF2-40B4-BE49-F238E27FC236}">
                <a16:creationId xmlns:a16="http://schemas.microsoft.com/office/drawing/2014/main" id="{175A26FD-92EA-4973-94AE-738C53367325}"/>
              </a:ext>
            </a:extLst>
          </p:cNvPr>
          <p:cNvGraphicFramePr>
            <a:graphicFrameLocks noGrp="1"/>
          </p:cNvGraphicFramePr>
          <p:nvPr>
            <p:ph idx="1"/>
            <p:extLst>
              <p:ext uri="{D42A27DB-BD31-4B8C-83A1-F6EECF244321}">
                <p14:modId xmlns:p14="http://schemas.microsoft.com/office/powerpoint/2010/main" val="3113392236"/>
              </p:ext>
            </p:extLst>
          </p:nvPr>
        </p:nvGraphicFramePr>
        <p:xfrm>
          <a:off x="533400" y="1295400"/>
          <a:ext cx="8077200"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44068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4690B4A-81DD-470D-A329-8445851ED9DE}"/>
              </a:ext>
            </a:extLst>
          </p:cNvPr>
          <p:cNvSpPr>
            <a:spLocks noGrp="1"/>
          </p:cNvSpPr>
          <p:nvPr>
            <p:ph type="title"/>
          </p:nvPr>
        </p:nvSpPr>
        <p:spPr/>
        <p:txBody>
          <a:bodyPr/>
          <a:lstStyle/>
          <a:p>
            <a:r>
              <a:rPr lang="en-US" dirty="0"/>
              <a:t>SSF Calculation Methodology</a:t>
            </a:r>
          </a:p>
        </p:txBody>
      </p:sp>
      <p:sp>
        <p:nvSpPr>
          <p:cNvPr id="4" name="Slide Number Placeholder 3">
            <a:extLst>
              <a:ext uri="{FF2B5EF4-FFF2-40B4-BE49-F238E27FC236}">
                <a16:creationId xmlns:a16="http://schemas.microsoft.com/office/drawing/2014/main" id="{AF10F7D0-FC0F-4BB9-8B18-BCA0601D4BD2}"/>
              </a:ext>
            </a:extLst>
          </p:cNvPr>
          <p:cNvSpPr>
            <a:spLocks noGrp="1"/>
          </p:cNvSpPr>
          <p:nvPr>
            <p:ph type="sldNum" sz="quarter" idx="4"/>
          </p:nvPr>
        </p:nvSpPr>
        <p:spPr/>
        <p:txBody>
          <a:bodyPr/>
          <a:lstStyle/>
          <a:p>
            <a:fld id="{A2331FDB-BF3C-41BE-9C4D-57B765ED9C6F}" type="slidenum">
              <a:rPr lang="en-US" smtClean="0"/>
              <a:pPr/>
              <a:t>7</a:t>
            </a:fld>
            <a:endParaRPr lang="en-US" dirty="0"/>
          </a:p>
        </p:txBody>
      </p:sp>
      <p:sp>
        <p:nvSpPr>
          <p:cNvPr id="5" name="Text Placeholder 4">
            <a:extLst>
              <a:ext uri="{FF2B5EF4-FFF2-40B4-BE49-F238E27FC236}">
                <a16:creationId xmlns:a16="http://schemas.microsoft.com/office/drawing/2014/main" id="{177443E6-A4B6-4955-9735-33E8A8DFB69B}"/>
              </a:ext>
            </a:extLst>
          </p:cNvPr>
          <p:cNvSpPr>
            <a:spLocks noGrp="1"/>
          </p:cNvSpPr>
          <p:nvPr>
            <p:ph type="body" sz="quarter" idx="26"/>
          </p:nvPr>
        </p:nvSpPr>
        <p:spPr/>
        <p:txBody>
          <a:bodyPr/>
          <a:lstStyle/>
          <a:p>
            <a:endParaRPr lang="en-US" dirty="0"/>
          </a:p>
        </p:txBody>
      </p:sp>
      <p:sp>
        <p:nvSpPr>
          <p:cNvPr id="7" name="TextBox 6">
            <a:extLst>
              <a:ext uri="{FF2B5EF4-FFF2-40B4-BE49-F238E27FC236}">
                <a16:creationId xmlns:a16="http://schemas.microsoft.com/office/drawing/2014/main" id="{92C6A818-E0AF-42D8-BF60-54FF6B5797A9}"/>
              </a:ext>
            </a:extLst>
          </p:cNvPr>
          <p:cNvSpPr txBox="1"/>
          <p:nvPr/>
        </p:nvSpPr>
        <p:spPr>
          <a:xfrm>
            <a:off x="533400" y="1417411"/>
            <a:ext cx="8077200" cy="3416320"/>
          </a:xfrm>
          <a:prstGeom prst="rect">
            <a:avLst/>
          </a:prstGeom>
          <a:noFill/>
        </p:spPr>
        <p:txBody>
          <a:bodyPr wrap="square" rtlCol="0">
            <a:spAutoFit/>
          </a:bodyPr>
          <a:lstStyle/>
          <a:p>
            <a:pPr algn="ctr"/>
            <a:r>
              <a:rPr lang="en-US" sz="2400" b="1" dirty="0">
                <a:solidFill>
                  <a:schemeClr val="tx2"/>
                </a:solidFill>
                <a:cs typeface="Verdana"/>
              </a:rPr>
              <a:t>SSF Rate = 9-Month Rolling Average Return on the State’s Liquidity Portfolio</a:t>
            </a:r>
          </a:p>
          <a:p>
            <a:pPr algn="ctr"/>
            <a:endParaRPr lang="en-US" sz="2400" b="1" dirty="0">
              <a:cs typeface="Verdana"/>
            </a:endParaRPr>
          </a:p>
          <a:p>
            <a:pPr algn="ctr"/>
            <a:r>
              <a:rPr lang="en-US" sz="2400" b="1" dirty="0">
                <a:solidFill>
                  <a:schemeClr val="accent1"/>
                </a:solidFill>
                <a:cs typeface="Verdana"/>
              </a:rPr>
              <a:t>The “rate cap” is applied if the liquidity rate is greater than the total portfolio rate. OST will pay the combined rate for the portfolio.</a:t>
            </a:r>
          </a:p>
          <a:p>
            <a:pPr algn="ctr"/>
            <a:endParaRPr lang="en-US" sz="2400" b="1" dirty="0">
              <a:cs typeface="Verdana"/>
            </a:endParaRPr>
          </a:p>
          <a:p>
            <a:pPr algn="ctr"/>
            <a:r>
              <a:rPr lang="en-US" sz="2400" b="1" dirty="0">
                <a:solidFill>
                  <a:schemeClr val="accent2"/>
                </a:solidFill>
                <a:cs typeface="Verdana"/>
              </a:rPr>
              <a:t>The “rate floor” stipulates that the SSF rate cannot go below zero.</a:t>
            </a:r>
          </a:p>
        </p:txBody>
      </p:sp>
    </p:spTree>
    <p:extLst>
      <p:ext uri="{BB962C8B-B14F-4D97-AF65-F5344CB8AC3E}">
        <p14:creationId xmlns:p14="http://schemas.microsoft.com/office/powerpoint/2010/main" val="2256989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434BA581-A6F0-4699-BDEA-C8C811704355}"/>
              </a:ext>
            </a:extLst>
          </p:cNvPr>
          <p:cNvGraphicFramePr>
            <a:graphicFrameLocks/>
          </p:cNvGraphicFramePr>
          <p:nvPr>
            <p:extLst>
              <p:ext uri="{D42A27DB-BD31-4B8C-83A1-F6EECF244321}">
                <p14:modId xmlns:p14="http://schemas.microsoft.com/office/powerpoint/2010/main" val="1218746767"/>
              </p:ext>
            </p:extLst>
          </p:nvPr>
        </p:nvGraphicFramePr>
        <p:xfrm>
          <a:off x="268838" y="594670"/>
          <a:ext cx="8979745" cy="5825599"/>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a:extLst>
              <a:ext uri="{FF2B5EF4-FFF2-40B4-BE49-F238E27FC236}">
                <a16:creationId xmlns:a16="http://schemas.microsoft.com/office/drawing/2014/main" id="{3FF4074B-42A7-4383-A8BC-2B404FE2208E}"/>
              </a:ext>
            </a:extLst>
          </p:cNvPr>
          <p:cNvSpPr>
            <a:spLocks noGrp="1"/>
          </p:cNvSpPr>
          <p:nvPr>
            <p:ph type="title"/>
          </p:nvPr>
        </p:nvSpPr>
        <p:spPr/>
        <p:txBody>
          <a:bodyPr/>
          <a:lstStyle/>
          <a:p>
            <a:r>
              <a:rPr lang="en-US" dirty="0"/>
              <a:t>Historical Returns</a:t>
            </a:r>
          </a:p>
        </p:txBody>
      </p:sp>
      <p:sp>
        <p:nvSpPr>
          <p:cNvPr id="4" name="Slide Number Placeholder 3">
            <a:extLst>
              <a:ext uri="{FF2B5EF4-FFF2-40B4-BE49-F238E27FC236}">
                <a16:creationId xmlns:a16="http://schemas.microsoft.com/office/drawing/2014/main" id="{393FC001-0C44-4169-84A3-73C2422F1C92}"/>
              </a:ext>
            </a:extLst>
          </p:cNvPr>
          <p:cNvSpPr>
            <a:spLocks noGrp="1"/>
          </p:cNvSpPr>
          <p:nvPr>
            <p:ph type="sldNum" sz="quarter" idx="4"/>
          </p:nvPr>
        </p:nvSpPr>
        <p:spPr/>
        <p:txBody>
          <a:bodyPr/>
          <a:lstStyle/>
          <a:p>
            <a:fld id="{A2331FDB-BF3C-41BE-9C4D-57B765ED9C6F}" type="slidenum">
              <a:rPr lang="en-US" smtClean="0"/>
              <a:pPr/>
              <a:t>8</a:t>
            </a:fld>
            <a:endParaRPr lang="en-US" dirty="0"/>
          </a:p>
        </p:txBody>
      </p:sp>
      <p:sp>
        <p:nvSpPr>
          <p:cNvPr id="5" name="Text Placeholder 4">
            <a:extLst>
              <a:ext uri="{FF2B5EF4-FFF2-40B4-BE49-F238E27FC236}">
                <a16:creationId xmlns:a16="http://schemas.microsoft.com/office/drawing/2014/main" id="{23412BB8-7F00-4ABD-B658-7845D570A3ED}"/>
              </a:ext>
            </a:extLst>
          </p:cNvPr>
          <p:cNvSpPr>
            <a:spLocks noGrp="1"/>
          </p:cNvSpPr>
          <p:nvPr>
            <p:ph type="body" sz="quarter" idx="26"/>
          </p:nvPr>
        </p:nvSpPr>
        <p:spPr>
          <a:xfrm>
            <a:off x="838202" y="6251495"/>
            <a:ext cx="7467596" cy="429768"/>
          </a:xfrm>
        </p:spPr>
        <p:txBody>
          <a:bodyPr/>
          <a:lstStyle/>
          <a:p>
            <a:r>
              <a:rPr lang="en-US" dirty="0"/>
              <a:t>Source: NEPC</a:t>
            </a:r>
          </a:p>
        </p:txBody>
      </p:sp>
      <p:sp>
        <p:nvSpPr>
          <p:cNvPr id="11" name="Rectangle 10">
            <a:extLst>
              <a:ext uri="{FF2B5EF4-FFF2-40B4-BE49-F238E27FC236}">
                <a16:creationId xmlns:a16="http://schemas.microsoft.com/office/drawing/2014/main" id="{A7941FB0-545C-4EF9-86D2-E4645CEE669D}"/>
              </a:ext>
            </a:extLst>
          </p:cNvPr>
          <p:cNvSpPr/>
          <p:nvPr/>
        </p:nvSpPr>
        <p:spPr>
          <a:xfrm>
            <a:off x="5254697" y="934367"/>
            <a:ext cx="3209911" cy="7896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Rising interest rates have challenged fixed income investments, however higher yields have lifted the SSF payout rate from historic lows</a:t>
            </a:r>
          </a:p>
        </p:txBody>
      </p:sp>
      <p:sp>
        <p:nvSpPr>
          <p:cNvPr id="15" name="Rectangle 14">
            <a:extLst>
              <a:ext uri="{FF2B5EF4-FFF2-40B4-BE49-F238E27FC236}">
                <a16:creationId xmlns:a16="http://schemas.microsoft.com/office/drawing/2014/main" id="{08D8553F-73EF-433C-8DAB-62632DA39218}"/>
              </a:ext>
            </a:extLst>
          </p:cNvPr>
          <p:cNvSpPr/>
          <p:nvPr/>
        </p:nvSpPr>
        <p:spPr>
          <a:xfrm>
            <a:off x="937660" y="2555010"/>
            <a:ext cx="893186" cy="1185312"/>
          </a:xfrm>
          <a:prstGeom prst="rect">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6D0830B-C6B4-458F-92BE-70FD0429DA0B}"/>
              </a:ext>
            </a:extLst>
          </p:cNvPr>
          <p:cNvSpPr/>
          <p:nvPr/>
        </p:nvSpPr>
        <p:spPr>
          <a:xfrm>
            <a:off x="1103667" y="4161121"/>
            <a:ext cx="2607729" cy="4969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Higher interest rates in 2018 and 2019 supported the SSF rate</a:t>
            </a:r>
          </a:p>
        </p:txBody>
      </p:sp>
    </p:spTree>
    <p:extLst>
      <p:ext uri="{BB962C8B-B14F-4D97-AF65-F5344CB8AC3E}">
        <p14:creationId xmlns:p14="http://schemas.microsoft.com/office/powerpoint/2010/main" val="1713886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4FF618F-7ECF-4BE9-9090-6F2BC5EE15CE}"/>
              </a:ext>
            </a:extLst>
          </p:cNvPr>
          <p:cNvSpPr>
            <a:spLocks noGrp="1"/>
          </p:cNvSpPr>
          <p:nvPr>
            <p:ph type="title"/>
          </p:nvPr>
        </p:nvSpPr>
        <p:spPr>
          <a:xfrm>
            <a:off x="410852" y="44457"/>
            <a:ext cx="8733148" cy="750622"/>
          </a:xfrm>
        </p:spPr>
        <p:txBody>
          <a:bodyPr/>
          <a:lstStyle/>
          <a:p>
            <a:r>
              <a:rPr lang="en-US" dirty="0"/>
              <a:t>Comparing the SSF Rate to Comparable Funds</a:t>
            </a:r>
          </a:p>
        </p:txBody>
      </p:sp>
      <p:sp>
        <p:nvSpPr>
          <p:cNvPr id="4" name="Slide Number Placeholder 3">
            <a:extLst>
              <a:ext uri="{FF2B5EF4-FFF2-40B4-BE49-F238E27FC236}">
                <a16:creationId xmlns:a16="http://schemas.microsoft.com/office/drawing/2014/main" id="{BCE81135-2627-4A17-9ED8-6D58940E4F87}"/>
              </a:ext>
            </a:extLst>
          </p:cNvPr>
          <p:cNvSpPr>
            <a:spLocks noGrp="1"/>
          </p:cNvSpPr>
          <p:nvPr>
            <p:ph type="sldNum" sz="quarter" idx="4"/>
          </p:nvPr>
        </p:nvSpPr>
        <p:spPr/>
        <p:txBody>
          <a:bodyPr/>
          <a:lstStyle/>
          <a:p>
            <a:fld id="{A2331FDB-BF3C-41BE-9C4D-57B765ED9C6F}" type="slidenum">
              <a:rPr lang="en-US" smtClean="0"/>
              <a:pPr/>
              <a:t>9</a:t>
            </a:fld>
            <a:endParaRPr lang="en-US" dirty="0"/>
          </a:p>
        </p:txBody>
      </p:sp>
      <p:sp>
        <p:nvSpPr>
          <p:cNvPr id="5" name="Text Placeholder 4">
            <a:extLst>
              <a:ext uri="{FF2B5EF4-FFF2-40B4-BE49-F238E27FC236}">
                <a16:creationId xmlns:a16="http://schemas.microsoft.com/office/drawing/2014/main" id="{7908C38A-F518-42AA-9756-F896D4FB0312}"/>
              </a:ext>
            </a:extLst>
          </p:cNvPr>
          <p:cNvSpPr>
            <a:spLocks noGrp="1"/>
          </p:cNvSpPr>
          <p:nvPr>
            <p:ph type="body" sz="quarter" idx="26"/>
          </p:nvPr>
        </p:nvSpPr>
        <p:spPr/>
        <p:txBody>
          <a:bodyPr/>
          <a:lstStyle/>
          <a:p>
            <a:r>
              <a:rPr lang="en-US" dirty="0"/>
              <a:t>Notes: *Lesser of One-Year Liquidity Return or One-Year Liquidity and Reserve Return, not to fall below zero. Government Institutional Money Market Fund Universe averaged 605 Funds with $3.89 Trillion.  Returns are Universe Median, reported quarterly. Prime (Tier 1) Institutional Money Market Fund Universe averaged 241 Funds with $686 Billion.  Returns are Universe Median, reported quarterly.</a:t>
            </a:r>
          </a:p>
          <a:p>
            <a:r>
              <a:rPr lang="en-US" dirty="0"/>
              <a:t>Sources: </a:t>
            </a:r>
            <a:r>
              <a:rPr lang="en-US" dirty="0" err="1"/>
              <a:t>eVestment</a:t>
            </a:r>
            <a:r>
              <a:rPr lang="en-US" dirty="0"/>
              <a:t>, NEPC</a:t>
            </a:r>
          </a:p>
        </p:txBody>
      </p:sp>
      <p:graphicFrame>
        <p:nvGraphicFramePr>
          <p:cNvPr id="6" name="Content Placeholder 5">
            <a:extLst>
              <a:ext uri="{FF2B5EF4-FFF2-40B4-BE49-F238E27FC236}">
                <a16:creationId xmlns:a16="http://schemas.microsoft.com/office/drawing/2014/main" id="{0A82266A-656A-46F8-AEEA-534D889A2C39}"/>
              </a:ext>
            </a:extLst>
          </p:cNvPr>
          <p:cNvGraphicFramePr>
            <a:graphicFrameLocks noGrp="1"/>
          </p:cNvGraphicFramePr>
          <p:nvPr>
            <p:ph idx="1"/>
            <p:extLst>
              <p:ext uri="{D42A27DB-BD31-4B8C-83A1-F6EECF244321}">
                <p14:modId xmlns:p14="http://schemas.microsoft.com/office/powerpoint/2010/main" val="575186479"/>
              </p:ext>
            </p:extLst>
          </p:nvPr>
        </p:nvGraphicFramePr>
        <p:xfrm>
          <a:off x="533400" y="867427"/>
          <a:ext cx="8077200" cy="4762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51004160"/>
      </p:ext>
    </p:extLst>
  </p:cSld>
  <p:clrMapOvr>
    <a:masterClrMapping/>
  </p:clrMapOvr>
</p:sld>
</file>

<file path=ppt/theme/theme1.xml><?xml version="1.0" encoding="utf-8"?>
<a:theme xmlns:a="http://schemas.openxmlformats.org/drawingml/2006/main" name="NEPC (Standard)">
  <a:themeElements>
    <a:clrScheme name="NEPC 2021">
      <a:dk1>
        <a:srgbClr val="6B6B6B"/>
      </a:dk1>
      <a:lt1>
        <a:sysClr val="window" lastClr="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NEPC 2021">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200" dirty="0" smtClean="0">
            <a:cs typeface="Verdana"/>
          </a:defRPr>
        </a:defPPr>
      </a:lstStyle>
    </a:txDef>
  </a:objectDefaults>
  <a:extraClrSchemeLst/>
  <a:extLst>
    <a:ext uri="{05A4C25C-085E-4340-85A3-A5531E510DB2}">
      <thm15:themeFamily xmlns:thm15="http://schemas.microsoft.com/office/thememl/2012/main" name="NEPC_2021 Template_Standard" id="{5E301748-C4CF-4595-8C05-02F647E71EB2}" vid="{4966B852-1520-47E4-93A6-A2DBDF4F95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NEPC 2021">
    <a:dk1>
      <a:srgbClr val="6B6B6B"/>
    </a:dk1>
    <a:lt1>
      <a:srgbClr val="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NEPC 2021">
    <a:dk1>
      <a:srgbClr val="6B6B6B"/>
    </a:dk1>
    <a:lt1>
      <a:srgbClr val="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NEPC 2021">
    <a:dk1>
      <a:srgbClr val="6B6B6B"/>
    </a:dk1>
    <a:lt1>
      <a:srgbClr val="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NEPC 2021">
    <a:dk1>
      <a:srgbClr val="6B6B6B"/>
    </a:dk1>
    <a:lt1>
      <a:srgbClr val="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NEPC 2021">
    <a:dk1>
      <a:srgbClr val="6B6B6B"/>
    </a:dk1>
    <a:lt1>
      <a:sysClr val="window" lastClr="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NEPC 2021">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NEPC 2021">
    <a:dk1>
      <a:srgbClr val="6B6B6B"/>
    </a:dk1>
    <a:lt1>
      <a:sysClr val="window" lastClr="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NEPC 2021">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3707E4E8F1D5498C7507665855D05F" ma:contentTypeVersion="9" ma:contentTypeDescription="Create a new document." ma:contentTypeScope="" ma:versionID="443c2db45ee281236b0decfe2404605e">
  <xsd:schema xmlns:xsd="http://www.w3.org/2001/XMLSchema" xmlns:xs="http://www.w3.org/2001/XMLSchema" xmlns:p="http://schemas.microsoft.com/office/2006/metadata/properties" xmlns:ns2="a99e095f-c55d-45ae-b243-94aed190bfcf" targetNamespace="http://schemas.microsoft.com/office/2006/metadata/properties" ma:root="true" ma:fieldsID="7c7f1cae1f0a8ed0c295df866e04add2" ns2:_="">
    <xsd:import namespace="a99e095f-c55d-45ae-b243-94aed190bfc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9e095f-c55d-45ae-b243-94aed190b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6D8A888-C8E6-47AF-B1B3-CCCB7A6AA95D}">
  <ds:schemaRefs>
    <ds:schemaRef ds:uri="http://schemas.microsoft.com/sharepoint/v3/contenttype/forms"/>
  </ds:schemaRefs>
</ds:datastoreItem>
</file>

<file path=customXml/itemProps2.xml><?xml version="1.0" encoding="utf-8"?>
<ds:datastoreItem xmlns:ds="http://schemas.openxmlformats.org/officeDocument/2006/customXml" ds:itemID="{B1DBCE06-6621-4788-B10C-FA258036A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9e095f-c55d-45ae-b243-94aed190bf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9D636F-CB5D-4E8F-BF55-E4587A588540}">
  <ds:schemaRefs>
    <ds:schemaRef ds:uri="http://purl.org/dc/elements/1.1/"/>
    <ds:schemaRef ds:uri="3ed25960-0445-4a8d-99e7-8cfb55289c7d"/>
    <ds:schemaRef ds:uri="http://www.w3.org/XML/1998/namespace"/>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blank</Template>
  <TotalTime>6059</TotalTime>
  <Words>1250</Words>
  <Application>Microsoft Office PowerPoint</Application>
  <PresentationFormat>On-screen Show (4:3)</PresentationFormat>
  <Paragraphs>161</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Univers</vt:lpstr>
      <vt:lpstr>Univers Light</vt:lpstr>
      <vt:lpstr>Verdana</vt:lpstr>
      <vt:lpstr>Wingdings</vt:lpstr>
      <vt:lpstr>NEPC (Standard)</vt:lpstr>
      <vt:lpstr>PowerPoint Presentation</vt:lpstr>
      <vt:lpstr>SSF Calculation Background</vt:lpstr>
      <vt:lpstr>Riskier assets have outperformed</vt:lpstr>
      <vt:lpstr>A Long-Term History of Interest Rates</vt:lpstr>
      <vt:lpstr>The U.S. Treasury Yield Curve</vt:lpstr>
      <vt:lpstr>Fed Funds Rate Expectations</vt:lpstr>
      <vt:lpstr>SSF Calculation Methodology</vt:lpstr>
      <vt:lpstr>Historical Returns</vt:lpstr>
      <vt:lpstr>Comparing the SSF Rate to Comparable Funds</vt:lpstr>
      <vt:lpstr>Comparing the SSF Rate to Comparable Funds</vt:lpstr>
      <vt:lpstr>Conclusion</vt:lpstr>
      <vt:lpstr>Information Disclaimer</vt:lpstr>
    </vt:vector>
  </TitlesOfParts>
  <Company>NEPC,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Appel, Jennifer</dc:creator>
  <cp:lastModifiedBy>Kanefsky, Carl (OST)</cp:lastModifiedBy>
  <cp:revision>30</cp:revision>
  <cp:lastPrinted>2021-01-21T00:13:07Z</cp:lastPrinted>
  <dcterms:created xsi:type="dcterms:W3CDTF">2022-02-27T14:39:59Z</dcterms:created>
  <dcterms:modified xsi:type="dcterms:W3CDTF">2023-04-24T19:34:27Z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0x010100F23707E4E8F1D5498C7507665855D05F</vt:lpwstr>
  </property>
  <property fmtid="{D5CDD505-2E9C-101B-9397-08002B2CF9AE}" pid="3" name="Title">
    <vt:lpwstr>NEPC-Horizontal-InvestorForce-Compatible.pptx</vt:lpwstr>
  </property>
  <property fmtid="{D5CDD505-2E9C-101B-9397-08002B2CF9AE}" pid="4" name="Notes0">
    <vt:lpwstr/>
  </property>
</Properties>
</file>