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1.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4"/>
  </p:sldMasterIdLst>
  <p:notesMasterIdLst>
    <p:notesMasterId r:id="rId14"/>
  </p:notesMasterIdLst>
  <p:handoutMasterIdLst>
    <p:handoutMasterId r:id="rId15"/>
  </p:handoutMasterIdLst>
  <p:sldIdLst>
    <p:sldId id="1632" r:id="rId5"/>
    <p:sldId id="1637" r:id="rId6"/>
    <p:sldId id="1641" r:id="rId7"/>
    <p:sldId id="1644" r:id="rId8"/>
    <p:sldId id="1642" r:id="rId9"/>
    <p:sldId id="1645" r:id="rId10"/>
    <p:sldId id="771" r:id="rId11"/>
    <p:sldId id="1646" r:id="rId12"/>
    <p:sldId id="1581" r:id="rId13"/>
  </p:sldIdLst>
  <p:sldSz cx="9144000" cy="6858000" type="screen4x3"/>
  <p:notesSz cx="8686800" cy="11376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2880"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3584" userDrawn="1">
          <p15:clr>
            <a:srgbClr val="A4A3A4"/>
          </p15:clr>
        </p15:guide>
        <p15:guide id="2" pos="2736"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arlton, Steven F." initials="CSF" lastIdx="1" clrIdx="0"/>
  <p:cmAuthor id="1" name="Mensi, Kate" initials="MK"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4757"/>
    <a:srgbClr val="283440"/>
    <a:srgbClr val="506B83"/>
    <a:srgbClr val="FFFFFF"/>
    <a:srgbClr val="6B6B6B"/>
    <a:srgbClr val="C9D4DE"/>
    <a:srgbClr val="002060"/>
    <a:srgbClr val="16709E"/>
    <a:srgbClr val="6ED0F7"/>
    <a:srgbClr val="8CC94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836" autoAdjust="0"/>
    <p:restoredTop sz="94975" autoAdjust="0"/>
  </p:normalViewPr>
  <p:slideViewPr>
    <p:cSldViewPr snapToGrid="0" snapToObjects="1" showGuides="1">
      <p:cViewPr varScale="1">
        <p:scale>
          <a:sx n="80" d="100"/>
          <a:sy n="80" d="100"/>
        </p:scale>
        <p:origin x="960" y="67"/>
      </p:cViewPr>
      <p:guideLst>
        <p:guide pos="2880"/>
        <p:guide orient="horz" pos="216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snapToObjects="1" showGuides="1">
      <p:cViewPr varScale="1">
        <p:scale>
          <a:sx n="79" d="100"/>
          <a:sy n="79" d="100"/>
        </p:scale>
        <p:origin x="3912" y="102"/>
      </p:cViewPr>
      <p:guideLst>
        <p:guide orient="horz" pos="3584"/>
        <p:guide pos="27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Book2"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2"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Book2"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01697149133396"/>
          <c:y val="0.19894733121429356"/>
          <c:w val="0.80006905691283947"/>
          <c:h val="0.55172163253336959"/>
        </c:manualLayout>
      </c:layout>
      <c:barChart>
        <c:barDir val="col"/>
        <c:grouping val="clustered"/>
        <c:varyColors val="0"/>
        <c:ser>
          <c:idx val="0"/>
          <c:order val="0"/>
          <c:tx>
            <c:strRef>
              <c:f>[Book2]Sheet1!$A$20</c:f>
              <c:strCache>
                <c:ptCount val="1"/>
                <c:pt idx="0">
                  <c:v>25L/75R</c:v>
                </c:pt>
              </c:strCache>
            </c:strRef>
          </c:tx>
          <c:spPr>
            <a:solidFill>
              <a:schemeClr val="accent6">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accent6">
                        <a:lumMod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[Book2]Sheet1!$B$19:$G$19</c:f>
              <c:numCache>
                <c:formatCode>General</c:formatCode>
                <c:ptCount val="6"/>
                <c:pt idx="0">
                  <c:v>2023</c:v>
                </c:pt>
                <c:pt idx="1">
                  <c:v>2024</c:v>
                </c:pt>
                <c:pt idx="2">
                  <c:v>2025</c:v>
                </c:pt>
                <c:pt idx="3">
                  <c:v>2026</c:v>
                </c:pt>
                <c:pt idx="4">
                  <c:v>2027</c:v>
                </c:pt>
                <c:pt idx="5">
                  <c:v>2028</c:v>
                </c:pt>
              </c:numCache>
            </c:numRef>
          </c:cat>
          <c:val>
            <c:numRef>
              <c:f>[Book2]Sheet1!$B$20:$G$20</c:f>
              <c:numCache>
                <c:formatCode>"$"#,##0.0</c:formatCode>
                <c:ptCount val="6"/>
                <c:pt idx="0">
                  <c:v>5.3</c:v>
                </c:pt>
                <c:pt idx="1">
                  <c:v>5.5360363213384778</c:v>
                </c:pt>
                <c:pt idx="2">
                  <c:v>5.7825845568262002</c:v>
                </c:pt>
                <c:pt idx="3">
                  <c:v>6.0401128561888315</c:v>
                </c:pt>
                <c:pt idx="4">
                  <c:v>6.3091102182726164</c:v>
                </c:pt>
                <c:pt idx="5">
                  <c:v>6.5900874195631944</c:v>
                </c:pt>
              </c:numCache>
            </c:numRef>
          </c:val>
          <c:extLst>
            <c:ext xmlns:c16="http://schemas.microsoft.com/office/drawing/2014/chart" uri="{C3380CC4-5D6E-409C-BE32-E72D297353CC}">
              <c16:uniqueId val="{00000006-168A-403B-8605-621E248A4B22}"/>
            </c:ext>
          </c:extLst>
        </c:ser>
        <c:ser>
          <c:idx val="1"/>
          <c:order val="1"/>
          <c:tx>
            <c:strRef>
              <c:f>[Book2]Sheet1!$A$21</c:f>
              <c:strCache>
                <c:ptCount val="1"/>
                <c:pt idx="0">
                  <c:v>50L/50R</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accent6">
                        <a:lumMod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[Book2]Sheet1!$B$19:$G$19</c:f>
              <c:numCache>
                <c:formatCode>General</c:formatCode>
                <c:ptCount val="6"/>
                <c:pt idx="0">
                  <c:v>2023</c:v>
                </c:pt>
                <c:pt idx="1">
                  <c:v>2024</c:v>
                </c:pt>
                <c:pt idx="2">
                  <c:v>2025</c:v>
                </c:pt>
                <c:pt idx="3">
                  <c:v>2026</c:v>
                </c:pt>
                <c:pt idx="4">
                  <c:v>2027</c:v>
                </c:pt>
                <c:pt idx="5">
                  <c:v>2028</c:v>
                </c:pt>
              </c:numCache>
            </c:numRef>
          </c:cat>
          <c:val>
            <c:numRef>
              <c:f>[Book2]Sheet1!$B$21:$G$21</c:f>
              <c:numCache>
                <c:formatCode>"$"#,##0.0</c:formatCode>
                <c:ptCount val="6"/>
                <c:pt idx="0">
                  <c:v>5.3</c:v>
                </c:pt>
                <c:pt idx="1">
                  <c:v>5.5287715072579529</c:v>
                </c:pt>
                <c:pt idx="2">
                  <c:v>5.7674178074466758</c:v>
                </c:pt>
                <c:pt idx="3">
                  <c:v>6.0163651404270411</c:v>
                </c:pt>
                <c:pt idx="4">
                  <c:v>6.2760581444628345</c:v>
                </c:pt>
                <c:pt idx="5">
                  <c:v>6.5469606503774225</c:v>
                </c:pt>
              </c:numCache>
            </c:numRef>
          </c:val>
          <c:extLst>
            <c:ext xmlns:c16="http://schemas.microsoft.com/office/drawing/2014/chart" uri="{C3380CC4-5D6E-409C-BE32-E72D297353CC}">
              <c16:uniqueId val="{0000000D-168A-403B-8605-621E248A4B22}"/>
            </c:ext>
          </c:extLst>
        </c:ser>
        <c:ser>
          <c:idx val="2"/>
          <c:order val="2"/>
          <c:tx>
            <c:strRef>
              <c:f>[Book2]Sheet1!$A$22</c:f>
              <c:strCache>
                <c:ptCount val="1"/>
                <c:pt idx="0">
                  <c:v>60L/40R</c:v>
                </c:pt>
              </c:strCache>
            </c:strRef>
          </c:tx>
          <c:spPr>
            <a:solidFill>
              <a:schemeClr val="accent6">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accent6">
                        <a:lumMod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[Book2]Sheet1!$B$19:$G$19</c:f>
              <c:numCache>
                <c:formatCode>General</c:formatCode>
                <c:ptCount val="6"/>
                <c:pt idx="0">
                  <c:v>2023</c:v>
                </c:pt>
                <c:pt idx="1">
                  <c:v>2024</c:v>
                </c:pt>
                <c:pt idx="2">
                  <c:v>2025</c:v>
                </c:pt>
                <c:pt idx="3">
                  <c:v>2026</c:v>
                </c:pt>
                <c:pt idx="4">
                  <c:v>2027</c:v>
                </c:pt>
                <c:pt idx="5">
                  <c:v>2028</c:v>
                </c:pt>
              </c:numCache>
            </c:numRef>
          </c:cat>
          <c:val>
            <c:numRef>
              <c:f>[Book2]Sheet1!$B$22:$G$22</c:f>
              <c:numCache>
                <c:formatCode>"$"#,##0.0</c:formatCode>
                <c:ptCount val="6"/>
                <c:pt idx="0">
                  <c:v>5.3</c:v>
                </c:pt>
                <c:pt idx="1">
                  <c:v>5.5257754331931874</c:v>
                </c:pt>
                <c:pt idx="2">
                  <c:v>5.7611687052983696</c:v>
                </c:pt>
                <c:pt idx="3">
                  <c:v>6.0065895279658745</c:v>
                </c:pt>
                <c:pt idx="4">
                  <c:v>6.2624650662093</c:v>
                </c:pt>
                <c:pt idx="5">
                  <c:v>6.5292406819037554</c:v>
                </c:pt>
              </c:numCache>
            </c:numRef>
          </c:val>
          <c:extLst>
            <c:ext xmlns:c16="http://schemas.microsoft.com/office/drawing/2014/chart" uri="{C3380CC4-5D6E-409C-BE32-E72D297353CC}">
              <c16:uniqueId val="{00000014-168A-403B-8605-621E248A4B22}"/>
            </c:ext>
          </c:extLst>
        </c:ser>
        <c:dLbls>
          <c:dLblPos val="outEnd"/>
          <c:showLegendKey val="0"/>
          <c:showVal val="1"/>
          <c:showCatName val="0"/>
          <c:showSerName val="0"/>
          <c:showPercent val="0"/>
          <c:showBubbleSize val="0"/>
        </c:dLbls>
        <c:gapWidth val="219"/>
        <c:axId val="865855"/>
        <c:axId val="873399"/>
      </c:barChart>
      <c:catAx>
        <c:axId val="8658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accent6">
                    <a:lumMod val="50000"/>
                  </a:schemeClr>
                </a:solidFill>
                <a:latin typeface="+mn-lt"/>
                <a:ea typeface="+mn-ea"/>
                <a:cs typeface="+mn-cs"/>
              </a:defRPr>
            </a:pPr>
            <a:endParaRPr lang="en-US"/>
          </a:p>
        </c:txPr>
        <c:crossAx val="873399"/>
        <c:crosses val="autoZero"/>
        <c:auto val="1"/>
        <c:lblAlgn val="ctr"/>
        <c:lblOffset val="100"/>
        <c:noMultiLvlLbl val="0"/>
      </c:catAx>
      <c:valAx>
        <c:axId val="873399"/>
        <c:scaling>
          <c:orientation val="minMax"/>
          <c:min val="2"/>
        </c:scaling>
        <c:delete val="0"/>
        <c:axPos val="l"/>
        <c:title>
          <c:tx>
            <c:rich>
              <a:bodyPr rot="-5400000" spcFirstLastPara="1" vertOverflow="ellipsis" vert="horz" wrap="square" anchor="ctr" anchorCtr="1"/>
              <a:lstStyle/>
              <a:p>
                <a:pPr>
                  <a:defRPr sz="1200" b="0" i="0" u="none" strike="noStrike" kern="1200" baseline="0">
                    <a:solidFill>
                      <a:schemeClr val="accent6">
                        <a:lumMod val="50000"/>
                      </a:schemeClr>
                    </a:solidFill>
                    <a:latin typeface="+mn-lt"/>
                    <a:ea typeface="+mn-ea"/>
                    <a:cs typeface="+mn-cs"/>
                  </a:defRPr>
                </a:pPr>
                <a:r>
                  <a:rPr lang="en-US" sz="1200" b="0" i="0" baseline="0" dirty="0">
                    <a:effectLst/>
                  </a:rPr>
                  <a:t>Base Case ($b)</a:t>
                </a:r>
                <a:endParaRPr lang="en-US" sz="1200" dirty="0">
                  <a:effectLst/>
                </a:endParaRPr>
              </a:p>
            </c:rich>
          </c:tx>
          <c:layout>
            <c:manualLayout>
              <c:xMode val="edge"/>
              <c:yMode val="edge"/>
              <c:x val="2.064798192628307E-4"/>
              <c:y val="0.1740084674315458"/>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accent6">
                      <a:lumMod val="50000"/>
                    </a:schemeClr>
                  </a:solidFill>
                  <a:latin typeface="+mn-lt"/>
                  <a:ea typeface="+mn-ea"/>
                  <a:cs typeface="+mn-cs"/>
                </a:defRPr>
              </a:pPr>
              <a:endParaRPr lang="en-US"/>
            </a:p>
          </c:txPr>
        </c:title>
        <c:numFmt formatCode="_(&quot;$&quot;* #,##0.0_);_(&quot;$&quot;* \(#,##0.0\);_(&quot;$&quot;* &quot;-&quot;?_);_(@_)"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accent6">
                    <a:lumMod val="50000"/>
                  </a:schemeClr>
                </a:solidFill>
                <a:latin typeface="+mn-lt"/>
                <a:ea typeface="+mn-ea"/>
                <a:cs typeface="+mn-cs"/>
              </a:defRPr>
            </a:pPr>
            <a:endParaRPr lang="en-US"/>
          </a:p>
        </c:txPr>
        <c:crossAx val="865855"/>
        <c:crosses val="autoZero"/>
        <c:crossBetween val="between"/>
        <c:majorUnit val="2"/>
      </c:valAx>
      <c:spPr>
        <a:noFill/>
        <a:ln>
          <a:noFill/>
        </a:ln>
        <a:effectLst/>
      </c:spPr>
    </c:plotArea>
    <c:legend>
      <c:legendPos val="b"/>
      <c:layout>
        <c:manualLayout>
          <c:xMode val="edge"/>
          <c:yMode val="edge"/>
          <c:x val="0.87495231428367537"/>
          <c:y val="0.33262637068201506"/>
          <c:w val="0.1250476572816539"/>
          <c:h val="0.28740890653266726"/>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accent6">
                  <a:lumMod val="50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accent6">
              <a:lumMod val="50000"/>
            </a:schemeClr>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548049622029253"/>
          <c:y val="0.1740084674315458"/>
          <c:w val="0.77287929474630634"/>
          <c:h val="0.60159936009886528"/>
        </c:manualLayout>
      </c:layout>
      <c:barChart>
        <c:barDir val="col"/>
        <c:grouping val="clustered"/>
        <c:varyColors val="0"/>
        <c:ser>
          <c:idx val="0"/>
          <c:order val="0"/>
          <c:tx>
            <c:strRef>
              <c:f>[Book2]Sheet1!$A$26</c:f>
              <c:strCache>
                <c:ptCount val="1"/>
                <c:pt idx="0">
                  <c:v>25L/75R</c:v>
                </c:pt>
              </c:strCache>
            </c:strRef>
          </c:tx>
          <c:spPr>
            <a:solidFill>
              <a:schemeClr val="accent6">
                <a:lumMod val="20000"/>
                <a:lumOff val="80000"/>
              </a:schemeClr>
            </a:solidFill>
            <a:ln>
              <a:noFill/>
            </a:ln>
            <a:effectLst/>
          </c:spPr>
          <c:invertIfNegative val="0"/>
          <c:dLbls>
            <c:spPr>
              <a:noFill/>
              <a:ln>
                <a:noFill/>
              </a:ln>
              <a:effectLst/>
            </c:spPr>
            <c:txPr>
              <a:bodyPr rot="0" spcFirstLastPara="1" vertOverflow="ellipsis" vert="horz" wrap="square" anchor="ctr" anchorCtr="1"/>
              <a:lstStyle/>
              <a:p>
                <a:pPr>
                  <a:defRPr sz="700" b="0" i="0" u="none" strike="noStrike" kern="1200" baseline="0">
                    <a:solidFill>
                      <a:schemeClr val="accent6">
                        <a:lumMod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[Book2]Sheet1!$B$19:$G$19</c:f>
              <c:numCache>
                <c:formatCode>General</c:formatCode>
                <c:ptCount val="6"/>
                <c:pt idx="0">
                  <c:v>2023</c:v>
                </c:pt>
                <c:pt idx="1">
                  <c:v>2024</c:v>
                </c:pt>
                <c:pt idx="2">
                  <c:v>2025</c:v>
                </c:pt>
                <c:pt idx="3">
                  <c:v>2026</c:v>
                </c:pt>
                <c:pt idx="4">
                  <c:v>2027</c:v>
                </c:pt>
                <c:pt idx="5">
                  <c:v>2028</c:v>
                </c:pt>
              </c:numCache>
            </c:numRef>
          </c:cat>
          <c:val>
            <c:numRef>
              <c:f>[Book2]Sheet1!$B$26:$G$26</c:f>
              <c:numCache>
                <c:formatCode>"$"#,##0.0</c:formatCode>
                <c:ptCount val="6"/>
                <c:pt idx="0">
                  <c:v>5.3</c:v>
                </c:pt>
                <c:pt idx="1">
                  <c:v>5.3694294198829207</c:v>
                </c:pt>
                <c:pt idx="2">
                  <c:v>5.4222563136024995</c:v>
                </c:pt>
                <c:pt idx="3">
                  <c:v>5.7610038083583035</c:v>
                </c:pt>
                <c:pt idx="4">
                  <c:v>6.1549768087951069</c:v>
                </c:pt>
                <c:pt idx="5">
                  <c:v>6.5273097013779067</c:v>
                </c:pt>
              </c:numCache>
            </c:numRef>
          </c:val>
          <c:extLst>
            <c:ext xmlns:c16="http://schemas.microsoft.com/office/drawing/2014/chart" uri="{C3380CC4-5D6E-409C-BE32-E72D297353CC}">
              <c16:uniqueId val="{00000000-6F6A-4535-A86A-1F46C6636BFE}"/>
            </c:ext>
          </c:extLst>
        </c:ser>
        <c:ser>
          <c:idx val="1"/>
          <c:order val="1"/>
          <c:tx>
            <c:strRef>
              <c:f>[Book2]Sheet1!$A$27</c:f>
              <c:strCache>
                <c:ptCount val="1"/>
                <c:pt idx="0">
                  <c:v>50L/50R</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700" b="0" i="0" u="none" strike="noStrike" kern="1200" baseline="0">
                    <a:solidFill>
                      <a:schemeClr val="accent6">
                        <a:lumMod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[Book2]Sheet1!$B$19:$G$19</c:f>
              <c:numCache>
                <c:formatCode>General</c:formatCode>
                <c:ptCount val="6"/>
                <c:pt idx="0">
                  <c:v>2023</c:v>
                </c:pt>
                <c:pt idx="1">
                  <c:v>2024</c:v>
                </c:pt>
                <c:pt idx="2">
                  <c:v>2025</c:v>
                </c:pt>
                <c:pt idx="3">
                  <c:v>2026</c:v>
                </c:pt>
                <c:pt idx="4">
                  <c:v>2027</c:v>
                </c:pt>
                <c:pt idx="5">
                  <c:v>2028</c:v>
                </c:pt>
              </c:numCache>
            </c:numRef>
          </c:cat>
          <c:val>
            <c:numRef>
              <c:f>[Book2]Sheet1!$B$27:$G$27</c:f>
              <c:numCache>
                <c:formatCode>"$"#,##0.0</c:formatCode>
                <c:ptCount val="6"/>
                <c:pt idx="0">
                  <c:v>5.3</c:v>
                </c:pt>
                <c:pt idx="1">
                  <c:v>5.4241892732669417</c:v>
                </c:pt>
                <c:pt idx="2">
                  <c:v>5.5495503000024957</c:v>
                </c:pt>
                <c:pt idx="3">
                  <c:v>5.9033968814114965</c:v>
                </c:pt>
                <c:pt idx="4">
                  <c:v>6.3217331158863956</c:v>
                </c:pt>
                <c:pt idx="5">
                  <c:v>6.7215408507134278</c:v>
                </c:pt>
              </c:numCache>
            </c:numRef>
          </c:val>
          <c:extLst>
            <c:ext xmlns:c16="http://schemas.microsoft.com/office/drawing/2014/chart" uri="{C3380CC4-5D6E-409C-BE32-E72D297353CC}">
              <c16:uniqueId val="{00000001-6F6A-4535-A86A-1F46C6636BFE}"/>
            </c:ext>
          </c:extLst>
        </c:ser>
        <c:ser>
          <c:idx val="2"/>
          <c:order val="2"/>
          <c:tx>
            <c:strRef>
              <c:f>[Book2]Sheet1!$A$28</c:f>
              <c:strCache>
                <c:ptCount val="1"/>
                <c:pt idx="0">
                  <c:v>60L/40R</c:v>
                </c:pt>
              </c:strCache>
            </c:strRef>
          </c:tx>
          <c:spPr>
            <a:solidFill>
              <a:schemeClr val="accent6">
                <a:lumMod val="75000"/>
              </a:schemeClr>
            </a:solidFill>
            <a:ln>
              <a:noFill/>
            </a:ln>
            <a:effectLst/>
          </c:spPr>
          <c:invertIfNegative val="0"/>
          <c:dLbls>
            <c:spPr>
              <a:noFill/>
              <a:ln>
                <a:noFill/>
              </a:ln>
              <a:effectLst/>
            </c:spPr>
            <c:txPr>
              <a:bodyPr rot="0" spcFirstLastPara="1" vertOverflow="ellipsis" vert="horz" wrap="square" anchor="ctr" anchorCtr="1"/>
              <a:lstStyle/>
              <a:p>
                <a:pPr>
                  <a:defRPr sz="700" b="0" i="0" u="none" strike="noStrike" kern="1200" baseline="0">
                    <a:solidFill>
                      <a:schemeClr val="accent6">
                        <a:lumMod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[Book2]Sheet1!$B$19:$G$19</c:f>
              <c:numCache>
                <c:formatCode>General</c:formatCode>
                <c:ptCount val="6"/>
                <c:pt idx="0">
                  <c:v>2023</c:v>
                </c:pt>
                <c:pt idx="1">
                  <c:v>2024</c:v>
                </c:pt>
                <c:pt idx="2">
                  <c:v>2025</c:v>
                </c:pt>
                <c:pt idx="3">
                  <c:v>2026</c:v>
                </c:pt>
                <c:pt idx="4">
                  <c:v>2027</c:v>
                </c:pt>
                <c:pt idx="5">
                  <c:v>2028</c:v>
                </c:pt>
              </c:numCache>
            </c:numRef>
          </c:cat>
          <c:val>
            <c:numRef>
              <c:f>[Book2]Sheet1!$B$28:$G$28</c:f>
              <c:numCache>
                <c:formatCode>"$"#,##0.0</c:formatCode>
                <c:ptCount val="6"/>
                <c:pt idx="0">
                  <c:v>5.3</c:v>
                </c:pt>
                <c:pt idx="1">
                  <c:v>5.4460932146205492</c:v>
                </c:pt>
                <c:pt idx="2">
                  <c:v>5.6008749186395663</c:v>
                </c:pt>
                <c:pt idx="3">
                  <c:v>5.9608790954526585</c:v>
                </c:pt>
                <c:pt idx="4">
                  <c:v>6.3891959002735339</c:v>
                </c:pt>
                <c:pt idx="5">
                  <c:v>6.8002993314083655</c:v>
                </c:pt>
              </c:numCache>
            </c:numRef>
          </c:val>
          <c:extLst>
            <c:ext xmlns:c16="http://schemas.microsoft.com/office/drawing/2014/chart" uri="{C3380CC4-5D6E-409C-BE32-E72D297353CC}">
              <c16:uniqueId val="{00000002-6F6A-4535-A86A-1F46C6636BFE}"/>
            </c:ext>
          </c:extLst>
        </c:ser>
        <c:dLbls>
          <c:dLblPos val="outEnd"/>
          <c:showLegendKey val="0"/>
          <c:showVal val="1"/>
          <c:showCatName val="0"/>
          <c:showSerName val="0"/>
          <c:showPercent val="0"/>
          <c:showBubbleSize val="0"/>
        </c:dLbls>
        <c:gapWidth val="219"/>
        <c:axId val="865855"/>
        <c:axId val="873399"/>
      </c:barChart>
      <c:catAx>
        <c:axId val="8658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accent6">
                    <a:lumMod val="50000"/>
                  </a:schemeClr>
                </a:solidFill>
                <a:latin typeface="+mn-lt"/>
                <a:ea typeface="+mn-ea"/>
                <a:cs typeface="+mn-cs"/>
              </a:defRPr>
            </a:pPr>
            <a:endParaRPr lang="en-US"/>
          </a:p>
        </c:txPr>
        <c:crossAx val="873399"/>
        <c:crosses val="autoZero"/>
        <c:auto val="1"/>
        <c:lblAlgn val="ctr"/>
        <c:lblOffset val="100"/>
        <c:noMultiLvlLbl val="0"/>
      </c:catAx>
      <c:valAx>
        <c:axId val="873399"/>
        <c:scaling>
          <c:orientation val="minMax"/>
          <c:min val="2"/>
        </c:scaling>
        <c:delete val="0"/>
        <c:axPos val="l"/>
        <c:title>
          <c:tx>
            <c:rich>
              <a:bodyPr rot="-5400000" spcFirstLastPara="1" vertOverflow="ellipsis" vert="horz" wrap="square" anchor="ctr" anchorCtr="1"/>
              <a:lstStyle/>
              <a:p>
                <a:pPr>
                  <a:defRPr sz="1200" b="0" i="0" u="none" strike="noStrike" kern="1200" baseline="0">
                    <a:solidFill>
                      <a:schemeClr val="accent6">
                        <a:lumMod val="50000"/>
                      </a:schemeClr>
                    </a:solidFill>
                    <a:latin typeface="+mn-lt"/>
                    <a:ea typeface="+mn-ea"/>
                    <a:cs typeface="+mn-cs"/>
                  </a:defRPr>
                </a:pPr>
                <a:r>
                  <a:rPr lang="en-US" sz="1200" b="0" i="0" baseline="0" dirty="0">
                    <a:effectLst/>
                  </a:rPr>
                  <a:t>Stagflation ($b) </a:t>
                </a:r>
                <a:endParaRPr lang="en-US" sz="1200" dirty="0">
                  <a:effectLst/>
                </a:endParaRPr>
              </a:p>
            </c:rich>
          </c:tx>
          <c:layout>
            <c:manualLayout>
              <c:xMode val="edge"/>
              <c:yMode val="edge"/>
              <c:x val="3.5483747407875903E-2"/>
              <c:y val="7.4253012300554533E-2"/>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accent6">
                      <a:lumMod val="50000"/>
                    </a:schemeClr>
                  </a:solidFill>
                  <a:latin typeface="+mn-lt"/>
                  <a:ea typeface="+mn-ea"/>
                  <a:cs typeface="+mn-cs"/>
                </a:defRPr>
              </a:pPr>
              <a:endParaRPr lang="en-US"/>
            </a:p>
          </c:txPr>
        </c:title>
        <c:numFmt formatCode="_(&quot;$&quot;* #,##0.0_);_(&quot;$&quot;* \(#,##0.0\);_(&quot;$&quot;* &quot;-&quot;?_);_(@_)"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accent6">
                    <a:lumMod val="50000"/>
                  </a:schemeClr>
                </a:solidFill>
                <a:latin typeface="+mn-lt"/>
                <a:ea typeface="+mn-ea"/>
                <a:cs typeface="+mn-cs"/>
              </a:defRPr>
            </a:pPr>
            <a:endParaRPr lang="en-US"/>
          </a:p>
        </c:txPr>
        <c:crossAx val="865855"/>
        <c:crosses val="autoZero"/>
        <c:crossBetween val="between"/>
        <c:majorUnit val="2"/>
      </c:valAx>
      <c:spPr>
        <a:noFill/>
        <a:ln>
          <a:noFill/>
        </a:ln>
        <a:effectLst/>
      </c:spPr>
    </c:plotArea>
    <c:legend>
      <c:legendPos val="b"/>
      <c:layout>
        <c:manualLayout>
          <c:xMode val="edge"/>
          <c:yMode val="edge"/>
          <c:x val="0.87495231428367537"/>
          <c:y val="0.33262637068201506"/>
          <c:w val="0.1243438788925109"/>
          <c:h val="0.28740890653266726"/>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accent6">
                  <a:lumMod val="50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accent6">
              <a:lumMod val="50000"/>
            </a:schemeClr>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007918779788233"/>
          <c:y val="0.23219914959129068"/>
          <c:w val="0.77287929474630634"/>
          <c:h val="0.54340867793912029"/>
        </c:manualLayout>
      </c:layout>
      <c:barChart>
        <c:barDir val="col"/>
        <c:grouping val="clustered"/>
        <c:varyColors val="0"/>
        <c:ser>
          <c:idx val="0"/>
          <c:order val="0"/>
          <c:tx>
            <c:strRef>
              <c:f>[Book2]Sheet1!$A$32</c:f>
              <c:strCache>
                <c:ptCount val="1"/>
                <c:pt idx="0">
                  <c:v>25L/75R</c:v>
                </c:pt>
              </c:strCache>
            </c:strRef>
          </c:tx>
          <c:spPr>
            <a:solidFill>
              <a:schemeClr val="accent6">
                <a:lumMod val="20000"/>
                <a:lumOff val="80000"/>
              </a:schemeClr>
            </a:solidFill>
            <a:ln>
              <a:noFill/>
            </a:ln>
            <a:effectLst/>
          </c:spPr>
          <c:invertIfNegative val="0"/>
          <c:dLbls>
            <c:spPr>
              <a:noFill/>
              <a:ln>
                <a:noFill/>
              </a:ln>
              <a:effectLst/>
            </c:spPr>
            <c:txPr>
              <a:bodyPr rot="0" spcFirstLastPara="1" vertOverflow="ellipsis" vert="horz" wrap="square" anchor="ctr" anchorCtr="1"/>
              <a:lstStyle/>
              <a:p>
                <a:pPr>
                  <a:defRPr sz="700" b="0" i="0" u="none" strike="noStrike" kern="1200" baseline="0">
                    <a:solidFill>
                      <a:schemeClr val="accent6">
                        <a:lumMod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[Book2]Sheet1!$B$19:$G$19</c:f>
              <c:numCache>
                <c:formatCode>General</c:formatCode>
                <c:ptCount val="6"/>
                <c:pt idx="0">
                  <c:v>2023</c:v>
                </c:pt>
                <c:pt idx="1">
                  <c:v>2024</c:v>
                </c:pt>
                <c:pt idx="2">
                  <c:v>2025</c:v>
                </c:pt>
                <c:pt idx="3">
                  <c:v>2026</c:v>
                </c:pt>
                <c:pt idx="4">
                  <c:v>2027</c:v>
                </c:pt>
                <c:pt idx="5">
                  <c:v>2028</c:v>
                </c:pt>
              </c:numCache>
            </c:numRef>
          </c:cat>
          <c:val>
            <c:numRef>
              <c:f>[Book2]Sheet1!$B$32:$G$32</c:f>
              <c:numCache>
                <c:formatCode>"$"#,##0.0</c:formatCode>
                <c:ptCount val="6"/>
                <c:pt idx="0">
                  <c:v>5.3</c:v>
                </c:pt>
                <c:pt idx="1">
                  <c:v>5.6874638922947964</c:v>
                </c:pt>
                <c:pt idx="2">
                  <c:v>5.9685311893122801</c:v>
                </c:pt>
                <c:pt idx="3">
                  <c:v>6.1509073142955994</c:v>
                </c:pt>
                <c:pt idx="4">
                  <c:v>6.3616812926284068</c:v>
                </c:pt>
                <c:pt idx="5">
                  <c:v>6.5132588553870194</c:v>
                </c:pt>
              </c:numCache>
            </c:numRef>
          </c:val>
          <c:extLst>
            <c:ext xmlns:c16="http://schemas.microsoft.com/office/drawing/2014/chart" uri="{C3380CC4-5D6E-409C-BE32-E72D297353CC}">
              <c16:uniqueId val="{00000000-4E03-4E80-B8C7-815008AAC07C}"/>
            </c:ext>
          </c:extLst>
        </c:ser>
        <c:ser>
          <c:idx val="1"/>
          <c:order val="1"/>
          <c:tx>
            <c:strRef>
              <c:f>[Book2]Sheet1!$A$33</c:f>
              <c:strCache>
                <c:ptCount val="1"/>
                <c:pt idx="0">
                  <c:v>50L/50R</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700" b="0" i="0" u="none" strike="noStrike" kern="1200" baseline="0">
                    <a:solidFill>
                      <a:schemeClr val="accent6">
                        <a:lumMod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[Book2]Sheet1!$B$19:$G$19</c:f>
              <c:numCache>
                <c:formatCode>General</c:formatCode>
                <c:ptCount val="6"/>
                <c:pt idx="0">
                  <c:v>2023</c:v>
                </c:pt>
                <c:pt idx="1">
                  <c:v>2024</c:v>
                </c:pt>
                <c:pt idx="2">
                  <c:v>2025</c:v>
                </c:pt>
                <c:pt idx="3">
                  <c:v>2026</c:v>
                </c:pt>
                <c:pt idx="4">
                  <c:v>2027</c:v>
                </c:pt>
                <c:pt idx="5">
                  <c:v>2028</c:v>
                </c:pt>
              </c:numCache>
            </c:numRef>
          </c:cat>
          <c:val>
            <c:numRef>
              <c:f>[Book2]Sheet1!$B$33:$G$33</c:f>
              <c:numCache>
                <c:formatCode>"$"#,##0.0</c:formatCode>
                <c:ptCount val="6"/>
                <c:pt idx="0">
                  <c:v>5.3</c:v>
                </c:pt>
                <c:pt idx="1">
                  <c:v>5.653906294941307</c:v>
                </c:pt>
                <c:pt idx="2">
                  <c:v>5.8851772203763026</c:v>
                </c:pt>
                <c:pt idx="3">
                  <c:v>6.0306508611475627</c:v>
                </c:pt>
                <c:pt idx="4">
                  <c:v>6.1872585587211848</c:v>
                </c:pt>
                <c:pt idx="5">
                  <c:v>6.3002360869349321</c:v>
                </c:pt>
              </c:numCache>
            </c:numRef>
          </c:val>
          <c:extLst>
            <c:ext xmlns:c16="http://schemas.microsoft.com/office/drawing/2014/chart" uri="{C3380CC4-5D6E-409C-BE32-E72D297353CC}">
              <c16:uniqueId val="{00000001-4E03-4E80-B8C7-815008AAC07C}"/>
            </c:ext>
          </c:extLst>
        </c:ser>
        <c:ser>
          <c:idx val="2"/>
          <c:order val="2"/>
          <c:tx>
            <c:strRef>
              <c:f>[Book2]Sheet1!$A$34</c:f>
              <c:strCache>
                <c:ptCount val="1"/>
                <c:pt idx="0">
                  <c:v>60L/40R</c:v>
                </c:pt>
              </c:strCache>
            </c:strRef>
          </c:tx>
          <c:spPr>
            <a:solidFill>
              <a:schemeClr val="accent6">
                <a:lumMod val="75000"/>
              </a:schemeClr>
            </a:solidFill>
            <a:ln>
              <a:noFill/>
            </a:ln>
            <a:effectLst/>
          </c:spPr>
          <c:invertIfNegative val="0"/>
          <c:dLbls>
            <c:spPr>
              <a:noFill/>
              <a:ln>
                <a:noFill/>
              </a:ln>
              <a:effectLst/>
            </c:spPr>
            <c:txPr>
              <a:bodyPr rot="0" spcFirstLastPara="1" vertOverflow="ellipsis" vert="horz" wrap="square" anchor="ctr" anchorCtr="1"/>
              <a:lstStyle/>
              <a:p>
                <a:pPr>
                  <a:defRPr sz="700" b="0" i="0" u="none" strike="noStrike" kern="1200" baseline="0">
                    <a:solidFill>
                      <a:schemeClr val="accent6">
                        <a:lumMod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[Book2]Sheet1!$B$19:$G$19</c:f>
              <c:numCache>
                <c:formatCode>General</c:formatCode>
                <c:ptCount val="6"/>
                <c:pt idx="0">
                  <c:v>2023</c:v>
                </c:pt>
                <c:pt idx="1">
                  <c:v>2024</c:v>
                </c:pt>
                <c:pt idx="2">
                  <c:v>2025</c:v>
                </c:pt>
                <c:pt idx="3">
                  <c:v>2026</c:v>
                </c:pt>
                <c:pt idx="4">
                  <c:v>2027</c:v>
                </c:pt>
                <c:pt idx="5">
                  <c:v>2028</c:v>
                </c:pt>
              </c:numCache>
            </c:numRef>
          </c:cat>
          <c:val>
            <c:numRef>
              <c:f>[Book2]Sheet1!$B$34:$G$34</c:f>
              <c:numCache>
                <c:formatCode>"$"#,##0.0</c:formatCode>
                <c:ptCount val="6"/>
                <c:pt idx="0">
                  <c:v>5.3</c:v>
                </c:pt>
                <c:pt idx="1">
                  <c:v>5.6404832559999116</c:v>
                </c:pt>
                <c:pt idx="2">
                  <c:v>5.8519956321815023</c:v>
                </c:pt>
                <c:pt idx="3">
                  <c:v>5.9829843508992742</c:v>
                </c:pt>
                <c:pt idx="4">
                  <c:v>6.1184942647123046</c:v>
                </c:pt>
                <c:pt idx="5">
                  <c:v>6.216591649926281</c:v>
                </c:pt>
              </c:numCache>
            </c:numRef>
          </c:val>
          <c:extLst>
            <c:ext xmlns:c16="http://schemas.microsoft.com/office/drawing/2014/chart" uri="{C3380CC4-5D6E-409C-BE32-E72D297353CC}">
              <c16:uniqueId val="{00000002-4E03-4E80-B8C7-815008AAC07C}"/>
            </c:ext>
          </c:extLst>
        </c:ser>
        <c:dLbls>
          <c:dLblPos val="outEnd"/>
          <c:showLegendKey val="0"/>
          <c:showVal val="1"/>
          <c:showCatName val="0"/>
          <c:showSerName val="0"/>
          <c:showPercent val="0"/>
          <c:showBubbleSize val="0"/>
        </c:dLbls>
        <c:gapWidth val="219"/>
        <c:axId val="865855"/>
        <c:axId val="873399"/>
      </c:barChart>
      <c:catAx>
        <c:axId val="8658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accent6">
                    <a:lumMod val="50000"/>
                  </a:schemeClr>
                </a:solidFill>
                <a:latin typeface="+mn-lt"/>
                <a:ea typeface="+mn-ea"/>
                <a:cs typeface="+mn-cs"/>
              </a:defRPr>
            </a:pPr>
            <a:endParaRPr lang="en-US"/>
          </a:p>
        </c:txPr>
        <c:crossAx val="873399"/>
        <c:crosses val="autoZero"/>
        <c:auto val="1"/>
        <c:lblAlgn val="ctr"/>
        <c:lblOffset val="100"/>
        <c:noMultiLvlLbl val="0"/>
      </c:catAx>
      <c:valAx>
        <c:axId val="873399"/>
        <c:scaling>
          <c:orientation val="minMax"/>
          <c:min val="2"/>
        </c:scaling>
        <c:delete val="0"/>
        <c:axPos val="l"/>
        <c:title>
          <c:tx>
            <c:rich>
              <a:bodyPr rot="-5400000" spcFirstLastPara="1" vertOverflow="ellipsis" vert="horz" wrap="square" anchor="ctr" anchorCtr="1"/>
              <a:lstStyle/>
              <a:p>
                <a:pPr>
                  <a:defRPr sz="1200" b="0" i="0" u="none" strike="noStrike" kern="1200" baseline="0">
                    <a:solidFill>
                      <a:schemeClr val="accent6">
                        <a:lumMod val="50000"/>
                      </a:schemeClr>
                    </a:solidFill>
                    <a:latin typeface="+mn-lt"/>
                    <a:ea typeface="+mn-ea"/>
                    <a:cs typeface="+mn-cs"/>
                  </a:defRPr>
                </a:pPr>
                <a:r>
                  <a:rPr lang="en-US" sz="1200" b="0" i="0" baseline="0" dirty="0">
                    <a:effectLst/>
                  </a:rPr>
                  <a:t>Recession ($b) </a:t>
                </a:r>
                <a:endParaRPr lang="en-US" sz="1200" dirty="0">
                  <a:effectLst/>
                </a:endParaRPr>
              </a:p>
            </c:rich>
          </c:tx>
          <c:layout>
            <c:manualLayout>
              <c:xMode val="edge"/>
              <c:yMode val="edge"/>
              <c:x val="3.2646055308564043E-2"/>
              <c:y val="0.20726028580854283"/>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accent6">
                      <a:lumMod val="50000"/>
                    </a:schemeClr>
                  </a:solidFill>
                  <a:latin typeface="+mn-lt"/>
                  <a:ea typeface="+mn-ea"/>
                  <a:cs typeface="+mn-cs"/>
                </a:defRPr>
              </a:pPr>
              <a:endParaRPr lang="en-US"/>
            </a:p>
          </c:txPr>
        </c:title>
        <c:numFmt formatCode="_(&quot;$&quot;* #,##0.0_);_(&quot;$&quot;* \(#,##0.0\);_(&quot;$&quot;* &quot;-&quot;?_);_(@_)"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accent6">
                    <a:lumMod val="50000"/>
                  </a:schemeClr>
                </a:solidFill>
                <a:latin typeface="+mn-lt"/>
                <a:ea typeface="+mn-ea"/>
                <a:cs typeface="+mn-cs"/>
              </a:defRPr>
            </a:pPr>
            <a:endParaRPr lang="en-US"/>
          </a:p>
        </c:txPr>
        <c:crossAx val="865855"/>
        <c:crosses val="autoZero"/>
        <c:crossBetween val="between"/>
        <c:majorUnit val="2"/>
      </c:valAx>
      <c:spPr>
        <a:noFill/>
        <a:ln>
          <a:noFill/>
        </a:ln>
        <a:effectLst/>
      </c:spPr>
    </c:plotArea>
    <c:legend>
      <c:legendPos val="b"/>
      <c:layout>
        <c:manualLayout>
          <c:xMode val="edge"/>
          <c:yMode val="edge"/>
          <c:x val="0.87495231428367537"/>
          <c:y val="0.33262637068201506"/>
          <c:w val="0.1243438788925109"/>
          <c:h val="0.28740890653266726"/>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accent6">
                  <a:lumMod val="50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accent6">
              <a:lumMod val="50000"/>
            </a:schemeClr>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40" b="1" i="0" u="none" strike="noStrike" kern="1200" spc="0" baseline="0">
                <a:solidFill>
                  <a:schemeClr val="tx1"/>
                </a:solidFill>
                <a:latin typeface="+mn-lt"/>
                <a:ea typeface="+mn-ea"/>
                <a:cs typeface="+mn-cs"/>
              </a:defRPr>
            </a:pPr>
            <a:r>
              <a:rPr lang="en-US" b="1"/>
              <a:t>Fed Funds Expectations</a:t>
            </a:r>
          </a:p>
        </c:rich>
      </c:tx>
      <c:overlay val="0"/>
      <c:spPr>
        <a:noFill/>
        <a:ln>
          <a:noFill/>
        </a:ln>
        <a:effectLst/>
      </c:spPr>
      <c:txPr>
        <a:bodyPr rot="0" spcFirstLastPara="1" vertOverflow="ellipsis" vert="horz" wrap="square" anchor="ctr" anchorCtr="1"/>
        <a:lstStyle/>
        <a:p>
          <a:pPr>
            <a:defRPr sz="144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017916022908484"/>
          <c:y val="8.4163133454472044E-2"/>
          <c:w val="0.86353542686596796"/>
          <c:h val="0.74910891794634271"/>
        </c:manualLayout>
      </c:layout>
      <c:lineChart>
        <c:grouping val="standard"/>
        <c:varyColors val="0"/>
        <c:ser>
          <c:idx val="3"/>
          <c:order val="0"/>
          <c:tx>
            <c:strRef>
              <c:f>'Fed Fund Expectations'!$M$1</c:f>
              <c:strCache>
                <c:ptCount val="1"/>
                <c:pt idx="0">
                  <c:v>6/30/2022</c:v>
                </c:pt>
              </c:strCache>
            </c:strRef>
          </c:tx>
          <c:spPr>
            <a:ln w="28575" cap="rnd">
              <a:solidFill>
                <a:schemeClr val="tx2"/>
              </a:solidFill>
              <a:round/>
            </a:ln>
            <a:effectLst/>
          </c:spPr>
          <c:marker>
            <c:symbol val="none"/>
          </c:marker>
          <c:cat>
            <c:numRef>
              <c:f>'Fed Fund Expectations'!$J$2:$J$50</c:f>
              <c:numCache>
                <c:formatCode>m/d/yyyy</c:formatCode>
                <c:ptCount val="49"/>
                <c:pt idx="0">
                  <c:v>44742</c:v>
                </c:pt>
                <c:pt idx="1">
                  <c:v>44771</c:v>
                </c:pt>
                <c:pt idx="2">
                  <c:v>44804</c:v>
                </c:pt>
                <c:pt idx="3">
                  <c:v>44834</c:v>
                </c:pt>
                <c:pt idx="4">
                  <c:v>44865</c:v>
                </c:pt>
                <c:pt idx="5">
                  <c:v>44895</c:v>
                </c:pt>
                <c:pt idx="6">
                  <c:v>44925</c:v>
                </c:pt>
                <c:pt idx="7">
                  <c:v>44957</c:v>
                </c:pt>
                <c:pt idx="8">
                  <c:v>44985</c:v>
                </c:pt>
                <c:pt idx="9">
                  <c:v>45016</c:v>
                </c:pt>
                <c:pt idx="10">
                  <c:v>45044</c:v>
                </c:pt>
                <c:pt idx="11">
                  <c:v>45077</c:v>
                </c:pt>
                <c:pt idx="12">
                  <c:v>44925</c:v>
                </c:pt>
                <c:pt idx="13">
                  <c:v>44957</c:v>
                </c:pt>
                <c:pt idx="14">
                  <c:v>44985</c:v>
                </c:pt>
                <c:pt idx="15">
                  <c:v>45016</c:v>
                </c:pt>
                <c:pt idx="16">
                  <c:v>45044</c:v>
                </c:pt>
                <c:pt idx="17">
                  <c:v>45077</c:v>
                </c:pt>
                <c:pt idx="18">
                  <c:v>45107</c:v>
                </c:pt>
                <c:pt idx="19">
                  <c:v>45138</c:v>
                </c:pt>
                <c:pt idx="20">
                  <c:v>45169</c:v>
                </c:pt>
                <c:pt idx="21">
                  <c:v>45198</c:v>
                </c:pt>
                <c:pt idx="22">
                  <c:v>45230</c:v>
                </c:pt>
                <c:pt idx="23">
                  <c:v>45260</c:v>
                </c:pt>
                <c:pt idx="24">
                  <c:v>45289</c:v>
                </c:pt>
                <c:pt idx="25">
                  <c:v>45322</c:v>
                </c:pt>
                <c:pt idx="26">
                  <c:v>45351</c:v>
                </c:pt>
                <c:pt idx="27">
                  <c:v>45379</c:v>
                </c:pt>
                <c:pt idx="28">
                  <c:v>45412</c:v>
                </c:pt>
                <c:pt idx="29">
                  <c:v>45443</c:v>
                </c:pt>
                <c:pt idx="30">
                  <c:v>45471</c:v>
                </c:pt>
                <c:pt idx="31">
                  <c:v>45504</c:v>
                </c:pt>
                <c:pt idx="32">
                  <c:v>45534</c:v>
                </c:pt>
                <c:pt idx="33">
                  <c:v>45565</c:v>
                </c:pt>
                <c:pt idx="34">
                  <c:v>45596</c:v>
                </c:pt>
                <c:pt idx="35">
                  <c:v>45625</c:v>
                </c:pt>
                <c:pt idx="36">
                  <c:v>45657</c:v>
                </c:pt>
                <c:pt idx="37">
                  <c:v>45688</c:v>
                </c:pt>
                <c:pt idx="38">
                  <c:v>45716</c:v>
                </c:pt>
                <c:pt idx="39">
                  <c:v>45747</c:v>
                </c:pt>
                <c:pt idx="40">
                  <c:v>45777</c:v>
                </c:pt>
                <c:pt idx="41">
                  <c:v>45807</c:v>
                </c:pt>
                <c:pt idx="42">
                  <c:v>45838</c:v>
                </c:pt>
                <c:pt idx="43">
                  <c:v>45869</c:v>
                </c:pt>
                <c:pt idx="44">
                  <c:v>45898</c:v>
                </c:pt>
                <c:pt idx="45">
                  <c:v>45930</c:v>
                </c:pt>
                <c:pt idx="46">
                  <c:v>45961</c:v>
                </c:pt>
                <c:pt idx="47">
                  <c:v>45989</c:v>
                </c:pt>
                <c:pt idx="48">
                  <c:v>46022</c:v>
                </c:pt>
              </c:numCache>
            </c:numRef>
          </c:cat>
          <c:val>
            <c:numRef>
              <c:f>'Fed Fund Expectations'!$M$2:$M$50</c:f>
              <c:numCache>
                <c:formatCode>0.00%</c:formatCode>
                <c:ptCount val="49"/>
                <c:pt idx="0">
                  <c:v>1.2049999999999983E-2</c:v>
                </c:pt>
                <c:pt idx="1">
                  <c:v>1.6724999999999993E-2</c:v>
                </c:pt>
                <c:pt idx="2">
                  <c:v>2.2650000000000007E-2</c:v>
                </c:pt>
                <c:pt idx="3">
                  <c:v>2.4249999999999973E-2</c:v>
                </c:pt>
                <c:pt idx="4">
                  <c:v>2.8100000000000024E-2</c:v>
                </c:pt>
                <c:pt idx="5">
                  <c:v>3.1449999999999957E-2</c:v>
                </c:pt>
                <c:pt idx="6">
                  <c:v>3.2699999999999958E-2</c:v>
                </c:pt>
                <c:pt idx="7">
                  <c:v>3.3499999999999946E-2</c:v>
                </c:pt>
                <c:pt idx="8">
                  <c:v>3.4099999999999964E-2</c:v>
                </c:pt>
                <c:pt idx="9">
                  <c:v>3.4200000000000015E-2</c:v>
                </c:pt>
                <c:pt idx="10">
                  <c:v>3.4350000000000019E-2</c:v>
                </c:pt>
                <c:pt idx="11">
                  <c:v>3.3900000000000007E-2</c:v>
                </c:pt>
                <c:pt idx="12">
                  <c:v>3.2699999999999958E-2</c:v>
                </c:pt>
                <c:pt idx="13">
                  <c:v>3.3499999999999946E-2</c:v>
                </c:pt>
                <c:pt idx="14">
                  <c:v>3.4099999999999964E-2</c:v>
                </c:pt>
                <c:pt idx="15">
                  <c:v>3.4200000000000015E-2</c:v>
                </c:pt>
                <c:pt idx="16">
                  <c:v>3.4350000000000019E-2</c:v>
                </c:pt>
                <c:pt idx="17">
                  <c:v>3.3900000000000007E-2</c:v>
                </c:pt>
                <c:pt idx="18">
                  <c:v>3.325000000000003E-2</c:v>
                </c:pt>
                <c:pt idx="19">
                  <c:v>3.2600000000000053E-2</c:v>
                </c:pt>
                <c:pt idx="20">
                  <c:v>3.1749999999999973E-2</c:v>
                </c:pt>
                <c:pt idx="21">
                  <c:v>3.1400000000000004E-2</c:v>
                </c:pt>
                <c:pt idx="22">
                  <c:v>3.0699999999999932E-2</c:v>
                </c:pt>
                <c:pt idx="23">
                  <c:v>2.9749999999999943E-2</c:v>
                </c:pt>
                <c:pt idx="24">
                  <c:v>2.9350000000000022E-2</c:v>
                </c:pt>
                <c:pt idx="25">
                  <c:v>2.905000000000001E-2</c:v>
                </c:pt>
                <c:pt idx="26">
                  <c:v>2.8349999999999938E-2</c:v>
                </c:pt>
                <c:pt idx="27">
                  <c:v>2.7849999999999965E-2</c:v>
                </c:pt>
                <c:pt idx="28">
                  <c:v>2.7549999999999953E-2</c:v>
                </c:pt>
                <c:pt idx="29">
                  <c:v>2.7000000000000027E-2</c:v>
                </c:pt>
                <c:pt idx="30">
                  <c:v>2.5100000000000053E-2</c:v>
                </c:pt>
                <c:pt idx="31">
                  <c:v>2.3499999999999945E-2</c:v>
                </c:pt>
                <c:pt idx="32">
                  <c:v>2.3499999999999945E-2</c:v>
                </c:pt>
              </c:numCache>
            </c:numRef>
          </c:val>
          <c:smooth val="0"/>
          <c:extLst>
            <c:ext xmlns:c16="http://schemas.microsoft.com/office/drawing/2014/chart" uri="{C3380CC4-5D6E-409C-BE32-E72D297353CC}">
              <c16:uniqueId val="{00000000-E736-4F70-864C-2CBBC27155CC}"/>
            </c:ext>
          </c:extLst>
        </c:ser>
        <c:ser>
          <c:idx val="1"/>
          <c:order val="1"/>
          <c:tx>
            <c:strRef>
              <c:f>'Fed Fund Expectations'!$L$1</c:f>
              <c:strCache>
                <c:ptCount val="1"/>
                <c:pt idx="0">
                  <c:v>12/31/2022</c:v>
                </c:pt>
              </c:strCache>
            </c:strRef>
          </c:tx>
          <c:spPr>
            <a:ln w="28575" cap="rnd">
              <a:solidFill>
                <a:schemeClr val="accent2"/>
              </a:solidFill>
              <a:round/>
            </a:ln>
            <a:effectLst/>
          </c:spPr>
          <c:marker>
            <c:symbol val="none"/>
          </c:marker>
          <c:cat>
            <c:numRef>
              <c:f>'Fed Fund Expectations'!$J$2:$J$50</c:f>
              <c:numCache>
                <c:formatCode>m/d/yyyy</c:formatCode>
                <c:ptCount val="49"/>
                <c:pt idx="0">
                  <c:v>44742</c:v>
                </c:pt>
                <c:pt idx="1">
                  <c:v>44771</c:v>
                </c:pt>
                <c:pt idx="2">
                  <c:v>44804</c:v>
                </c:pt>
                <c:pt idx="3">
                  <c:v>44834</c:v>
                </c:pt>
                <c:pt idx="4">
                  <c:v>44865</c:v>
                </c:pt>
                <c:pt idx="5">
                  <c:v>44895</c:v>
                </c:pt>
                <c:pt idx="6">
                  <c:v>44925</c:v>
                </c:pt>
                <c:pt idx="7">
                  <c:v>44957</c:v>
                </c:pt>
                <c:pt idx="8">
                  <c:v>44985</c:v>
                </c:pt>
                <c:pt idx="9">
                  <c:v>45016</c:v>
                </c:pt>
                <c:pt idx="10">
                  <c:v>45044</c:v>
                </c:pt>
                <c:pt idx="11">
                  <c:v>45077</c:v>
                </c:pt>
                <c:pt idx="12">
                  <c:v>44925</c:v>
                </c:pt>
                <c:pt idx="13">
                  <c:v>44957</c:v>
                </c:pt>
                <c:pt idx="14">
                  <c:v>44985</c:v>
                </c:pt>
                <c:pt idx="15">
                  <c:v>45016</c:v>
                </c:pt>
                <c:pt idx="16">
                  <c:v>45044</c:v>
                </c:pt>
                <c:pt idx="17">
                  <c:v>45077</c:v>
                </c:pt>
                <c:pt idx="18">
                  <c:v>45107</c:v>
                </c:pt>
                <c:pt idx="19">
                  <c:v>45138</c:v>
                </c:pt>
                <c:pt idx="20">
                  <c:v>45169</c:v>
                </c:pt>
                <c:pt idx="21">
                  <c:v>45198</c:v>
                </c:pt>
                <c:pt idx="22">
                  <c:v>45230</c:v>
                </c:pt>
                <c:pt idx="23">
                  <c:v>45260</c:v>
                </c:pt>
                <c:pt idx="24">
                  <c:v>45289</c:v>
                </c:pt>
                <c:pt idx="25">
                  <c:v>45322</c:v>
                </c:pt>
                <c:pt idx="26">
                  <c:v>45351</c:v>
                </c:pt>
                <c:pt idx="27">
                  <c:v>45379</c:v>
                </c:pt>
                <c:pt idx="28">
                  <c:v>45412</c:v>
                </c:pt>
                <c:pt idx="29">
                  <c:v>45443</c:v>
                </c:pt>
                <c:pt idx="30">
                  <c:v>45471</c:v>
                </c:pt>
                <c:pt idx="31">
                  <c:v>45504</c:v>
                </c:pt>
                <c:pt idx="32">
                  <c:v>45534</c:v>
                </c:pt>
                <c:pt idx="33">
                  <c:v>45565</c:v>
                </c:pt>
                <c:pt idx="34">
                  <c:v>45596</c:v>
                </c:pt>
                <c:pt idx="35">
                  <c:v>45625</c:v>
                </c:pt>
                <c:pt idx="36">
                  <c:v>45657</c:v>
                </c:pt>
                <c:pt idx="37">
                  <c:v>45688</c:v>
                </c:pt>
                <c:pt idx="38">
                  <c:v>45716</c:v>
                </c:pt>
                <c:pt idx="39">
                  <c:v>45747</c:v>
                </c:pt>
                <c:pt idx="40">
                  <c:v>45777</c:v>
                </c:pt>
                <c:pt idx="41">
                  <c:v>45807</c:v>
                </c:pt>
                <c:pt idx="42">
                  <c:v>45838</c:v>
                </c:pt>
                <c:pt idx="43">
                  <c:v>45869</c:v>
                </c:pt>
                <c:pt idx="44">
                  <c:v>45898</c:v>
                </c:pt>
                <c:pt idx="45">
                  <c:v>45930</c:v>
                </c:pt>
                <c:pt idx="46">
                  <c:v>45961</c:v>
                </c:pt>
                <c:pt idx="47">
                  <c:v>45989</c:v>
                </c:pt>
                <c:pt idx="48">
                  <c:v>46022</c:v>
                </c:pt>
              </c:numCache>
            </c:numRef>
          </c:cat>
          <c:val>
            <c:numRef>
              <c:f>'Fed Fund Expectations'!$L$2:$L$50</c:f>
              <c:numCache>
                <c:formatCode>0.0%</c:formatCode>
                <c:ptCount val="49"/>
                <c:pt idx="0">
                  <c:v>#N/A</c:v>
                </c:pt>
                <c:pt idx="1">
                  <c:v>#N/A</c:v>
                </c:pt>
                <c:pt idx="2">
                  <c:v>#N/A</c:v>
                </c:pt>
                <c:pt idx="3">
                  <c:v>#N/A</c:v>
                </c:pt>
                <c:pt idx="4">
                  <c:v>#N/A</c:v>
                </c:pt>
                <c:pt idx="5">
                  <c:v>#N/A</c:v>
                </c:pt>
                <c:pt idx="6">
                  <c:v>4.1025000000000061E-2</c:v>
                </c:pt>
                <c:pt idx="7">
                  <c:v>4.3299999999999984E-2</c:v>
                </c:pt>
                <c:pt idx="8">
                  <c:v>4.6550000000000008E-2</c:v>
                </c:pt>
                <c:pt idx="9">
                  <c:v>4.7249999999999945E-2</c:v>
                </c:pt>
                <c:pt idx="10">
                  <c:v>4.8599999999999997E-2</c:v>
                </c:pt>
                <c:pt idx="11">
                  <c:v>4.9549999999999983E-2</c:v>
                </c:pt>
                <c:pt idx="12">
                  <c:v>4.1025000000000061E-2</c:v>
                </c:pt>
                <c:pt idx="13" formatCode="0.00%">
                  <c:v>4.3299999999999984E-2</c:v>
                </c:pt>
                <c:pt idx="14" formatCode="0.00%">
                  <c:v>4.6550000000000008E-2</c:v>
                </c:pt>
                <c:pt idx="15" formatCode="0.00%">
                  <c:v>4.7249999999999945E-2</c:v>
                </c:pt>
                <c:pt idx="16" formatCode="0.00%">
                  <c:v>4.8599999999999997E-2</c:v>
                </c:pt>
                <c:pt idx="17" formatCode="0.00%">
                  <c:v>4.9549999999999983E-2</c:v>
                </c:pt>
                <c:pt idx="18" formatCode="0.00%">
                  <c:v>4.9699999999999987E-2</c:v>
                </c:pt>
                <c:pt idx="19" formatCode="0.00%">
                  <c:v>4.9650000000000034E-2</c:v>
                </c:pt>
                <c:pt idx="20" formatCode="0.00%">
                  <c:v>4.9150000000000062E-2</c:v>
                </c:pt>
                <c:pt idx="21" formatCode="0.00%">
                  <c:v>4.8900000000000006E-2</c:v>
                </c:pt>
                <c:pt idx="22" formatCode="0.00%">
                  <c:v>4.8400000000000033E-2</c:v>
                </c:pt>
                <c:pt idx="23" formatCode="0.00%">
                  <c:v>4.7300000000000036E-2</c:v>
                </c:pt>
                <c:pt idx="24" formatCode="0.00%">
                  <c:v>4.6449999999999964E-2</c:v>
                </c:pt>
                <c:pt idx="25" formatCode="0.00%">
                  <c:v>4.579999999999998E-2</c:v>
                </c:pt>
                <c:pt idx="26" formatCode="0.00%">
                  <c:v>4.4150000000000064E-2</c:v>
                </c:pt>
                <c:pt idx="27" formatCode="0.00%">
                  <c:v>4.3400000000000036E-2</c:v>
                </c:pt>
                <c:pt idx="28" formatCode="0.00%">
                  <c:v>4.2150000000000035E-2</c:v>
                </c:pt>
                <c:pt idx="29" formatCode="0.00%">
                  <c:v>4.0349999999999969E-2</c:v>
                </c:pt>
                <c:pt idx="30" formatCode="0.00%">
                  <c:v>3.9699999999999985E-2</c:v>
                </c:pt>
                <c:pt idx="31" formatCode="0.00%">
                  <c:v>3.8949999999999957E-2</c:v>
                </c:pt>
                <c:pt idx="32" formatCode="0.00%">
                  <c:v>3.805000000000007E-2</c:v>
                </c:pt>
                <c:pt idx="33" formatCode="0.00%">
                  <c:v>3.7800000000000014E-2</c:v>
                </c:pt>
                <c:pt idx="34" formatCode="0.00%">
                  <c:v>3.7150000000000037E-2</c:v>
                </c:pt>
                <c:pt idx="35" formatCode="0.00%">
                  <c:v>3.6650000000000064E-2</c:v>
                </c:pt>
                <c:pt idx="36" formatCode="0.00%">
                  <c:v>3.6400000000000009E-2</c:v>
                </c:pt>
                <c:pt idx="37" formatCode="0.00%">
                  <c:v>3.6350000000000049E-2</c:v>
                </c:pt>
                <c:pt idx="38" formatCode="0.00%">
                  <c:v>3.6350000000000049E-2</c:v>
                </c:pt>
                <c:pt idx="39" formatCode="0.00%">
                  <c:v>3.6350000000000049E-2</c:v>
                </c:pt>
              </c:numCache>
            </c:numRef>
          </c:val>
          <c:smooth val="0"/>
          <c:extLst>
            <c:ext xmlns:c16="http://schemas.microsoft.com/office/drawing/2014/chart" uri="{C3380CC4-5D6E-409C-BE32-E72D297353CC}">
              <c16:uniqueId val="{00000001-E736-4F70-864C-2CBBC27155CC}"/>
            </c:ext>
          </c:extLst>
        </c:ser>
        <c:ser>
          <c:idx val="2"/>
          <c:order val="2"/>
          <c:tx>
            <c:strRef>
              <c:f>'[1]Fed Fund Expectations'!$M$1</c:f>
              <c:strCache>
                <c:ptCount val="1"/>
                <c:pt idx="0">
                  <c:v>2/1/2023</c:v>
                </c:pt>
              </c:strCache>
            </c:strRef>
          </c:tx>
          <c:spPr>
            <a:ln w="28575" cap="rnd">
              <a:solidFill>
                <a:schemeClr val="accent3"/>
              </a:solidFill>
              <a:round/>
            </a:ln>
            <a:effectLst/>
          </c:spPr>
          <c:marker>
            <c:symbol val="none"/>
          </c:marker>
          <c:cat>
            <c:numRef>
              <c:f>'Fed Fund Expectations'!$J$2:$J$50</c:f>
              <c:numCache>
                <c:formatCode>m/d/yyyy</c:formatCode>
                <c:ptCount val="49"/>
                <c:pt idx="0">
                  <c:v>44742</c:v>
                </c:pt>
                <c:pt idx="1">
                  <c:v>44771</c:v>
                </c:pt>
                <c:pt idx="2">
                  <c:v>44804</c:v>
                </c:pt>
                <c:pt idx="3">
                  <c:v>44834</c:v>
                </c:pt>
                <c:pt idx="4">
                  <c:v>44865</c:v>
                </c:pt>
                <c:pt idx="5">
                  <c:v>44895</c:v>
                </c:pt>
                <c:pt idx="6">
                  <c:v>44925</c:v>
                </c:pt>
                <c:pt idx="7">
                  <c:v>44957</c:v>
                </c:pt>
                <c:pt idx="8">
                  <c:v>44985</c:v>
                </c:pt>
                <c:pt idx="9">
                  <c:v>45016</c:v>
                </c:pt>
                <c:pt idx="10">
                  <c:v>45044</c:v>
                </c:pt>
                <c:pt idx="11">
                  <c:v>45077</c:v>
                </c:pt>
                <c:pt idx="12">
                  <c:v>44925</c:v>
                </c:pt>
                <c:pt idx="13">
                  <c:v>44957</c:v>
                </c:pt>
                <c:pt idx="14">
                  <c:v>44985</c:v>
                </c:pt>
                <c:pt idx="15">
                  <c:v>45016</c:v>
                </c:pt>
                <c:pt idx="16">
                  <c:v>45044</c:v>
                </c:pt>
                <c:pt idx="17">
                  <c:v>45077</c:v>
                </c:pt>
                <c:pt idx="18">
                  <c:v>45107</c:v>
                </c:pt>
                <c:pt idx="19">
                  <c:v>45138</c:v>
                </c:pt>
                <c:pt idx="20">
                  <c:v>45169</c:v>
                </c:pt>
                <c:pt idx="21">
                  <c:v>45198</c:v>
                </c:pt>
                <c:pt idx="22">
                  <c:v>45230</c:v>
                </c:pt>
                <c:pt idx="23">
                  <c:v>45260</c:v>
                </c:pt>
                <c:pt idx="24">
                  <c:v>45289</c:v>
                </c:pt>
                <c:pt idx="25">
                  <c:v>45322</c:v>
                </c:pt>
                <c:pt idx="26">
                  <c:v>45351</c:v>
                </c:pt>
                <c:pt idx="27">
                  <c:v>45379</c:v>
                </c:pt>
                <c:pt idx="28">
                  <c:v>45412</c:v>
                </c:pt>
                <c:pt idx="29">
                  <c:v>45443</c:v>
                </c:pt>
                <c:pt idx="30">
                  <c:v>45471</c:v>
                </c:pt>
                <c:pt idx="31">
                  <c:v>45504</c:v>
                </c:pt>
                <c:pt idx="32">
                  <c:v>45534</c:v>
                </c:pt>
                <c:pt idx="33">
                  <c:v>45565</c:v>
                </c:pt>
                <c:pt idx="34">
                  <c:v>45596</c:v>
                </c:pt>
                <c:pt idx="35">
                  <c:v>45625</c:v>
                </c:pt>
                <c:pt idx="36">
                  <c:v>45657</c:v>
                </c:pt>
                <c:pt idx="37">
                  <c:v>45688</c:v>
                </c:pt>
                <c:pt idx="38">
                  <c:v>45716</c:v>
                </c:pt>
                <c:pt idx="39">
                  <c:v>45747</c:v>
                </c:pt>
                <c:pt idx="40">
                  <c:v>45777</c:v>
                </c:pt>
                <c:pt idx="41">
                  <c:v>45807</c:v>
                </c:pt>
                <c:pt idx="42">
                  <c:v>45838</c:v>
                </c:pt>
                <c:pt idx="43">
                  <c:v>45869</c:v>
                </c:pt>
                <c:pt idx="44">
                  <c:v>45898</c:v>
                </c:pt>
                <c:pt idx="45">
                  <c:v>45930</c:v>
                </c:pt>
                <c:pt idx="46">
                  <c:v>45961</c:v>
                </c:pt>
                <c:pt idx="47">
                  <c:v>45989</c:v>
                </c:pt>
                <c:pt idx="48">
                  <c:v>46022</c:v>
                </c:pt>
              </c:numCache>
            </c:numRef>
          </c:cat>
          <c:val>
            <c:numRef>
              <c:f>'[1]Fed Fund Expectations'!$M$2:$M$25</c:f>
            </c:numRef>
          </c:val>
          <c:smooth val="0"/>
          <c:extLst>
            <c:ext xmlns:c16="http://schemas.microsoft.com/office/drawing/2014/chart" uri="{C3380CC4-5D6E-409C-BE32-E72D297353CC}">
              <c16:uniqueId val="{00000002-E736-4F70-864C-2CBBC27155CC}"/>
            </c:ext>
          </c:extLst>
        </c:ser>
        <c:ser>
          <c:idx val="0"/>
          <c:order val="3"/>
          <c:tx>
            <c:strRef>
              <c:f>'Fed Fund Expectations'!$K$1</c:f>
              <c:strCache>
                <c:ptCount val="1"/>
                <c:pt idx="0">
                  <c:v>4/18/2023</c:v>
                </c:pt>
              </c:strCache>
            </c:strRef>
          </c:tx>
          <c:spPr>
            <a:ln w="28575" cap="rnd">
              <a:solidFill>
                <a:schemeClr val="accent1"/>
              </a:solidFill>
              <a:round/>
            </a:ln>
            <a:effectLst/>
          </c:spPr>
          <c:marker>
            <c:symbol val="none"/>
          </c:marker>
          <c:cat>
            <c:numRef>
              <c:f>'Fed Fund Expectations'!$J$2:$J$50</c:f>
              <c:numCache>
                <c:formatCode>m/d/yyyy</c:formatCode>
                <c:ptCount val="49"/>
                <c:pt idx="0">
                  <c:v>44742</c:v>
                </c:pt>
                <c:pt idx="1">
                  <c:v>44771</c:v>
                </c:pt>
                <c:pt idx="2">
                  <c:v>44804</c:v>
                </c:pt>
                <c:pt idx="3">
                  <c:v>44834</c:v>
                </c:pt>
                <c:pt idx="4">
                  <c:v>44865</c:v>
                </c:pt>
                <c:pt idx="5">
                  <c:v>44895</c:v>
                </c:pt>
                <c:pt idx="6">
                  <c:v>44925</c:v>
                </c:pt>
                <c:pt idx="7">
                  <c:v>44957</c:v>
                </c:pt>
                <c:pt idx="8">
                  <c:v>44985</c:v>
                </c:pt>
                <c:pt idx="9">
                  <c:v>45016</c:v>
                </c:pt>
                <c:pt idx="10">
                  <c:v>45044</c:v>
                </c:pt>
                <c:pt idx="11">
                  <c:v>45077</c:v>
                </c:pt>
                <c:pt idx="12">
                  <c:v>44925</c:v>
                </c:pt>
                <c:pt idx="13">
                  <c:v>44957</c:v>
                </c:pt>
                <c:pt idx="14">
                  <c:v>44985</c:v>
                </c:pt>
                <c:pt idx="15">
                  <c:v>45016</c:v>
                </c:pt>
                <c:pt idx="16">
                  <c:v>45044</c:v>
                </c:pt>
                <c:pt idx="17">
                  <c:v>45077</c:v>
                </c:pt>
                <c:pt idx="18">
                  <c:v>45107</c:v>
                </c:pt>
                <c:pt idx="19">
                  <c:v>45138</c:v>
                </c:pt>
                <c:pt idx="20">
                  <c:v>45169</c:v>
                </c:pt>
                <c:pt idx="21">
                  <c:v>45198</c:v>
                </c:pt>
                <c:pt idx="22">
                  <c:v>45230</c:v>
                </c:pt>
                <c:pt idx="23">
                  <c:v>45260</c:v>
                </c:pt>
                <c:pt idx="24">
                  <c:v>45289</c:v>
                </c:pt>
                <c:pt idx="25">
                  <c:v>45322</c:v>
                </c:pt>
                <c:pt idx="26">
                  <c:v>45351</c:v>
                </c:pt>
                <c:pt idx="27">
                  <c:v>45379</c:v>
                </c:pt>
                <c:pt idx="28">
                  <c:v>45412</c:v>
                </c:pt>
                <c:pt idx="29">
                  <c:v>45443</c:v>
                </c:pt>
                <c:pt idx="30">
                  <c:v>45471</c:v>
                </c:pt>
                <c:pt idx="31">
                  <c:v>45504</c:v>
                </c:pt>
                <c:pt idx="32">
                  <c:v>45534</c:v>
                </c:pt>
                <c:pt idx="33">
                  <c:v>45565</c:v>
                </c:pt>
                <c:pt idx="34">
                  <c:v>45596</c:v>
                </c:pt>
                <c:pt idx="35">
                  <c:v>45625</c:v>
                </c:pt>
                <c:pt idx="36">
                  <c:v>45657</c:v>
                </c:pt>
                <c:pt idx="37">
                  <c:v>45688</c:v>
                </c:pt>
                <c:pt idx="38">
                  <c:v>45716</c:v>
                </c:pt>
                <c:pt idx="39">
                  <c:v>45747</c:v>
                </c:pt>
                <c:pt idx="40">
                  <c:v>45777</c:v>
                </c:pt>
                <c:pt idx="41">
                  <c:v>45807</c:v>
                </c:pt>
                <c:pt idx="42">
                  <c:v>45838</c:v>
                </c:pt>
                <c:pt idx="43">
                  <c:v>45869</c:v>
                </c:pt>
                <c:pt idx="44">
                  <c:v>45898</c:v>
                </c:pt>
                <c:pt idx="45">
                  <c:v>45930</c:v>
                </c:pt>
                <c:pt idx="46">
                  <c:v>45961</c:v>
                </c:pt>
                <c:pt idx="47">
                  <c:v>45989</c:v>
                </c:pt>
                <c:pt idx="48">
                  <c:v>46022</c:v>
                </c:pt>
              </c:numCache>
            </c:numRef>
          </c:cat>
          <c:val>
            <c:numRef>
              <c:f>'Fed Fund Expectations'!$K$2:$K$50</c:f>
              <c:numCache>
                <c:formatCode>0.0%</c:formatCode>
                <c:ptCount val="49"/>
                <c:pt idx="0">
                  <c:v>#N/A</c:v>
                </c:pt>
                <c:pt idx="1">
                  <c:v>#N/A</c:v>
                </c:pt>
                <c:pt idx="2">
                  <c:v>#N/A</c:v>
                </c:pt>
                <c:pt idx="3">
                  <c:v>#N/A</c:v>
                </c:pt>
                <c:pt idx="4">
                  <c:v>#N/A</c:v>
                </c:pt>
                <c:pt idx="5">
                  <c:v>#N/A</c:v>
                </c:pt>
                <c:pt idx="6">
                  <c:v>#N/A</c:v>
                </c:pt>
                <c:pt idx="7">
                  <c:v>#N/A</c:v>
                </c:pt>
                <c:pt idx="8">
                  <c:v>#N/A</c:v>
                </c:pt>
                <c:pt idx="9">
                  <c:v>#N/A</c:v>
                </c:pt>
                <c:pt idx="10">
                  <c:v>4.8299999999999982E-2</c:v>
                </c:pt>
                <c:pt idx="11">
                  <c:v>5.0250000000000059E-2</c:v>
                </c:pt>
                <c:pt idx="12">
                  <c:v>#N/A</c:v>
                </c:pt>
                <c:pt idx="13" formatCode="0.00%">
                  <c:v>#N/A</c:v>
                </c:pt>
                <c:pt idx="14" formatCode="0.00%">
                  <c:v>#N/A</c:v>
                </c:pt>
                <c:pt idx="15" formatCode="0.00%">
                  <c:v>#N/A</c:v>
                </c:pt>
                <c:pt idx="16" formatCode="0.00%">
                  <c:v>4.8299999999999982E-2</c:v>
                </c:pt>
                <c:pt idx="17" formatCode="0.00%">
                  <c:v>5.0250000000000059E-2</c:v>
                </c:pt>
                <c:pt idx="18" formatCode="0.00%">
                  <c:v>5.0750000000000031E-2</c:v>
                </c:pt>
                <c:pt idx="19" formatCode="0.00%">
                  <c:v>5.0949999999999988E-2</c:v>
                </c:pt>
                <c:pt idx="20" formatCode="0.00%">
                  <c:v>5.0499999999999969E-2</c:v>
                </c:pt>
                <c:pt idx="21" formatCode="0.00%">
                  <c:v>5.0100000000000054E-2</c:v>
                </c:pt>
                <c:pt idx="22" formatCode="0.00%">
                  <c:v>4.9350000000000026E-2</c:v>
                </c:pt>
                <c:pt idx="23" formatCode="0.00%">
                  <c:v>4.7699999999999958E-2</c:v>
                </c:pt>
                <c:pt idx="24" formatCode="0.00%">
                  <c:v>4.6599999999999968E-2</c:v>
                </c:pt>
                <c:pt idx="25" formatCode="0.00%">
                  <c:v>4.5849999999999939E-2</c:v>
                </c:pt>
                <c:pt idx="26" formatCode="0.00%">
                  <c:v>4.3900000000000008E-2</c:v>
                </c:pt>
                <c:pt idx="27" formatCode="0.00%">
                  <c:v>4.314999999999998E-2</c:v>
                </c:pt>
                <c:pt idx="28" formatCode="0.00%">
                  <c:v>4.1749999999999975E-2</c:v>
                </c:pt>
                <c:pt idx="29" formatCode="0.00%">
                  <c:v>3.9650000000000032E-2</c:v>
                </c:pt>
                <c:pt idx="30" formatCode="0.00%">
                  <c:v>3.8550000000000043E-2</c:v>
                </c:pt>
                <c:pt idx="31" formatCode="0.00%">
                  <c:v>3.7699999999999963E-2</c:v>
                </c:pt>
                <c:pt idx="32" formatCode="0.00%">
                  <c:v>3.5849999999999937E-2</c:v>
                </c:pt>
                <c:pt idx="33" formatCode="0.00%">
                  <c:v>3.5150000000000008E-2</c:v>
                </c:pt>
                <c:pt idx="34" formatCode="0.00%">
                  <c:v>3.4399999999999979E-2</c:v>
                </c:pt>
                <c:pt idx="35" formatCode="0.00%">
                  <c:v>3.3900000000000007E-2</c:v>
                </c:pt>
                <c:pt idx="36" formatCode="0.00%">
                  <c:v>3.3750000000000002E-2</c:v>
                </c:pt>
                <c:pt idx="37" formatCode="0.00%">
                  <c:v>3.2999999999999974E-2</c:v>
                </c:pt>
                <c:pt idx="38" formatCode="0.00%">
                  <c:v>3.2049999999999981E-2</c:v>
                </c:pt>
                <c:pt idx="39" formatCode="0.00%">
                  <c:v>3.2049999999999981E-2</c:v>
                </c:pt>
                <c:pt idx="40" formatCode="0.00%">
                  <c:v>3.2900000000000061E-2</c:v>
                </c:pt>
                <c:pt idx="41" formatCode="0.00%">
                  <c:v>3.2900000000000061E-2</c:v>
                </c:pt>
                <c:pt idx="42" formatCode="0.00%">
                  <c:v>3.2900000000000061E-2</c:v>
                </c:pt>
              </c:numCache>
            </c:numRef>
          </c:val>
          <c:smooth val="0"/>
          <c:extLst>
            <c:ext xmlns:c16="http://schemas.microsoft.com/office/drawing/2014/chart" uri="{C3380CC4-5D6E-409C-BE32-E72D297353CC}">
              <c16:uniqueId val="{00000003-E736-4F70-864C-2CBBC27155CC}"/>
            </c:ext>
          </c:extLst>
        </c:ser>
        <c:dLbls>
          <c:showLegendKey val="0"/>
          <c:showVal val="0"/>
          <c:showCatName val="0"/>
          <c:showSerName val="0"/>
          <c:showPercent val="0"/>
          <c:showBubbleSize val="0"/>
        </c:dLbls>
        <c:smooth val="0"/>
        <c:axId val="1415125888"/>
        <c:axId val="1415128840"/>
      </c:lineChart>
      <c:dateAx>
        <c:axId val="1415125888"/>
        <c:scaling>
          <c:orientation val="minMax"/>
        </c:scaling>
        <c:delete val="0"/>
        <c:axPos val="b"/>
        <c:numFmt formatCode="yyyy" sourceLinked="0"/>
        <c:majorTickMark val="none"/>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1415128840"/>
        <c:crosses val="autoZero"/>
        <c:auto val="1"/>
        <c:lblOffset val="100"/>
        <c:baseTimeUnit val="months"/>
        <c:majorUnit val="12"/>
        <c:majorTimeUnit val="months"/>
      </c:dateAx>
      <c:valAx>
        <c:axId val="1415128840"/>
        <c:scaling>
          <c:orientation val="minMax"/>
        </c:scaling>
        <c:delete val="0"/>
        <c:axPos val="l"/>
        <c:majorGridlines>
          <c:spPr>
            <a:ln w="9525" cap="flat" cmpd="sng" algn="ctr">
              <a:solidFill>
                <a:schemeClr val="bg1">
                  <a:lumMod val="95000"/>
                </a:schemeClr>
              </a:solidFill>
              <a:round/>
            </a:ln>
            <a:effectLst/>
          </c:spPr>
        </c:majorGridlines>
        <c:numFmt formatCode="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4151258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200">
          <a:solidFill>
            <a:schemeClr val="tx1"/>
          </a:solidFill>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 y="10"/>
            <a:ext cx="3764658" cy="568049"/>
          </a:xfrm>
          <a:prstGeom prst="rect">
            <a:avLst/>
          </a:prstGeom>
        </p:spPr>
        <p:txBody>
          <a:bodyPr vert="horz" lIns="108335" tIns="54165" rIns="108335" bIns="54165" rtlCol="0"/>
          <a:lstStyle>
            <a:lvl1pPr algn="l">
              <a:defRPr sz="1300"/>
            </a:lvl1pPr>
          </a:lstStyle>
          <a:p>
            <a:endParaRPr lang="en-US"/>
          </a:p>
        </p:txBody>
      </p:sp>
      <p:sp>
        <p:nvSpPr>
          <p:cNvPr id="3" name="Date Placeholder 2"/>
          <p:cNvSpPr>
            <a:spLocks noGrp="1"/>
          </p:cNvSpPr>
          <p:nvPr>
            <p:ph type="dt" sz="quarter" idx="1"/>
          </p:nvPr>
        </p:nvSpPr>
        <p:spPr>
          <a:xfrm>
            <a:off x="4920263" y="10"/>
            <a:ext cx="3764658" cy="568049"/>
          </a:xfrm>
          <a:prstGeom prst="rect">
            <a:avLst/>
          </a:prstGeom>
        </p:spPr>
        <p:txBody>
          <a:bodyPr vert="horz" lIns="108335" tIns="54165" rIns="108335" bIns="54165" rtlCol="0"/>
          <a:lstStyle>
            <a:lvl1pPr algn="r">
              <a:defRPr sz="1300"/>
            </a:lvl1pPr>
          </a:lstStyle>
          <a:p>
            <a:fld id="{E9FF93E4-3B8B-4ACD-B33E-B64088325CE6}" type="datetimeFigureOut">
              <a:rPr lang="en-US" smtClean="0"/>
              <a:t>4/21/2023</a:t>
            </a:fld>
            <a:endParaRPr lang="en-US"/>
          </a:p>
        </p:txBody>
      </p:sp>
      <p:sp>
        <p:nvSpPr>
          <p:cNvPr id="4" name="Footer Placeholder 3"/>
          <p:cNvSpPr>
            <a:spLocks noGrp="1"/>
          </p:cNvSpPr>
          <p:nvPr>
            <p:ph type="ftr" sz="quarter" idx="2"/>
          </p:nvPr>
        </p:nvSpPr>
        <p:spPr>
          <a:xfrm>
            <a:off x="7" y="10806104"/>
            <a:ext cx="3764658" cy="568049"/>
          </a:xfrm>
          <a:prstGeom prst="rect">
            <a:avLst/>
          </a:prstGeom>
        </p:spPr>
        <p:txBody>
          <a:bodyPr vert="horz" lIns="108335" tIns="54165" rIns="108335" bIns="54165" rtlCol="0" anchor="b"/>
          <a:lstStyle>
            <a:lvl1pPr algn="l">
              <a:defRPr sz="1300"/>
            </a:lvl1pPr>
          </a:lstStyle>
          <a:p>
            <a:endParaRPr lang="en-US"/>
          </a:p>
        </p:txBody>
      </p:sp>
      <p:sp>
        <p:nvSpPr>
          <p:cNvPr id="5" name="Slide Number Placeholder 4"/>
          <p:cNvSpPr>
            <a:spLocks noGrp="1"/>
          </p:cNvSpPr>
          <p:nvPr>
            <p:ph type="sldNum" sz="quarter" idx="3"/>
          </p:nvPr>
        </p:nvSpPr>
        <p:spPr>
          <a:xfrm>
            <a:off x="4920263" y="10806104"/>
            <a:ext cx="3764658" cy="568049"/>
          </a:xfrm>
          <a:prstGeom prst="rect">
            <a:avLst/>
          </a:prstGeom>
        </p:spPr>
        <p:txBody>
          <a:bodyPr vert="horz" lIns="108335" tIns="54165" rIns="108335" bIns="54165" rtlCol="0" anchor="b"/>
          <a:lstStyle>
            <a:lvl1pPr algn="r">
              <a:defRPr sz="1300"/>
            </a:lvl1pPr>
          </a:lstStyle>
          <a:p>
            <a:fld id="{365542BE-9677-4B5B-B0B0-111FF945D6E2}" type="slidenum">
              <a:rPr lang="en-US" smtClean="0"/>
              <a:t>‹#›</a:t>
            </a:fld>
            <a:endParaRPr lang="en-US"/>
          </a:p>
        </p:txBody>
      </p:sp>
    </p:spTree>
    <p:extLst>
      <p:ext uri="{BB962C8B-B14F-4D97-AF65-F5344CB8AC3E}">
        <p14:creationId xmlns:p14="http://schemas.microsoft.com/office/powerpoint/2010/main" val="10342868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9" y="4"/>
            <a:ext cx="3764280" cy="568801"/>
          </a:xfrm>
          <a:prstGeom prst="rect">
            <a:avLst/>
          </a:prstGeom>
        </p:spPr>
        <p:txBody>
          <a:bodyPr vert="horz" lIns="114519" tIns="57260" rIns="114519" bIns="57260" rtlCol="0"/>
          <a:lstStyle>
            <a:lvl1pPr algn="l">
              <a:defRPr sz="1700"/>
            </a:lvl1pPr>
          </a:lstStyle>
          <a:p>
            <a:endParaRPr lang="en-US"/>
          </a:p>
        </p:txBody>
      </p:sp>
      <p:sp>
        <p:nvSpPr>
          <p:cNvPr id="3" name="Date Placeholder 2"/>
          <p:cNvSpPr>
            <a:spLocks noGrp="1"/>
          </p:cNvSpPr>
          <p:nvPr>
            <p:ph type="dt" idx="1"/>
          </p:nvPr>
        </p:nvSpPr>
        <p:spPr>
          <a:xfrm>
            <a:off x="4920514" y="4"/>
            <a:ext cx="3764280" cy="568801"/>
          </a:xfrm>
          <a:prstGeom prst="rect">
            <a:avLst/>
          </a:prstGeom>
        </p:spPr>
        <p:txBody>
          <a:bodyPr vert="horz" lIns="114519" tIns="57260" rIns="114519" bIns="57260" rtlCol="0"/>
          <a:lstStyle>
            <a:lvl1pPr algn="r">
              <a:defRPr sz="1700"/>
            </a:lvl1pPr>
          </a:lstStyle>
          <a:p>
            <a:fld id="{A87B53D2-65C0-45D4-AA2D-565985AAB553}" type="datetimeFigureOut">
              <a:rPr lang="en-US" smtClean="0"/>
              <a:pPr/>
              <a:t>4/21/2023</a:t>
            </a:fld>
            <a:endParaRPr lang="en-US"/>
          </a:p>
        </p:txBody>
      </p:sp>
      <p:sp>
        <p:nvSpPr>
          <p:cNvPr id="4" name="Slide Image Placeholder 3"/>
          <p:cNvSpPr>
            <a:spLocks noGrp="1" noRot="1" noChangeAspect="1"/>
          </p:cNvSpPr>
          <p:nvPr>
            <p:ph type="sldImg" idx="2"/>
          </p:nvPr>
        </p:nvSpPr>
        <p:spPr>
          <a:xfrm>
            <a:off x="1500188" y="854075"/>
            <a:ext cx="5686425" cy="4265613"/>
          </a:xfrm>
          <a:prstGeom prst="rect">
            <a:avLst/>
          </a:prstGeom>
          <a:noFill/>
          <a:ln w="12700">
            <a:solidFill>
              <a:prstClr val="black"/>
            </a:solidFill>
          </a:ln>
        </p:spPr>
        <p:txBody>
          <a:bodyPr vert="horz" lIns="114519" tIns="57260" rIns="114519" bIns="57260" rtlCol="0" anchor="ctr"/>
          <a:lstStyle/>
          <a:p>
            <a:endParaRPr lang="en-US"/>
          </a:p>
        </p:txBody>
      </p:sp>
      <p:sp>
        <p:nvSpPr>
          <p:cNvPr id="5" name="Notes Placeholder 4"/>
          <p:cNvSpPr>
            <a:spLocks noGrp="1"/>
          </p:cNvSpPr>
          <p:nvPr>
            <p:ph type="body" sz="quarter" idx="3"/>
          </p:nvPr>
        </p:nvSpPr>
        <p:spPr>
          <a:xfrm>
            <a:off x="868680" y="5403619"/>
            <a:ext cx="6949440" cy="5119211"/>
          </a:xfrm>
          <a:prstGeom prst="rect">
            <a:avLst/>
          </a:prstGeom>
        </p:spPr>
        <p:txBody>
          <a:bodyPr vert="horz" lIns="114519" tIns="57260" rIns="114519" bIns="5726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9" y="10805256"/>
            <a:ext cx="3764280" cy="568801"/>
          </a:xfrm>
          <a:prstGeom prst="rect">
            <a:avLst/>
          </a:prstGeom>
        </p:spPr>
        <p:txBody>
          <a:bodyPr vert="horz" lIns="114519" tIns="57260" rIns="114519" bIns="57260" rtlCol="0" anchor="b"/>
          <a:lstStyle>
            <a:lvl1pPr algn="l">
              <a:defRPr sz="1700"/>
            </a:lvl1pPr>
          </a:lstStyle>
          <a:p>
            <a:endParaRPr lang="en-US"/>
          </a:p>
        </p:txBody>
      </p:sp>
      <p:sp>
        <p:nvSpPr>
          <p:cNvPr id="7" name="Slide Number Placeholder 6"/>
          <p:cNvSpPr>
            <a:spLocks noGrp="1"/>
          </p:cNvSpPr>
          <p:nvPr>
            <p:ph type="sldNum" sz="quarter" idx="5"/>
          </p:nvPr>
        </p:nvSpPr>
        <p:spPr>
          <a:xfrm>
            <a:off x="4920514" y="10805256"/>
            <a:ext cx="3764280" cy="568801"/>
          </a:xfrm>
          <a:prstGeom prst="rect">
            <a:avLst/>
          </a:prstGeom>
        </p:spPr>
        <p:txBody>
          <a:bodyPr vert="horz" lIns="114519" tIns="57260" rIns="114519" bIns="57260" rtlCol="0" anchor="b"/>
          <a:lstStyle>
            <a:lvl1pPr algn="r">
              <a:defRPr sz="1700"/>
            </a:lvl1pPr>
          </a:lstStyle>
          <a:p>
            <a:fld id="{99BE8C4E-9D00-44D4-8ADE-342096B945A5}" type="slidenum">
              <a:rPr lang="en-US" smtClean="0"/>
              <a:pPr/>
              <a:t>‹#›</a:t>
            </a:fld>
            <a:endParaRPr lang="en-US"/>
          </a:p>
        </p:txBody>
      </p:sp>
    </p:spTree>
    <p:extLst>
      <p:ext uri="{BB962C8B-B14F-4D97-AF65-F5344CB8AC3E}">
        <p14:creationId xmlns:p14="http://schemas.microsoft.com/office/powerpoint/2010/main" val="19231644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endParaRPr lang="en-US" dirty="0"/>
          </a:p>
        </p:txBody>
      </p:sp>
      <p:sp>
        <p:nvSpPr>
          <p:cNvPr id="4" name="Slide Number Placeholder 3"/>
          <p:cNvSpPr>
            <a:spLocks noGrp="1"/>
          </p:cNvSpPr>
          <p:nvPr>
            <p:ph type="sldNum" sz="quarter" idx="5"/>
          </p:nvPr>
        </p:nvSpPr>
        <p:spPr/>
        <p:txBody>
          <a:bodyPr/>
          <a:lstStyle/>
          <a:p>
            <a:fld id="{99BE8C4E-9D00-44D4-8ADE-342096B945A5}" type="slidenum">
              <a:rPr lang="en-US" smtClean="0"/>
              <a:pPr/>
              <a:t>7</a:t>
            </a:fld>
            <a:endParaRPr lang="en-US"/>
          </a:p>
        </p:txBody>
      </p:sp>
    </p:spTree>
    <p:extLst>
      <p:ext uri="{BB962C8B-B14F-4D97-AF65-F5344CB8AC3E}">
        <p14:creationId xmlns:p14="http://schemas.microsoft.com/office/powerpoint/2010/main" val="26737131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NEPC Cover Pag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38329E6-17CB-4617-9B75-093FEDACFC7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t="-1"/>
          <a:stretch/>
        </p:blipFill>
        <p:spPr>
          <a:xfrm>
            <a:off x="0" y="-1"/>
            <a:ext cx="9144000" cy="6400801"/>
          </a:xfrm>
          <a:prstGeom prst="rect">
            <a:avLst/>
          </a:prstGeom>
        </p:spPr>
      </p:pic>
      <p:sp>
        <p:nvSpPr>
          <p:cNvPr id="23" name="Rectangle 22">
            <a:extLst>
              <a:ext uri="{FF2B5EF4-FFF2-40B4-BE49-F238E27FC236}">
                <a16:creationId xmlns:a16="http://schemas.microsoft.com/office/drawing/2014/main" id="{0F429F8D-A7E1-4A48-8FAC-9CAA7357F56B}"/>
              </a:ext>
            </a:extLst>
          </p:cNvPr>
          <p:cNvSpPr/>
          <p:nvPr userDrawn="1"/>
        </p:nvSpPr>
        <p:spPr>
          <a:xfrm>
            <a:off x="3505200" y="-1"/>
            <a:ext cx="5638800" cy="6400800"/>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Text Placeholder 11"/>
          <p:cNvSpPr>
            <a:spLocks noGrp="1"/>
          </p:cNvSpPr>
          <p:nvPr>
            <p:ph type="body" sz="quarter" idx="10" hasCustomPrompt="1"/>
          </p:nvPr>
        </p:nvSpPr>
        <p:spPr>
          <a:xfrm>
            <a:off x="3924300" y="3575241"/>
            <a:ext cx="4686299" cy="938864"/>
          </a:xfrm>
          <a:prstGeom prst="rect">
            <a:avLst/>
          </a:prstGeom>
        </p:spPr>
        <p:txBody>
          <a:bodyPr lIns="0" rIns="0" anchor="t">
            <a:noAutofit/>
          </a:bodyPr>
          <a:lstStyle>
            <a:lvl1pPr marL="0" indent="0">
              <a:spcBef>
                <a:spcPts val="576"/>
              </a:spcBef>
              <a:buNone/>
              <a:defRPr sz="2000" b="0" cap="all" baseline="0">
                <a:solidFill>
                  <a:schemeClr val="bg1"/>
                </a:solidFill>
                <a:latin typeface="+mj-lt"/>
                <a:ea typeface="Verdana" pitchFamily="34" charset="0"/>
                <a:cs typeface="Verdana" pitchFamily="34" charset="0"/>
              </a:defRPr>
            </a:lvl1pPr>
            <a:lvl2pPr>
              <a:defRPr sz="1400" b="1" baseline="0">
                <a:solidFill>
                  <a:srgbClr val="000000"/>
                </a:solidFill>
              </a:defRPr>
            </a:lvl2pPr>
            <a:lvl4pPr>
              <a:buNone/>
              <a:defRPr sz="1100" baseline="0">
                <a:solidFill>
                  <a:srgbClr val="4D4E54"/>
                </a:solidFill>
              </a:defRPr>
            </a:lvl4pPr>
          </a:lstStyle>
          <a:p>
            <a:pPr lvl="0"/>
            <a:r>
              <a:rPr lang="en-US" dirty="0"/>
              <a:t>Client Name / Subtitle</a:t>
            </a:r>
          </a:p>
        </p:txBody>
      </p:sp>
      <p:sp>
        <p:nvSpPr>
          <p:cNvPr id="17" name="Text Placeholder 16"/>
          <p:cNvSpPr>
            <a:spLocks noGrp="1"/>
          </p:cNvSpPr>
          <p:nvPr>
            <p:ph type="body" sz="quarter" idx="12" hasCustomPrompt="1"/>
          </p:nvPr>
        </p:nvSpPr>
        <p:spPr>
          <a:xfrm>
            <a:off x="3924305" y="4815008"/>
            <a:ext cx="4686298" cy="349860"/>
          </a:xfrm>
          <a:prstGeom prst="rect">
            <a:avLst/>
          </a:prstGeom>
        </p:spPr>
        <p:txBody>
          <a:bodyPr lIns="0" rIns="0" anchor="t">
            <a:noAutofit/>
          </a:bodyPr>
          <a:lstStyle>
            <a:lvl1pPr marL="0" indent="0">
              <a:spcBef>
                <a:spcPts val="576"/>
              </a:spcBef>
              <a:buNone/>
              <a:defRPr sz="1800" b="0" cap="all" baseline="0">
                <a:solidFill>
                  <a:schemeClr val="bg1"/>
                </a:solidFill>
                <a:latin typeface="+mn-lt"/>
                <a:ea typeface="Verdana" pitchFamily="34" charset="0"/>
                <a:cs typeface="Verdana" pitchFamily="34" charset="0"/>
              </a:defRPr>
            </a:lvl1pPr>
          </a:lstStyle>
          <a:p>
            <a:pPr lvl="0"/>
            <a:r>
              <a:rPr lang="en-US" dirty="0"/>
              <a:t>MONTH DAY, YEAR</a:t>
            </a:r>
          </a:p>
        </p:txBody>
      </p:sp>
      <p:sp>
        <p:nvSpPr>
          <p:cNvPr id="24" name="Text Placeholder 23"/>
          <p:cNvSpPr>
            <a:spLocks noGrp="1"/>
          </p:cNvSpPr>
          <p:nvPr>
            <p:ph type="body" sz="quarter" idx="13" hasCustomPrompt="1"/>
          </p:nvPr>
        </p:nvSpPr>
        <p:spPr>
          <a:xfrm>
            <a:off x="3924305" y="5337751"/>
            <a:ext cx="4686298" cy="1063048"/>
          </a:xfrm>
          <a:prstGeom prst="rect">
            <a:avLst/>
          </a:prstGeom>
        </p:spPr>
        <p:txBody>
          <a:bodyPr lIns="0" rIns="0">
            <a:noAutofit/>
          </a:bodyPr>
          <a:lstStyle>
            <a:lvl1pPr marL="0" indent="0">
              <a:spcBef>
                <a:spcPts val="0"/>
              </a:spcBef>
              <a:spcAft>
                <a:spcPts val="200"/>
              </a:spcAft>
              <a:buNone/>
              <a:defRPr sz="1600" b="0" baseline="0">
                <a:solidFill>
                  <a:schemeClr val="bg1"/>
                </a:solidFill>
                <a:latin typeface="+mn-lt"/>
                <a:ea typeface="Verdana" pitchFamily="34" charset="0"/>
                <a:cs typeface="Verdana" pitchFamily="34" charset="0"/>
              </a:defRPr>
            </a:lvl1pPr>
          </a:lstStyle>
          <a:p>
            <a:pPr lvl="0"/>
            <a:r>
              <a:rPr lang="en-US" dirty="0"/>
              <a:t>Authors, Title</a:t>
            </a:r>
          </a:p>
        </p:txBody>
      </p:sp>
      <p:sp>
        <p:nvSpPr>
          <p:cNvPr id="28" name="Picture Placeholder 27"/>
          <p:cNvSpPr>
            <a:spLocks noGrp="1"/>
          </p:cNvSpPr>
          <p:nvPr>
            <p:ph type="pic" sz="quarter" idx="14" hasCustomPrompt="1"/>
          </p:nvPr>
        </p:nvSpPr>
        <p:spPr>
          <a:xfrm>
            <a:off x="3924304" y="457201"/>
            <a:ext cx="2156934" cy="1220540"/>
          </a:xfrm>
          <a:prstGeom prst="rect">
            <a:avLst/>
          </a:prstGeom>
        </p:spPr>
        <p:txBody>
          <a:bodyPr anchor="ctr">
            <a:normAutofit/>
          </a:bodyPr>
          <a:lstStyle>
            <a:lvl1pPr marL="0" indent="0">
              <a:buNone/>
              <a:defRPr sz="1000" b="1">
                <a:solidFill>
                  <a:schemeClr val="bg1"/>
                </a:solidFill>
              </a:defRPr>
            </a:lvl1pPr>
          </a:lstStyle>
          <a:p>
            <a:r>
              <a:rPr lang="en-US" dirty="0"/>
              <a:t>Insert Logo Here</a:t>
            </a:r>
          </a:p>
        </p:txBody>
      </p:sp>
      <p:grpSp>
        <p:nvGrpSpPr>
          <p:cNvPr id="10" name="Group 9">
            <a:extLst>
              <a:ext uri="{FF2B5EF4-FFF2-40B4-BE49-F238E27FC236}">
                <a16:creationId xmlns:a16="http://schemas.microsoft.com/office/drawing/2014/main" id="{48A429ED-10CE-49CC-89F3-AAE66A9099FC}"/>
              </a:ext>
            </a:extLst>
          </p:cNvPr>
          <p:cNvGrpSpPr/>
          <p:nvPr userDrawn="1"/>
        </p:nvGrpSpPr>
        <p:grpSpPr>
          <a:xfrm>
            <a:off x="0" y="0"/>
            <a:ext cx="9144000" cy="6858000"/>
            <a:chOff x="0" y="0"/>
            <a:chExt cx="12192000" cy="6858000"/>
          </a:xfrm>
        </p:grpSpPr>
        <p:cxnSp>
          <p:nvCxnSpPr>
            <p:cNvPr id="5" name="Straight Connector 4">
              <a:extLst>
                <a:ext uri="{FF2B5EF4-FFF2-40B4-BE49-F238E27FC236}">
                  <a16:creationId xmlns:a16="http://schemas.microsoft.com/office/drawing/2014/main" id="{876BC5F4-3523-4269-9546-05D2C49582E5}"/>
                </a:ext>
              </a:extLst>
            </p:cNvPr>
            <p:cNvCxnSpPr>
              <a:cxnSpLocks/>
            </p:cNvCxnSpPr>
            <p:nvPr userDrawn="1"/>
          </p:nvCxnSpPr>
          <p:spPr>
            <a:xfrm flipV="1">
              <a:off x="4673600" y="0"/>
              <a:ext cx="0" cy="685800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9A85CA1-33F4-4F56-880A-7D932C6E402D}"/>
                </a:ext>
              </a:extLst>
            </p:cNvPr>
            <p:cNvCxnSpPr>
              <a:cxnSpLocks/>
            </p:cNvCxnSpPr>
            <p:nvPr userDrawn="1"/>
          </p:nvCxnSpPr>
          <p:spPr>
            <a:xfrm>
              <a:off x="0" y="4595376"/>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5" name="Text Placeholder 14"/>
          <p:cNvSpPr>
            <a:spLocks noGrp="1"/>
          </p:cNvSpPr>
          <p:nvPr>
            <p:ph type="body" sz="quarter" idx="11" hasCustomPrompt="1"/>
          </p:nvPr>
        </p:nvSpPr>
        <p:spPr>
          <a:xfrm>
            <a:off x="3924300" y="1693132"/>
            <a:ext cx="4686299" cy="1862336"/>
          </a:xfrm>
          <a:prstGeom prst="rect">
            <a:avLst/>
          </a:prstGeom>
        </p:spPr>
        <p:txBody>
          <a:bodyPr lIns="0" rIns="0" anchor="b">
            <a:noAutofit/>
          </a:bodyPr>
          <a:lstStyle>
            <a:lvl1pPr marL="0" indent="0">
              <a:lnSpc>
                <a:spcPts val="3800"/>
              </a:lnSpc>
              <a:spcBef>
                <a:spcPts val="0"/>
              </a:spcBef>
              <a:buNone/>
              <a:defRPr sz="3600" b="1" cap="all" baseline="0">
                <a:solidFill>
                  <a:schemeClr val="accent2"/>
                </a:solidFill>
                <a:latin typeface="+mn-lt"/>
                <a:ea typeface="Verdana" pitchFamily="34" charset="0"/>
                <a:cs typeface="Verdana" pitchFamily="34" charset="0"/>
              </a:defRPr>
            </a:lvl1pPr>
          </a:lstStyle>
          <a:p>
            <a:pPr lvl="0"/>
            <a:r>
              <a:rPr lang="en-US" dirty="0"/>
              <a:t>Project Name / main title</a:t>
            </a:r>
          </a:p>
        </p:txBody>
      </p:sp>
      <p:sp>
        <p:nvSpPr>
          <p:cNvPr id="14" name="TextBox 13">
            <a:extLst>
              <a:ext uri="{FF2B5EF4-FFF2-40B4-BE49-F238E27FC236}">
                <a16:creationId xmlns:a16="http://schemas.microsoft.com/office/drawing/2014/main" id="{4C728396-7833-4F12-9C2E-B10A2C7EC432}"/>
              </a:ext>
            </a:extLst>
          </p:cNvPr>
          <p:cNvSpPr txBox="1"/>
          <p:nvPr userDrawn="1"/>
        </p:nvSpPr>
        <p:spPr>
          <a:xfrm>
            <a:off x="659755" y="6573184"/>
            <a:ext cx="7824497" cy="138904"/>
          </a:xfrm>
          <a:prstGeom prst="rect">
            <a:avLst/>
          </a:prstGeom>
          <a:noFill/>
        </p:spPr>
        <p:txBody>
          <a:bodyPr wrap="none" tIns="0" bIns="0" rtlCol="0" anchor="b">
            <a:noAutofit/>
          </a:bodyPr>
          <a:lstStyle/>
          <a:p>
            <a:pPr algn="ctr">
              <a:spcAft>
                <a:spcPts val="0"/>
              </a:spcAft>
            </a:pPr>
            <a:r>
              <a:rPr lang="en-US" sz="900" b="0" i="0" u="none" strike="noStrike" spc="280" baseline="0" dirty="0">
                <a:solidFill>
                  <a:schemeClr val="tx1">
                    <a:lumMod val="60000"/>
                    <a:lumOff val="40000"/>
                  </a:schemeClr>
                </a:solidFill>
                <a:latin typeface="Univers Light" panose="020B0403020202020204" pitchFamily="34" charset="0"/>
              </a:rPr>
              <a:t>PROPRIETARY &amp; CONFIDENTIAL</a:t>
            </a:r>
          </a:p>
        </p:txBody>
      </p:sp>
      <p:pic>
        <p:nvPicPr>
          <p:cNvPr id="19" name="Picture 18">
            <a:extLst>
              <a:ext uri="{FF2B5EF4-FFF2-40B4-BE49-F238E27FC236}">
                <a16:creationId xmlns:a16="http://schemas.microsoft.com/office/drawing/2014/main" id="{634BB6AC-CD76-4DA3-8FBB-589087BE1E7D}"/>
              </a:ext>
              <a:ext uri="{C183D7F6-B498-43B3-948B-1728B52AA6E4}">
                <adec:decorative xmlns:adec="http://schemas.microsoft.com/office/drawing/2017/decorative" val="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55054" y="6058705"/>
            <a:ext cx="774106" cy="680054"/>
          </a:xfrm>
          <a:prstGeom prst="rect">
            <a:avLst/>
          </a:prstGeom>
        </p:spPr>
      </p:pic>
    </p:spTree>
    <p:extLst>
      <p:ext uri="{BB962C8B-B14F-4D97-AF65-F5344CB8AC3E}">
        <p14:creationId xmlns:p14="http://schemas.microsoft.com/office/powerpoint/2010/main" val="3785162892"/>
      </p:ext>
    </p:extLst>
  </p:cSld>
  <p:clrMapOvr>
    <a:masterClrMapping/>
  </p:clrMapOvr>
  <p:extLst>
    <p:ext uri="{DCECCB84-F9BA-43D5-87BE-67443E8EF086}">
      <p15:sldGuideLst xmlns:p15="http://schemas.microsoft.com/office/powerpoint/2012/main">
        <p15:guide id="1" pos="247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EPC Title Only">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F18C1AFD-31CF-47CB-8845-7CF8EE206A24}"/>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4" name="Slide Number Placeholder 5">
            <a:extLst>
              <a:ext uri="{FF2B5EF4-FFF2-40B4-BE49-F238E27FC236}">
                <a16:creationId xmlns:a16="http://schemas.microsoft.com/office/drawing/2014/main" id="{53701FC7-5B3F-4A53-9D0A-DEF04ACAB689}"/>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5" name="Text Placeholder 5">
            <a:extLst>
              <a:ext uri="{FF2B5EF4-FFF2-40B4-BE49-F238E27FC236}">
                <a16:creationId xmlns:a16="http://schemas.microsoft.com/office/drawing/2014/main" id="{6B12DDC5-5FF7-4034-852D-654D922AAC74}"/>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extLst>
      <p:ext uri="{BB962C8B-B14F-4D97-AF65-F5344CB8AC3E}">
        <p14:creationId xmlns:p14="http://schemas.microsoft.com/office/powerpoint/2010/main" val="3270117871"/>
      </p:ext>
    </p:extLst>
  </p:cSld>
  <p:clrMapOvr>
    <a:masterClrMapping/>
  </p:clrMapOvr>
  <p:extLst>
    <p:ext uri="{DCECCB84-F9BA-43D5-87BE-67443E8EF086}">
      <p15:sldGuideLst xmlns:p15="http://schemas.microsoft.com/office/powerpoint/2012/main">
        <p15:guide id="1" orient="horz" pos="600" userDrawn="1">
          <p15:clr>
            <a:srgbClr val="FBAE40"/>
          </p15:clr>
        </p15:guide>
        <p15:guide id="2" orient="horz" pos="360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NEPC Title Only (with Subtitle)">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id="{929C6B1B-8B38-4EEC-AD0E-E613418D746C}"/>
              </a:ext>
            </a:extLst>
          </p:cNvPr>
          <p:cNvSpPr>
            <a:spLocks noGrp="1"/>
          </p:cNvSpPr>
          <p:nvPr>
            <p:ph type="body" sz="quarter" idx="12" hasCustomPrompt="1"/>
          </p:nvPr>
        </p:nvSpPr>
        <p:spPr>
          <a:xfrm>
            <a:off x="533400" y="826737"/>
            <a:ext cx="8077200" cy="468663"/>
          </a:xfrm>
          <a:prstGeom prst="rect">
            <a:avLst/>
          </a:prstGeom>
        </p:spPr>
        <p:txBody>
          <a:bodyPr lIns="0" tIns="0" rIns="0"/>
          <a:lstStyle>
            <a:lvl1pPr marL="0" indent="0">
              <a:lnSpc>
                <a:spcPts val="2000"/>
              </a:lnSpc>
              <a:spcBef>
                <a:spcPts val="0"/>
              </a:spcBef>
              <a:buNone/>
              <a:defRPr sz="2000" cap="all" baseline="0">
                <a:solidFill>
                  <a:schemeClr val="tx1"/>
                </a:solidFill>
              </a:defRPr>
            </a:lvl1pPr>
          </a:lstStyle>
          <a:p>
            <a:pPr lvl="0"/>
            <a:r>
              <a:rPr lang="en-US" dirty="0"/>
              <a:t>CLICK TO EDIT SUBTITLE</a:t>
            </a:r>
          </a:p>
        </p:txBody>
      </p:sp>
      <p:sp>
        <p:nvSpPr>
          <p:cNvPr id="12" name="Title 11">
            <a:extLst>
              <a:ext uri="{FF2B5EF4-FFF2-40B4-BE49-F238E27FC236}">
                <a16:creationId xmlns:a16="http://schemas.microsoft.com/office/drawing/2014/main" id="{F18C1AFD-31CF-47CB-8845-7CF8EE206A24}"/>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6" name="Slide Number Placeholder 5">
            <a:extLst>
              <a:ext uri="{FF2B5EF4-FFF2-40B4-BE49-F238E27FC236}">
                <a16:creationId xmlns:a16="http://schemas.microsoft.com/office/drawing/2014/main" id="{AAC7B945-8A0A-4340-9DF3-B78C9C284198}"/>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9" name="Text Placeholder 5">
            <a:extLst>
              <a:ext uri="{FF2B5EF4-FFF2-40B4-BE49-F238E27FC236}">
                <a16:creationId xmlns:a16="http://schemas.microsoft.com/office/drawing/2014/main" id="{258E4269-D56D-4C6F-99D6-15B66925D6DA}"/>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extLst>
      <p:ext uri="{BB962C8B-B14F-4D97-AF65-F5344CB8AC3E}">
        <p14:creationId xmlns:p14="http://schemas.microsoft.com/office/powerpoint/2010/main" val="3398726551"/>
      </p:ext>
    </p:extLst>
  </p:cSld>
  <p:clrMapOvr>
    <a:masterClrMapping/>
  </p:clrMapOvr>
  <p:extLst>
    <p:ext uri="{DCECCB84-F9BA-43D5-87BE-67443E8EF086}">
      <p15:sldGuideLst xmlns:p15="http://schemas.microsoft.com/office/powerpoint/2012/main">
        <p15:guide id="1" orient="horz" pos="816" userDrawn="1">
          <p15:clr>
            <a:srgbClr val="FBAE40"/>
          </p15:clr>
        </p15:guide>
        <p15:guide id="2" orient="horz" pos="360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NEPC 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52500"/>
            <a:ext cx="8077200" cy="4762500"/>
          </a:xfrm>
          <a:prstGeom prst="rect">
            <a:avLst/>
          </a:prstGeom>
        </p:spPr>
        <p:txBody>
          <a:bodyPr lIns="0" rIns="0">
            <a:noAutofit/>
          </a:bodyPr>
          <a:lstStyle>
            <a:lvl1pPr marL="233351" indent="-233351">
              <a:spcBef>
                <a:spcPts val="1200"/>
              </a:spcBef>
              <a:buFont typeface="Wingdings" panose="05000000000000000000" pitchFamily="2" charset="2"/>
              <a:buChar char="§"/>
              <a:defRPr sz="1800" b="1">
                <a:solidFill>
                  <a:srgbClr val="002060"/>
                </a:solidFill>
                <a:latin typeface="+mn-lt"/>
              </a:defRPr>
            </a:lvl1pPr>
            <a:lvl2pPr marL="573060" indent="-231764">
              <a:buClr>
                <a:schemeClr val="tx2"/>
              </a:buClr>
              <a:buFont typeface="Verdana" panose="020B0604030504040204" pitchFamily="34" charset="0"/>
              <a:buChar char="‒"/>
              <a:tabLst/>
              <a:defRPr sz="1800">
                <a:solidFill>
                  <a:schemeClr val="tx1"/>
                </a:solidFill>
                <a:latin typeface="+mn-lt"/>
              </a:defRPr>
            </a:lvl2pPr>
            <a:lvl3pPr marL="914354" indent="-233351">
              <a:buClr>
                <a:schemeClr val="tx2"/>
              </a:buClr>
              <a:buFont typeface="Wingdings" panose="05000000000000000000" pitchFamily="2" charset="2"/>
              <a:buChar char="§"/>
              <a:tabLst/>
              <a:defRPr sz="1600">
                <a:solidFill>
                  <a:schemeClr val="tx1"/>
                </a:solidFill>
                <a:latin typeface="+mn-lt"/>
              </a:defRPr>
            </a:lvl3pPr>
            <a:lvl4pPr marL="1255651" indent="-228589">
              <a:buClr>
                <a:schemeClr val="tx2"/>
              </a:buClr>
              <a:buFont typeface="Verdana" panose="020B0604030504040204" pitchFamily="34" charset="0"/>
              <a:buChar char="‒"/>
              <a:defRPr sz="14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11">
            <a:extLst>
              <a:ext uri="{FF2B5EF4-FFF2-40B4-BE49-F238E27FC236}">
                <a16:creationId xmlns:a16="http://schemas.microsoft.com/office/drawing/2014/main" id="{F18C1AFD-31CF-47CB-8845-7CF8EE206A24}"/>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5" name="Slide Number Placeholder 5">
            <a:extLst>
              <a:ext uri="{FF2B5EF4-FFF2-40B4-BE49-F238E27FC236}">
                <a16:creationId xmlns:a16="http://schemas.microsoft.com/office/drawing/2014/main" id="{418A1FAA-D00A-4201-ADC4-606906C6ED8C}"/>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8" name="Text Placeholder 5">
            <a:extLst>
              <a:ext uri="{FF2B5EF4-FFF2-40B4-BE49-F238E27FC236}">
                <a16:creationId xmlns:a16="http://schemas.microsoft.com/office/drawing/2014/main" id="{669B4CBC-CC77-4A73-AB26-7781196D679F}"/>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extLst>
      <p:ext uri="{BB962C8B-B14F-4D97-AF65-F5344CB8AC3E}">
        <p14:creationId xmlns:p14="http://schemas.microsoft.com/office/powerpoint/2010/main" val="1549166142"/>
      </p:ext>
    </p:extLst>
  </p:cSld>
  <p:clrMapOvr>
    <a:masterClrMapping/>
  </p:clrMapOvr>
  <p:extLst>
    <p:ext uri="{DCECCB84-F9BA-43D5-87BE-67443E8EF086}">
      <p15:sldGuideLst xmlns:p15="http://schemas.microsoft.com/office/powerpoint/2012/main">
        <p15:guide id="1" orient="horz" pos="600" userDrawn="1">
          <p15:clr>
            <a:srgbClr val="FBAE40"/>
          </p15:clr>
        </p15:guide>
        <p15:guide id="2" orient="horz" pos="360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EPC Title and Content (with Subtitle)">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295400"/>
            <a:ext cx="8077200" cy="4419600"/>
          </a:xfrm>
          <a:prstGeom prst="rect">
            <a:avLst/>
          </a:prstGeom>
        </p:spPr>
        <p:txBody>
          <a:bodyPr lIns="0" rIns="0">
            <a:noAutofit/>
          </a:bodyPr>
          <a:lstStyle>
            <a:lvl1pPr marL="233351" indent="-233351">
              <a:spcBef>
                <a:spcPts val="1200"/>
              </a:spcBef>
              <a:buFont typeface="Wingdings" panose="05000000000000000000" pitchFamily="2" charset="2"/>
              <a:buChar char="§"/>
              <a:defRPr sz="1800" b="1">
                <a:solidFill>
                  <a:srgbClr val="002060"/>
                </a:solidFill>
                <a:latin typeface="+mn-lt"/>
              </a:defRPr>
            </a:lvl1pPr>
            <a:lvl2pPr marL="573060" indent="-231764">
              <a:buClr>
                <a:schemeClr val="tx2"/>
              </a:buClr>
              <a:buFont typeface="Verdana" panose="020B0604030504040204" pitchFamily="34" charset="0"/>
              <a:buChar char="‒"/>
              <a:tabLst/>
              <a:defRPr sz="1800">
                <a:solidFill>
                  <a:schemeClr val="tx1"/>
                </a:solidFill>
                <a:latin typeface="+mn-lt"/>
              </a:defRPr>
            </a:lvl2pPr>
            <a:lvl3pPr marL="914354" indent="-233351">
              <a:buClr>
                <a:schemeClr val="tx2"/>
              </a:buClr>
              <a:buFont typeface="Wingdings" panose="05000000000000000000" pitchFamily="2" charset="2"/>
              <a:buChar char="§"/>
              <a:tabLst/>
              <a:defRPr sz="1600">
                <a:solidFill>
                  <a:schemeClr val="tx1"/>
                </a:solidFill>
                <a:latin typeface="+mn-lt"/>
              </a:defRPr>
            </a:lvl3pPr>
            <a:lvl4pPr marL="1255651" indent="-228589">
              <a:buClr>
                <a:schemeClr val="tx2"/>
              </a:buClr>
              <a:buFont typeface="Verdana" panose="020B0604030504040204" pitchFamily="34" charset="0"/>
              <a:buChar char="‒"/>
              <a:defRPr sz="14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11">
            <a:extLst>
              <a:ext uri="{FF2B5EF4-FFF2-40B4-BE49-F238E27FC236}">
                <a16:creationId xmlns:a16="http://schemas.microsoft.com/office/drawing/2014/main" id="{F18C1AFD-31CF-47CB-8845-7CF8EE206A24}"/>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8" name="Text Placeholder 10">
            <a:extLst>
              <a:ext uri="{FF2B5EF4-FFF2-40B4-BE49-F238E27FC236}">
                <a16:creationId xmlns:a16="http://schemas.microsoft.com/office/drawing/2014/main" id="{27A0CE57-9DF6-44AA-BF83-C76C2DB71271}"/>
              </a:ext>
            </a:extLst>
          </p:cNvPr>
          <p:cNvSpPr>
            <a:spLocks noGrp="1"/>
          </p:cNvSpPr>
          <p:nvPr>
            <p:ph type="body" sz="quarter" idx="12" hasCustomPrompt="1"/>
          </p:nvPr>
        </p:nvSpPr>
        <p:spPr>
          <a:xfrm>
            <a:off x="533400" y="826737"/>
            <a:ext cx="8077200" cy="468663"/>
          </a:xfrm>
          <a:prstGeom prst="rect">
            <a:avLst/>
          </a:prstGeom>
        </p:spPr>
        <p:txBody>
          <a:bodyPr lIns="0" tIns="0" rIns="0">
            <a:noAutofit/>
          </a:bodyPr>
          <a:lstStyle>
            <a:lvl1pPr marL="0" indent="0">
              <a:lnSpc>
                <a:spcPts val="2000"/>
              </a:lnSpc>
              <a:spcBef>
                <a:spcPts val="0"/>
              </a:spcBef>
              <a:buNone/>
              <a:defRPr sz="2000" cap="all" baseline="0">
                <a:solidFill>
                  <a:schemeClr val="tx1"/>
                </a:solidFill>
              </a:defRPr>
            </a:lvl1pPr>
          </a:lstStyle>
          <a:p>
            <a:pPr lvl="0"/>
            <a:r>
              <a:rPr lang="en-US" dirty="0"/>
              <a:t>CLICK TO EDIT SUBTITLE</a:t>
            </a:r>
          </a:p>
        </p:txBody>
      </p:sp>
      <p:sp>
        <p:nvSpPr>
          <p:cNvPr id="6" name="Slide Number Placeholder 5">
            <a:extLst>
              <a:ext uri="{FF2B5EF4-FFF2-40B4-BE49-F238E27FC236}">
                <a16:creationId xmlns:a16="http://schemas.microsoft.com/office/drawing/2014/main" id="{79A58323-6C77-4B92-86E4-69A7BE06630A}"/>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11" name="Text Placeholder 5">
            <a:extLst>
              <a:ext uri="{FF2B5EF4-FFF2-40B4-BE49-F238E27FC236}">
                <a16:creationId xmlns:a16="http://schemas.microsoft.com/office/drawing/2014/main" id="{A63BE98E-C5ED-414F-9FD0-BB226F0489ED}"/>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cSld>
  <p:clrMapOvr>
    <a:masterClrMapping/>
  </p:clrMapOvr>
  <p:extLst>
    <p:ext uri="{DCECCB84-F9BA-43D5-87BE-67443E8EF086}">
      <p15:sldGuideLst xmlns:p15="http://schemas.microsoft.com/office/powerpoint/2012/main">
        <p15:guide id="1" orient="horz" pos="816" userDrawn="1">
          <p15:clr>
            <a:srgbClr val="FBAE40"/>
          </p15:clr>
        </p15:guide>
        <p15:guide id="2" orient="horz" pos="360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EPC 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2E705-9B34-4D88-816B-F26ED8202696}"/>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9" name="Content Placeholder 2">
            <a:extLst>
              <a:ext uri="{FF2B5EF4-FFF2-40B4-BE49-F238E27FC236}">
                <a16:creationId xmlns:a16="http://schemas.microsoft.com/office/drawing/2014/main" id="{4BF044F5-D800-40C1-8806-79E3B0FD1D60}"/>
              </a:ext>
            </a:extLst>
          </p:cNvPr>
          <p:cNvSpPr>
            <a:spLocks noGrp="1"/>
          </p:cNvSpPr>
          <p:nvPr>
            <p:ph idx="1"/>
          </p:nvPr>
        </p:nvSpPr>
        <p:spPr>
          <a:xfrm>
            <a:off x="533399" y="952500"/>
            <a:ext cx="3920289" cy="4762500"/>
          </a:xfrm>
          <a:prstGeom prst="rect">
            <a:avLst/>
          </a:prstGeom>
        </p:spPr>
        <p:txBody>
          <a:bodyPr lIns="0" rIns="0">
            <a:noAutofit/>
          </a:bodyPr>
          <a:lstStyle>
            <a:lvl1pPr marL="233351" indent="-233351">
              <a:buFont typeface="Wingdings" panose="05000000000000000000" pitchFamily="2" charset="2"/>
              <a:buChar char="§"/>
              <a:defRPr sz="1800" b="1">
                <a:solidFill>
                  <a:srgbClr val="002060"/>
                </a:solidFill>
                <a:latin typeface="+mn-lt"/>
              </a:defRPr>
            </a:lvl1pPr>
            <a:lvl2pPr marL="573060" indent="-231764">
              <a:buClr>
                <a:schemeClr val="tx2"/>
              </a:buClr>
              <a:buFont typeface="Verdana" panose="020B0604030504040204" pitchFamily="34" charset="0"/>
              <a:buChar char="‒"/>
              <a:tabLst/>
              <a:defRPr sz="1800">
                <a:solidFill>
                  <a:schemeClr val="tx1"/>
                </a:solidFill>
                <a:latin typeface="+mn-lt"/>
              </a:defRPr>
            </a:lvl2pPr>
            <a:lvl3pPr marL="914354" indent="-233351">
              <a:buClr>
                <a:schemeClr val="tx2"/>
              </a:buClr>
              <a:buFont typeface="Wingdings" panose="05000000000000000000" pitchFamily="2" charset="2"/>
              <a:buChar char="§"/>
              <a:tabLst/>
              <a:defRPr sz="1600">
                <a:solidFill>
                  <a:schemeClr val="tx1"/>
                </a:solidFill>
                <a:latin typeface="+mn-lt"/>
              </a:defRPr>
            </a:lvl3pPr>
            <a:lvl4pPr marL="1255651" indent="-228589">
              <a:buClr>
                <a:schemeClr val="tx2"/>
              </a:buClr>
              <a:buFont typeface="Verdana" panose="020B0604030504040204" pitchFamily="34" charset="0"/>
              <a:buChar char="‒"/>
              <a:defRPr sz="14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Content Placeholder 2">
            <a:extLst>
              <a:ext uri="{FF2B5EF4-FFF2-40B4-BE49-F238E27FC236}">
                <a16:creationId xmlns:a16="http://schemas.microsoft.com/office/drawing/2014/main" id="{86C6B33C-40C1-43F2-AD6D-FBF6AF425624}"/>
              </a:ext>
            </a:extLst>
          </p:cNvPr>
          <p:cNvSpPr>
            <a:spLocks noGrp="1"/>
          </p:cNvSpPr>
          <p:nvPr>
            <p:ph idx="13"/>
          </p:nvPr>
        </p:nvSpPr>
        <p:spPr>
          <a:xfrm>
            <a:off x="4690310" y="952500"/>
            <a:ext cx="3920289" cy="4762500"/>
          </a:xfrm>
          <a:prstGeom prst="rect">
            <a:avLst/>
          </a:prstGeom>
        </p:spPr>
        <p:txBody>
          <a:bodyPr lIns="0" rIns="0">
            <a:noAutofit/>
          </a:bodyPr>
          <a:lstStyle>
            <a:lvl1pPr marL="233351" indent="-233351">
              <a:buFont typeface="Wingdings" panose="05000000000000000000" pitchFamily="2" charset="2"/>
              <a:buChar char="§"/>
              <a:defRPr sz="1800" b="1">
                <a:solidFill>
                  <a:srgbClr val="002060"/>
                </a:solidFill>
                <a:latin typeface="+mn-lt"/>
              </a:defRPr>
            </a:lvl1pPr>
            <a:lvl2pPr marL="573060" indent="-231764">
              <a:buClr>
                <a:schemeClr val="tx2"/>
              </a:buClr>
              <a:buFont typeface="Verdana" panose="020B0604030504040204" pitchFamily="34" charset="0"/>
              <a:buChar char="‒"/>
              <a:tabLst/>
              <a:defRPr sz="1800">
                <a:solidFill>
                  <a:schemeClr val="tx1"/>
                </a:solidFill>
                <a:latin typeface="+mn-lt"/>
              </a:defRPr>
            </a:lvl2pPr>
            <a:lvl3pPr marL="914354" indent="-233351">
              <a:buClr>
                <a:schemeClr val="tx2"/>
              </a:buClr>
              <a:buFont typeface="Wingdings" panose="05000000000000000000" pitchFamily="2" charset="2"/>
              <a:buChar char="§"/>
              <a:tabLst/>
              <a:defRPr sz="1600">
                <a:solidFill>
                  <a:schemeClr val="tx1"/>
                </a:solidFill>
                <a:latin typeface="+mn-lt"/>
              </a:defRPr>
            </a:lvl3pPr>
            <a:lvl4pPr marL="1255651" indent="-228589">
              <a:buClr>
                <a:schemeClr val="tx2"/>
              </a:buClr>
              <a:buFont typeface="Verdana" panose="020B0604030504040204" pitchFamily="34" charset="0"/>
              <a:buChar char="‒"/>
              <a:defRPr sz="14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Slide Number Placeholder 5">
            <a:extLst>
              <a:ext uri="{FF2B5EF4-FFF2-40B4-BE49-F238E27FC236}">
                <a16:creationId xmlns:a16="http://schemas.microsoft.com/office/drawing/2014/main" id="{7EDD876C-B32C-45E1-8DE4-2667DBF95EE0}"/>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12" name="Text Placeholder 5">
            <a:extLst>
              <a:ext uri="{FF2B5EF4-FFF2-40B4-BE49-F238E27FC236}">
                <a16:creationId xmlns:a16="http://schemas.microsoft.com/office/drawing/2014/main" id="{FD515C2F-7DD1-40E4-AE04-220B8CA8A999}"/>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cSld>
  <p:clrMapOvr>
    <a:masterClrMapping/>
  </p:clrMapOvr>
  <p:extLst>
    <p:ext uri="{DCECCB84-F9BA-43D5-87BE-67443E8EF086}">
      <p15:sldGuideLst xmlns:p15="http://schemas.microsoft.com/office/powerpoint/2012/main">
        <p15:guide id="1" orient="horz" pos="600" userDrawn="1">
          <p15:clr>
            <a:srgbClr val="FBAE40"/>
          </p15:clr>
        </p15:guide>
        <p15:guide id="2" orient="horz" pos="360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EPC Two Column (with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2E705-9B34-4D88-816B-F26ED8202696}"/>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9" name="Content Placeholder 2">
            <a:extLst>
              <a:ext uri="{FF2B5EF4-FFF2-40B4-BE49-F238E27FC236}">
                <a16:creationId xmlns:a16="http://schemas.microsoft.com/office/drawing/2014/main" id="{4BF044F5-D800-40C1-8806-79E3B0FD1D60}"/>
              </a:ext>
            </a:extLst>
          </p:cNvPr>
          <p:cNvSpPr>
            <a:spLocks noGrp="1"/>
          </p:cNvSpPr>
          <p:nvPr>
            <p:ph idx="1"/>
          </p:nvPr>
        </p:nvSpPr>
        <p:spPr>
          <a:xfrm>
            <a:off x="533399" y="1295400"/>
            <a:ext cx="3920289" cy="4419600"/>
          </a:xfrm>
          <a:prstGeom prst="rect">
            <a:avLst/>
          </a:prstGeom>
        </p:spPr>
        <p:txBody>
          <a:bodyPr lIns="0" rIns="0">
            <a:noAutofit/>
          </a:bodyPr>
          <a:lstStyle>
            <a:lvl1pPr marL="233351" indent="-233351">
              <a:buFont typeface="Wingdings" panose="05000000000000000000" pitchFamily="2" charset="2"/>
              <a:buChar char="§"/>
              <a:defRPr sz="1800" b="1">
                <a:solidFill>
                  <a:srgbClr val="002060"/>
                </a:solidFill>
                <a:latin typeface="+mn-lt"/>
              </a:defRPr>
            </a:lvl1pPr>
            <a:lvl2pPr marL="573060" indent="-231764">
              <a:buClr>
                <a:schemeClr val="tx2"/>
              </a:buClr>
              <a:buFont typeface="Verdana" panose="020B0604030504040204" pitchFamily="34" charset="0"/>
              <a:buChar char="‒"/>
              <a:tabLst/>
              <a:defRPr sz="1800">
                <a:solidFill>
                  <a:schemeClr val="tx1"/>
                </a:solidFill>
                <a:latin typeface="+mn-lt"/>
              </a:defRPr>
            </a:lvl2pPr>
            <a:lvl3pPr marL="914354" indent="-233351">
              <a:buClr>
                <a:schemeClr val="tx2"/>
              </a:buClr>
              <a:buFont typeface="Wingdings" panose="05000000000000000000" pitchFamily="2" charset="2"/>
              <a:buChar char="§"/>
              <a:tabLst/>
              <a:defRPr sz="1600">
                <a:solidFill>
                  <a:schemeClr val="tx1"/>
                </a:solidFill>
                <a:latin typeface="+mn-lt"/>
              </a:defRPr>
            </a:lvl3pPr>
            <a:lvl4pPr marL="1255651" indent="-228589">
              <a:buClr>
                <a:schemeClr val="tx2"/>
              </a:buClr>
              <a:buFont typeface="Verdana" panose="020B0604030504040204" pitchFamily="34" charset="0"/>
              <a:buChar char="‒"/>
              <a:defRPr sz="14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Content Placeholder 2">
            <a:extLst>
              <a:ext uri="{FF2B5EF4-FFF2-40B4-BE49-F238E27FC236}">
                <a16:creationId xmlns:a16="http://schemas.microsoft.com/office/drawing/2014/main" id="{86C6B33C-40C1-43F2-AD6D-FBF6AF425624}"/>
              </a:ext>
            </a:extLst>
          </p:cNvPr>
          <p:cNvSpPr>
            <a:spLocks noGrp="1"/>
          </p:cNvSpPr>
          <p:nvPr>
            <p:ph idx="13"/>
          </p:nvPr>
        </p:nvSpPr>
        <p:spPr>
          <a:xfrm>
            <a:off x="4690310" y="1295400"/>
            <a:ext cx="3920289" cy="4419600"/>
          </a:xfrm>
          <a:prstGeom prst="rect">
            <a:avLst/>
          </a:prstGeom>
        </p:spPr>
        <p:txBody>
          <a:bodyPr lIns="0" rIns="0">
            <a:noAutofit/>
          </a:bodyPr>
          <a:lstStyle>
            <a:lvl1pPr marL="233351" indent="-233351">
              <a:buFont typeface="Wingdings" panose="05000000000000000000" pitchFamily="2" charset="2"/>
              <a:buChar char="§"/>
              <a:defRPr sz="1800" b="1">
                <a:solidFill>
                  <a:srgbClr val="002060"/>
                </a:solidFill>
                <a:latin typeface="+mn-lt"/>
              </a:defRPr>
            </a:lvl1pPr>
            <a:lvl2pPr marL="573060" indent="-231764">
              <a:buClr>
                <a:schemeClr val="tx2"/>
              </a:buClr>
              <a:buFont typeface="Verdana" panose="020B0604030504040204" pitchFamily="34" charset="0"/>
              <a:buChar char="‒"/>
              <a:tabLst/>
              <a:defRPr sz="1800">
                <a:solidFill>
                  <a:schemeClr val="tx1"/>
                </a:solidFill>
                <a:latin typeface="+mn-lt"/>
              </a:defRPr>
            </a:lvl2pPr>
            <a:lvl3pPr marL="914354" indent="-233351">
              <a:buClr>
                <a:schemeClr val="tx2"/>
              </a:buClr>
              <a:buFont typeface="Wingdings" panose="05000000000000000000" pitchFamily="2" charset="2"/>
              <a:buChar char="§"/>
              <a:tabLst/>
              <a:defRPr sz="1600">
                <a:solidFill>
                  <a:schemeClr val="tx1"/>
                </a:solidFill>
                <a:latin typeface="+mn-lt"/>
              </a:defRPr>
            </a:lvl3pPr>
            <a:lvl4pPr marL="1255651" indent="-228589">
              <a:buClr>
                <a:schemeClr val="tx2"/>
              </a:buClr>
              <a:buFont typeface="Verdana" panose="020B0604030504040204" pitchFamily="34" charset="0"/>
              <a:buChar char="‒"/>
              <a:defRPr sz="14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1" name="Text Placeholder 10">
            <a:extLst>
              <a:ext uri="{FF2B5EF4-FFF2-40B4-BE49-F238E27FC236}">
                <a16:creationId xmlns:a16="http://schemas.microsoft.com/office/drawing/2014/main" id="{09479030-C6CF-4D36-896D-ADA2F3E0AAF2}"/>
              </a:ext>
            </a:extLst>
          </p:cNvPr>
          <p:cNvSpPr>
            <a:spLocks noGrp="1"/>
          </p:cNvSpPr>
          <p:nvPr>
            <p:ph type="body" sz="quarter" idx="12" hasCustomPrompt="1"/>
          </p:nvPr>
        </p:nvSpPr>
        <p:spPr>
          <a:xfrm>
            <a:off x="533400" y="826737"/>
            <a:ext cx="8077200" cy="468663"/>
          </a:xfrm>
          <a:prstGeom prst="rect">
            <a:avLst/>
          </a:prstGeom>
        </p:spPr>
        <p:txBody>
          <a:bodyPr lIns="0" tIns="0" rIns="0">
            <a:noAutofit/>
          </a:bodyPr>
          <a:lstStyle>
            <a:lvl1pPr marL="0" indent="0">
              <a:lnSpc>
                <a:spcPts val="2000"/>
              </a:lnSpc>
              <a:spcBef>
                <a:spcPts val="0"/>
              </a:spcBef>
              <a:buNone/>
              <a:defRPr sz="2000" cap="all" baseline="0">
                <a:solidFill>
                  <a:schemeClr val="tx1"/>
                </a:solidFill>
              </a:defRPr>
            </a:lvl1pPr>
          </a:lstStyle>
          <a:p>
            <a:pPr lvl="0"/>
            <a:r>
              <a:rPr lang="en-US" dirty="0"/>
              <a:t>CLICK TO EDIT SUBTITLE</a:t>
            </a:r>
          </a:p>
        </p:txBody>
      </p:sp>
      <p:sp>
        <p:nvSpPr>
          <p:cNvPr id="7" name="Slide Number Placeholder 5">
            <a:extLst>
              <a:ext uri="{FF2B5EF4-FFF2-40B4-BE49-F238E27FC236}">
                <a16:creationId xmlns:a16="http://schemas.microsoft.com/office/drawing/2014/main" id="{C847E709-9F2A-48CB-B3CD-0BA3F2F8B20D}"/>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13" name="Text Placeholder 5">
            <a:extLst>
              <a:ext uri="{FF2B5EF4-FFF2-40B4-BE49-F238E27FC236}">
                <a16:creationId xmlns:a16="http://schemas.microsoft.com/office/drawing/2014/main" id="{0A5BBC93-4377-48F0-8734-9DA745B2CD01}"/>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extLst>
      <p:ext uri="{BB962C8B-B14F-4D97-AF65-F5344CB8AC3E}">
        <p14:creationId xmlns:p14="http://schemas.microsoft.com/office/powerpoint/2010/main" val="2659609589"/>
      </p:ext>
    </p:extLst>
  </p:cSld>
  <p:clrMapOvr>
    <a:masterClrMapping/>
  </p:clrMapOvr>
  <p:extLst>
    <p:ext uri="{DCECCB84-F9BA-43D5-87BE-67443E8EF086}">
      <p15:sldGuideLst xmlns:p15="http://schemas.microsoft.com/office/powerpoint/2012/main">
        <p15:guide id="1" orient="horz" pos="816" userDrawn="1">
          <p15:clr>
            <a:srgbClr val="FBAE40"/>
          </p15:clr>
        </p15:guide>
        <p15:guide id="2" orient="horz" pos="360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EPC Four Quadra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38EAF-D11C-49B1-8037-821C241B8B38}"/>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10" name="Content Placeholder 2">
            <a:extLst>
              <a:ext uri="{FF2B5EF4-FFF2-40B4-BE49-F238E27FC236}">
                <a16:creationId xmlns:a16="http://schemas.microsoft.com/office/drawing/2014/main" id="{FA1CEAE2-D5A2-43F7-923C-617BC4AF2C7A}"/>
              </a:ext>
            </a:extLst>
          </p:cNvPr>
          <p:cNvSpPr>
            <a:spLocks noGrp="1"/>
          </p:cNvSpPr>
          <p:nvPr>
            <p:ph idx="1"/>
          </p:nvPr>
        </p:nvSpPr>
        <p:spPr>
          <a:xfrm>
            <a:off x="533401" y="952500"/>
            <a:ext cx="3920288" cy="2366320"/>
          </a:xfrm>
          <a:prstGeom prst="rect">
            <a:avLst/>
          </a:prstGeom>
        </p:spPr>
        <p:txBody>
          <a:bodyPr lIns="0" rIns="0">
            <a:noAutofit/>
          </a:bodyPr>
          <a:lstStyle>
            <a:lvl1pPr marL="233351" indent="-233351">
              <a:buFont typeface="Wingdings" panose="05000000000000000000" pitchFamily="2" charset="2"/>
              <a:buChar char="§"/>
              <a:defRPr sz="1600" b="1">
                <a:solidFill>
                  <a:srgbClr val="002060"/>
                </a:solidFill>
                <a:latin typeface="+mn-lt"/>
              </a:defRPr>
            </a:lvl1pPr>
            <a:lvl2pPr marL="573060" indent="-231764">
              <a:buClr>
                <a:schemeClr val="tx2"/>
              </a:buClr>
              <a:buFont typeface="Verdana" panose="020B0604030504040204" pitchFamily="34" charset="0"/>
              <a:buChar char="‒"/>
              <a:tabLst/>
              <a:defRPr sz="1600">
                <a:solidFill>
                  <a:schemeClr val="tx1"/>
                </a:solidFill>
                <a:latin typeface="+mn-lt"/>
              </a:defRPr>
            </a:lvl2pPr>
            <a:lvl3pPr marL="914354" indent="-233351">
              <a:buClr>
                <a:schemeClr val="tx2"/>
              </a:buClr>
              <a:buFont typeface="Wingdings" panose="05000000000000000000" pitchFamily="2" charset="2"/>
              <a:buChar char="§"/>
              <a:tabLst/>
              <a:defRPr sz="1400">
                <a:solidFill>
                  <a:schemeClr val="tx1"/>
                </a:solidFill>
                <a:latin typeface="+mn-lt"/>
              </a:defRPr>
            </a:lvl3pPr>
            <a:lvl4pPr marL="1255651" indent="-228589">
              <a:buClr>
                <a:schemeClr val="tx2"/>
              </a:buClr>
              <a:buFont typeface="Verdana" panose="020B0604030504040204" pitchFamily="34" charset="0"/>
              <a:buChar char="‒"/>
              <a:defRPr sz="12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Content Placeholder 2">
            <a:extLst>
              <a:ext uri="{FF2B5EF4-FFF2-40B4-BE49-F238E27FC236}">
                <a16:creationId xmlns:a16="http://schemas.microsoft.com/office/drawing/2014/main" id="{E84D31FC-345B-4341-A95F-F2C22852C98B}"/>
              </a:ext>
            </a:extLst>
          </p:cNvPr>
          <p:cNvSpPr>
            <a:spLocks noGrp="1"/>
          </p:cNvSpPr>
          <p:nvPr>
            <p:ph idx="13"/>
          </p:nvPr>
        </p:nvSpPr>
        <p:spPr>
          <a:xfrm>
            <a:off x="4690312" y="952500"/>
            <a:ext cx="3920288" cy="2366320"/>
          </a:xfrm>
          <a:prstGeom prst="rect">
            <a:avLst/>
          </a:prstGeom>
        </p:spPr>
        <p:txBody>
          <a:bodyPr lIns="0" rIns="0">
            <a:noAutofit/>
          </a:bodyPr>
          <a:lstStyle>
            <a:lvl1pPr marL="233351" indent="-233351">
              <a:buFont typeface="Wingdings" panose="05000000000000000000" pitchFamily="2" charset="2"/>
              <a:buChar char="§"/>
              <a:defRPr sz="1600" b="1">
                <a:solidFill>
                  <a:srgbClr val="002060"/>
                </a:solidFill>
                <a:latin typeface="+mn-lt"/>
              </a:defRPr>
            </a:lvl1pPr>
            <a:lvl2pPr marL="573060" indent="-231764">
              <a:buClr>
                <a:schemeClr val="tx2"/>
              </a:buClr>
              <a:buFont typeface="Verdana" panose="020B0604030504040204" pitchFamily="34" charset="0"/>
              <a:buChar char="‒"/>
              <a:tabLst/>
              <a:defRPr sz="1600">
                <a:solidFill>
                  <a:schemeClr val="tx1"/>
                </a:solidFill>
                <a:latin typeface="+mn-lt"/>
              </a:defRPr>
            </a:lvl2pPr>
            <a:lvl3pPr marL="914354" indent="-233351">
              <a:buClr>
                <a:schemeClr val="tx2"/>
              </a:buClr>
              <a:buFont typeface="Wingdings" panose="05000000000000000000" pitchFamily="2" charset="2"/>
              <a:buChar char="§"/>
              <a:tabLst/>
              <a:defRPr sz="1400">
                <a:solidFill>
                  <a:schemeClr val="tx1"/>
                </a:solidFill>
                <a:latin typeface="+mn-lt"/>
              </a:defRPr>
            </a:lvl3pPr>
            <a:lvl4pPr marL="1255651" indent="-228589">
              <a:buClr>
                <a:schemeClr val="tx2"/>
              </a:buClr>
              <a:buFont typeface="Verdana" panose="020B0604030504040204" pitchFamily="34" charset="0"/>
              <a:buChar char="‒"/>
              <a:defRPr sz="12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4" name="Content Placeholder 2">
            <a:extLst>
              <a:ext uri="{FF2B5EF4-FFF2-40B4-BE49-F238E27FC236}">
                <a16:creationId xmlns:a16="http://schemas.microsoft.com/office/drawing/2014/main" id="{20F9AFFC-E9E6-483C-8689-5265F914FCF7}"/>
              </a:ext>
            </a:extLst>
          </p:cNvPr>
          <p:cNvSpPr>
            <a:spLocks noGrp="1"/>
          </p:cNvSpPr>
          <p:nvPr>
            <p:ph idx="16"/>
          </p:nvPr>
        </p:nvSpPr>
        <p:spPr>
          <a:xfrm>
            <a:off x="533401" y="3351303"/>
            <a:ext cx="3920288" cy="2366320"/>
          </a:xfrm>
          <a:prstGeom prst="rect">
            <a:avLst/>
          </a:prstGeom>
        </p:spPr>
        <p:txBody>
          <a:bodyPr lIns="0" rIns="0">
            <a:noAutofit/>
          </a:bodyPr>
          <a:lstStyle>
            <a:lvl1pPr marL="233351" indent="-233351">
              <a:buFont typeface="Wingdings" panose="05000000000000000000" pitchFamily="2" charset="2"/>
              <a:buChar char="§"/>
              <a:defRPr sz="1600" b="1">
                <a:solidFill>
                  <a:srgbClr val="002060"/>
                </a:solidFill>
                <a:latin typeface="+mn-lt"/>
              </a:defRPr>
            </a:lvl1pPr>
            <a:lvl2pPr marL="573060" indent="-231764">
              <a:buClr>
                <a:schemeClr val="tx2"/>
              </a:buClr>
              <a:buFont typeface="Verdana" panose="020B0604030504040204" pitchFamily="34" charset="0"/>
              <a:buChar char="‒"/>
              <a:tabLst/>
              <a:defRPr sz="1600">
                <a:solidFill>
                  <a:schemeClr val="tx1"/>
                </a:solidFill>
                <a:latin typeface="+mn-lt"/>
              </a:defRPr>
            </a:lvl2pPr>
            <a:lvl3pPr marL="914354" indent="-233351">
              <a:buClr>
                <a:schemeClr val="tx2"/>
              </a:buClr>
              <a:buFont typeface="Wingdings" panose="05000000000000000000" pitchFamily="2" charset="2"/>
              <a:buChar char="§"/>
              <a:tabLst/>
              <a:defRPr sz="1400">
                <a:solidFill>
                  <a:schemeClr val="tx1"/>
                </a:solidFill>
                <a:latin typeface="+mn-lt"/>
              </a:defRPr>
            </a:lvl3pPr>
            <a:lvl4pPr marL="1255651" indent="-228589">
              <a:buClr>
                <a:schemeClr val="tx2"/>
              </a:buClr>
              <a:buFont typeface="Verdana" panose="020B0604030504040204" pitchFamily="34" charset="0"/>
              <a:buChar char="‒"/>
              <a:defRPr sz="12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5" name="Content Placeholder 2">
            <a:extLst>
              <a:ext uri="{FF2B5EF4-FFF2-40B4-BE49-F238E27FC236}">
                <a16:creationId xmlns:a16="http://schemas.microsoft.com/office/drawing/2014/main" id="{B80B5FFA-948C-445B-9D30-23FF3016EBBE}"/>
              </a:ext>
            </a:extLst>
          </p:cNvPr>
          <p:cNvSpPr>
            <a:spLocks noGrp="1"/>
          </p:cNvSpPr>
          <p:nvPr>
            <p:ph idx="17"/>
          </p:nvPr>
        </p:nvSpPr>
        <p:spPr>
          <a:xfrm>
            <a:off x="4690312" y="3351303"/>
            <a:ext cx="3920288" cy="2366320"/>
          </a:xfrm>
          <a:prstGeom prst="rect">
            <a:avLst/>
          </a:prstGeom>
        </p:spPr>
        <p:txBody>
          <a:bodyPr lIns="0" rIns="0">
            <a:noAutofit/>
          </a:bodyPr>
          <a:lstStyle>
            <a:lvl1pPr marL="233351" indent="-233351">
              <a:buFont typeface="Wingdings" panose="05000000000000000000" pitchFamily="2" charset="2"/>
              <a:buChar char="§"/>
              <a:defRPr sz="1600" b="1">
                <a:solidFill>
                  <a:srgbClr val="002060"/>
                </a:solidFill>
                <a:latin typeface="+mn-lt"/>
              </a:defRPr>
            </a:lvl1pPr>
            <a:lvl2pPr marL="573060" indent="-231764">
              <a:buClr>
                <a:schemeClr val="tx2"/>
              </a:buClr>
              <a:buFont typeface="Verdana" panose="020B0604030504040204" pitchFamily="34" charset="0"/>
              <a:buChar char="‒"/>
              <a:tabLst/>
              <a:defRPr sz="1600">
                <a:solidFill>
                  <a:schemeClr val="tx1"/>
                </a:solidFill>
                <a:latin typeface="+mn-lt"/>
              </a:defRPr>
            </a:lvl2pPr>
            <a:lvl3pPr marL="914354" indent="-233351">
              <a:buClr>
                <a:schemeClr val="tx2"/>
              </a:buClr>
              <a:buFont typeface="Wingdings" panose="05000000000000000000" pitchFamily="2" charset="2"/>
              <a:buChar char="§"/>
              <a:tabLst/>
              <a:defRPr sz="1400">
                <a:solidFill>
                  <a:schemeClr val="tx1"/>
                </a:solidFill>
                <a:latin typeface="+mn-lt"/>
              </a:defRPr>
            </a:lvl3pPr>
            <a:lvl4pPr marL="1255651" indent="-228589">
              <a:buClr>
                <a:schemeClr val="tx2"/>
              </a:buClr>
              <a:buFont typeface="Verdana" panose="020B0604030504040204" pitchFamily="34" charset="0"/>
              <a:buChar char="‒"/>
              <a:defRPr sz="12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Slide Number Placeholder 5">
            <a:extLst>
              <a:ext uri="{FF2B5EF4-FFF2-40B4-BE49-F238E27FC236}">
                <a16:creationId xmlns:a16="http://schemas.microsoft.com/office/drawing/2014/main" id="{C5E11A6B-1A9E-4E33-9E57-B8340C360EED}"/>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13" name="Text Placeholder 5">
            <a:extLst>
              <a:ext uri="{FF2B5EF4-FFF2-40B4-BE49-F238E27FC236}">
                <a16:creationId xmlns:a16="http://schemas.microsoft.com/office/drawing/2014/main" id="{DA81BD9B-7D48-4040-86E6-841931AD3AF8}"/>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cSld>
  <p:clrMapOvr>
    <a:masterClrMapping/>
  </p:clrMapOvr>
  <p:extLst>
    <p:ext uri="{DCECCB84-F9BA-43D5-87BE-67443E8EF086}">
      <p15:sldGuideLst xmlns:p15="http://schemas.microsoft.com/office/powerpoint/2012/main">
        <p15:guide id="1" orient="horz" pos="600" userDrawn="1">
          <p15:clr>
            <a:srgbClr val="FBAE40"/>
          </p15:clr>
        </p15:guide>
        <p15:guide id="2" orient="horz" pos="360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NEPC Four Quadrant (with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38EAF-D11C-49B1-8037-821C241B8B38}"/>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10" name="Content Placeholder 2">
            <a:extLst>
              <a:ext uri="{FF2B5EF4-FFF2-40B4-BE49-F238E27FC236}">
                <a16:creationId xmlns:a16="http://schemas.microsoft.com/office/drawing/2014/main" id="{FA1CEAE2-D5A2-43F7-923C-617BC4AF2C7A}"/>
              </a:ext>
            </a:extLst>
          </p:cNvPr>
          <p:cNvSpPr>
            <a:spLocks noGrp="1"/>
          </p:cNvSpPr>
          <p:nvPr>
            <p:ph idx="1"/>
          </p:nvPr>
        </p:nvSpPr>
        <p:spPr>
          <a:xfrm>
            <a:off x="533399" y="1295400"/>
            <a:ext cx="3920289" cy="2236076"/>
          </a:xfrm>
          <a:prstGeom prst="rect">
            <a:avLst/>
          </a:prstGeom>
        </p:spPr>
        <p:txBody>
          <a:bodyPr lIns="0" rIns="0">
            <a:noAutofit/>
          </a:bodyPr>
          <a:lstStyle>
            <a:lvl1pPr marL="233351" indent="-233351">
              <a:buFont typeface="Wingdings" panose="05000000000000000000" pitchFamily="2" charset="2"/>
              <a:buChar char="§"/>
              <a:defRPr sz="1400" b="1">
                <a:solidFill>
                  <a:srgbClr val="002060"/>
                </a:solidFill>
                <a:latin typeface="+mn-lt"/>
              </a:defRPr>
            </a:lvl1pPr>
            <a:lvl2pPr marL="573060" indent="-231764">
              <a:buClr>
                <a:schemeClr val="tx2"/>
              </a:buClr>
              <a:buFont typeface="Verdana" panose="020B0604030504040204" pitchFamily="34" charset="0"/>
              <a:buChar char="‒"/>
              <a:tabLst/>
              <a:defRPr sz="1400">
                <a:solidFill>
                  <a:schemeClr val="tx1"/>
                </a:solidFill>
                <a:latin typeface="+mn-lt"/>
              </a:defRPr>
            </a:lvl2pPr>
            <a:lvl3pPr marL="914354" indent="-233351">
              <a:buClr>
                <a:schemeClr val="tx2"/>
              </a:buClr>
              <a:buFont typeface="Wingdings" panose="05000000000000000000" pitchFamily="2" charset="2"/>
              <a:buChar char="§"/>
              <a:tabLst/>
              <a:defRPr sz="1200">
                <a:solidFill>
                  <a:schemeClr val="tx1"/>
                </a:solidFill>
                <a:latin typeface="+mn-lt"/>
              </a:defRPr>
            </a:lvl3pPr>
            <a:lvl4pPr marL="1255651" indent="-228589">
              <a:buClr>
                <a:schemeClr val="tx2"/>
              </a:buClr>
              <a:buFont typeface="Verdana" panose="020B0604030504040204" pitchFamily="34" charset="0"/>
              <a:buChar char="‒"/>
              <a:defRPr sz="11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Content Placeholder 2">
            <a:extLst>
              <a:ext uri="{FF2B5EF4-FFF2-40B4-BE49-F238E27FC236}">
                <a16:creationId xmlns:a16="http://schemas.microsoft.com/office/drawing/2014/main" id="{E84D31FC-345B-4341-A95F-F2C22852C98B}"/>
              </a:ext>
            </a:extLst>
          </p:cNvPr>
          <p:cNvSpPr>
            <a:spLocks noGrp="1"/>
          </p:cNvSpPr>
          <p:nvPr>
            <p:ph idx="13"/>
          </p:nvPr>
        </p:nvSpPr>
        <p:spPr>
          <a:xfrm>
            <a:off x="4690310" y="1295400"/>
            <a:ext cx="3920289" cy="2236076"/>
          </a:xfrm>
          <a:prstGeom prst="rect">
            <a:avLst/>
          </a:prstGeom>
        </p:spPr>
        <p:txBody>
          <a:bodyPr lIns="0" rIns="0">
            <a:noAutofit/>
          </a:bodyPr>
          <a:lstStyle>
            <a:lvl1pPr marL="233351" indent="-233351">
              <a:buFont typeface="Wingdings" panose="05000000000000000000" pitchFamily="2" charset="2"/>
              <a:buChar char="§"/>
              <a:defRPr sz="1400" b="1">
                <a:solidFill>
                  <a:srgbClr val="002060"/>
                </a:solidFill>
                <a:latin typeface="+mn-lt"/>
              </a:defRPr>
            </a:lvl1pPr>
            <a:lvl2pPr marL="573060" indent="-231764">
              <a:buClr>
                <a:schemeClr val="tx2"/>
              </a:buClr>
              <a:buFont typeface="Verdana" panose="020B0604030504040204" pitchFamily="34" charset="0"/>
              <a:buChar char="‒"/>
              <a:tabLst/>
              <a:defRPr sz="1400">
                <a:solidFill>
                  <a:schemeClr val="tx1"/>
                </a:solidFill>
                <a:latin typeface="+mn-lt"/>
              </a:defRPr>
            </a:lvl2pPr>
            <a:lvl3pPr marL="914354" indent="-233351">
              <a:buClr>
                <a:schemeClr val="tx2"/>
              </a:buClr>
              <a:buFont typeface="Wingdings" panose="05000000000000000000" pitchFamily="2" charset="2"/>
              <a:buChar char="§"/>
              <a:tabLst/>
              <a:defRPr sz="1200">
                <a:solidFill>
                  <a:schemeClr val="tx1"/>
                </a:solidFill>
                <a:latin typeface="+mn-lt"/>
              </a:defRPr>
            </a:lvl3pPr>
            <a:lvl4pPr marL="1255651" indent="-228589">
              <a:buClr>
                <a:schemeClr val="tx2"/>
              </a:buClr>
              <a:buFont typeface="Verdana" panose="020B0604030504040204" pitchFamily="34" charset="0"/>
              <a:buChar char="‒"/>
              <a:defRPr sz="11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4" name="Content Placeholder 2">
            <a:extLst>
              <a:ext uri="{FF2B5EF4-FFF2-40B4-BE49-F238E27FC236}">
                <a16:creationId xmlns:a16="http://schemas.microsoft.com/office/drawing/2014/main" id="{20F9AFFC-E9E6-483C-8689-5265F914FCF7}"/>
              </a:ext>
            </a:extLst>
          </p:cNvPr>
          <p:cNvSpPr>
            <a:spLocks noGrp="1"/>
          </p:cNvSpPr>
          <p:nvPr>
            <p:ph idx="16"/>
          </p:nvPr>
        </p:nvSpPr>
        <p:spPr>
          <a:xfrm>
            <a:off x="533399" y="3481547"/>
            <a:ext cx="3920289" cy="2236076"/>
          </a:xfrm>
          <a:prstGeom prst="rect">
            <a:avLst/>
          </a:prstGeom>
        </p:spPr>
        <p:txBody>
          <a:bodyPr lIns="0" rIns="0">
            <a:noAutofit/>
          </a:bodyPr>
          <a:lstStyle>
            <a:lvl1pPr marL="233351" indent="-233351">
              <a:buFont typeface="Wingdings" panose="05000000000000000000" pitchFamily="2" charset="2"/>
              <a:buChar char="§"/>
              <a:defRPr sz="1400" b="1">
                <a:solidFill>
                  <a:srgbClr val="002060"/>
                </a:solidFill>
                <a:latin typeface="+mn-lt"/>
              </a:defRPr>
            </a:lvl1pPr>
            <a:lvl2pPr marL="573060" indent="-231764">
              <a:buClr>
                <a:schemeClr val="tx2"/>
              </a:buClr>
              <a:buFont typeface="Verdana" panose="020B0604030504040204" pitchFamily="34" charset="0"/>
              <a:buChar char="‒"/>
              <a:tabLst/>
              <a:defRPr sz="1400">
                <a:solidFill>
                  <a:schemeClr val="tx1"/>
                </a:solidFill>
                <a:latin typeface="+mn-lt"/>
              </a:defRPr>
            </a:lvl2pPr>
            <a:lvl3pPr marL="914354" indent="-233351">
              <a:buClr>
                <a:schemeClr val="tx2"/>
              </a:buClr>
              <a:buFont typeface="Wingdings" panose="05000000000000000000" pitchFamily="2" charset="2"/>
              <a:buChar char="§"/>
              <a:tabLst/>
              <a:defRPr sz="1200">
                <a:solidFill>
                  <a:schemeClr val="tx1"/>
                </a:solidFill>
                <a:latin typeface="+mn-lt"/>
              </a:defRPr>
            </a:lvl3pPr>
            <a:lvl4pPr marL="1255651" indent="-228589">
              <a:buClr>
                <a:schemeClr val="tx2"/>
              </a:buClr>
              <a:buFont typeface="Verdana" panose="020B0604030504040204" pitchFamily="34" charset="0"/>
              <a:buChar char="‒"/>
              <a:defRPr sz="11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5" name="Content Placeholder 2">
            <a:extLst>
              <a:ext uri="{FF2B5EF4-FFF2-40B4-BE49-F238E27FC236}">
                <a16:creationId xmlns:a16="http://schemas.microsoft.com/office/drawing/2014/main" id="{B80B5FFA-948C-445B-9D30-23FF3016EBBE}"/>
              </a:ext>
            </a:extLst>
          </p:cNvPr>
          <p:cNvSpPr>
            <a:spLocks noGrp="1"/>
          </p:cNvSpPr>
          <p:nvPr>
            <p:ph idx="17"/>
          </p:nvPr>
        </p:nvSpPr>
        <p:spPr>
          <a:xfrm>
            <a:off x="4690310" y="3481547"/>
            <a:ext cx="3920289" cy="2236076"/>
          </a:xfrm>
          <a:prstGeom prst="rect">
            <a:avLst/>
          </a:prstGeom>
        </p:spPr>
        <p:txBody>
          <a:bodyPr lIns="0" rIns="0">
            <a:noAutofit/>
          </a:bodyPr>
          <a:lstStyle>
            <a:lvl1pPr marL="233351" indent="-233351">
              <a:buFont typeface="Wingdings" panose="05000000000000000000" pitchFamily="2" charset="2"/>
              <a:buChar char="§"/>
              <a:defRPr sz="1400" b="1">
                <a:solidFill>
                  <a:srgbClr val="002060"/>
                </a:solidFill>
                <a:latin typeface="+mn-lt"/>
              </a:defRPr>
            </a:lvl1pPr>
            <a:lvl2pPr marL="573060" indent="-231764">
              <a:buClr>
                <a:schemeClr val="tx2"/>
              </a:buClr>
              <a:buFont typeface="Verdana" panose="020B0604030504040204" pitchFamily="34" charset="0"/>
              <a:buChar char="‒"/>
              <a:tabLst/>
              <a:defRPr sz="1400">
                <a:solidFill>
                  <a:schemeClr val="tx1"/>
                </a:solidFill>
                <a:latin typeface="+mn-lt"/>
              </a:defRPr>
            </a:lvl2pPr>
            <a:lvl3pPr marL="914354" indent="-233351">
              <a:buClr>
                <a:schemeClr val="tx2"/>
              </a:buClr>
              <a:buFont typeface="Wingdings" panose="05000000000000000000" pitchFamily="2" charset="2"/>
              <a:buChar char="§"/>
              <a:tabLst/>
              <a:defRPr sz="1200">
                <a:solidFill>
                  <a:schemeClr val="tx1"/>
                </a:solidFill>
                <a:latin typeface="+mn-lt"/>
              </a:defRPr>
            </a:lvl3pPr>
            <a:lvl4pPr marL="1255651" indent="-228589">
              <a:buClr>
                <a:schemeClr val="tx2"/>
              </a:buClr>
              <a:buFont typeface="Verdana" panose="020B0604030504040204" pitchFamily="34" charset="0"/>
              <a:buChar char="‒"/>
              <a:defRPr sz="11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3" name="Text Placeholder 10">
            <a:extLst>
              <a:ext uri="{FF2B5EF4-FFF2-40B4-BE49-F238E27FC236}">
                <a16:creationId xmlns:a16="http://schemas.microsoft.com/office/drawing/2014/main" id="{59A08441-12FA-41A6-8738-F480F3F37AFD}"/>
              </a:ext>
            </a:extLst>
          </p:cNvPr>
          <p:cNvSpPr>
            <a:spLocks noGrp="1"/>
          </p:cNvSpPr>
          <p:nvPr>
            <p:ph type="body" sz="quarter" idx="12" hasCustomPrompt="1"/>
          </p:nvPr>
        </p:nvSpPr>
        <p:spPr>
          <a:xfrm>
            <a:off x="533400" y="826737"/>
            <a:ext cx="8077200" cy="468663"/>
          </a:xfrm>
          <a:prstGeom prst="rect">
            <a:avLst/>
          </a:prstGeom>
        </p:spPr>
        <p:txBody>
          <a:bodyPr lIns="0" tIns="0" rIns="0">
            <a:noAutofit/>
          </a:bodyPr>
          <a:lstStyle>
            <a:lvl1pPr marL="0" indent="0">
              <a:lnSpc>
                <a:spcPts val="2000"/>
              </a:lnSpc>
              <a:spcBef>
                <a:spcPts val="0"/>
              </a:spcBef>
              <a:buNone/>
              <a:defRPr sz="2000" cap="all" baseline="0">
                <a:solidFill>
                  <a:schemeClr val="tx1"/>
                </a:solidFill>
              </a:defRPr>
            </a:lvl1pPr>
          </a:lstStyle>
          <a:p>
            <a:pPr lvl="0"/>
            <a:r>
              <a:rPr lang="en-US" dirty="0"/>
              <a:t>CLICK TO EDIT SUBTITLE</a:t>
            </a:r>
          </a:p>
        </p:txBody>
      </p:sp>
      <p:sp>
        <p:nvSpPr>
          <p:cNvPr id="9" name="Slide Number Placeholder 5">
            <a:extLst>
              <a:ext uri="{FF2B5EF4-FFF2-40B4-BE49-F238E27FC236}">
                <a16:creationId xmlns:a16="http://schemas.microsoft.com/office/drawing/2014/main" id="{45CDD789-0D24-4585-93AD-0BA7E52AF4C0}"/>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17" name="Text Placeholder 5">
            <a:extLst>
              <a:ext uri="{FF2B5EF4-FFF2-40B4-BE49-F238E27FC236}">
                <a16:creationId xmlns:a16="http://schemas.microsoft.com/office/drawing/2014/main" id="{49441F0C-93FC-40E8-B927-5519A03E1A6D}"/>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extLst>
      <p:ext uri="{BB962C8B-B14F-4D97-AF65-F5344CB8AC3E}">
        <p14:creationId xmlns:p14="http://schemas.microsoft.com/office/powerpoint/2010/main" val="2940599761"/>
      </p:ext>
    </p:extLst>
  </p:cSld>
  <p:clrMapOvr>
    <a:masterClrMapping/>
  </p:clrMapOvr>
  <p:extLst>
    <p:ext uri="{DCECCB84-F9BA-43D5-87BE-67443E8EF086}">
      <p15:sldGuideLst xmlns:p15="http://schemas.microsoft.com/office/powerpoint/2012/main">
        <p15:guide id="1" orient="horz" pos="816" userDrawn="1">
          <p15:clr>
            <a:srgbClr val="FBAE40"/>
          </p15:clr>
        </p15:guide>
        <p15:guide id="2" orient="horz" pos="360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NEPC Two 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F7AC4-B171-4634-8136-B74C902539D1}"/>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7" name="Content Placeholder 2">
            <a:extLst>
              <a:ext uri="{FF2B5EF4-FFF2-40B4-BE49-F238E27FC236}">
                <a16:creationId xmlns:a16="http://schemas.microsoft.com/office/drawing/2014/main" id="{17836144-D4C5-4BE0-AAA0-6F651D50EE4C}"/>
              </a:ext>
            </a:extLst>
          </p:cNvPr>
          <p:cNvSpPr>
            <a:spLocks noGrp="1"/>
          </p:cNvSpPr>
          <p:nvPr>
            <p:ph idx="1"/>
          </p:nvPr>
        </p:nvSpPr>
        <p:spPr>
          <a:xfrm>
            <a:off x="533400" y="952499"/>
            <a:ext cx="8077200" cy="2295457"/>
          </a:xfrm>
          <a:prstGeom prst="rect">
            <a:avLst/>
          </a:prstGeom>
        </p:spPr>
        <p:txBody>
          <a:bodyPr lIns="0" rIns="0">
            <a:noAutofit/>
          </a:bodyPr>
          <a:lstStyle>
            <a:lvl1pPr marL="233351" indent="-233351">
              <a:buFont typeface="Wingdings" panose="05000000000000000000" pitchFamily="2" charset="2"/>
              <a:buChar char="§"/>
              <a:defRPr sz="1600" b="1">
                <a:solidFill>
                  <a:srgbClr val="002060"/>
                </a:solidFill>
                <a:latin typeface="+mn-lt"/>
              </a:defRPr>
            </a:lvl1pPr>
            <a:lvl2pPr marL="573060" indent="-231764">
              <a:buClr>
                <a:schemeClr val="tx2"/>
              </a:buClr>
              <a:buFont typeface="Verdana" panose="020B0604030504040204" pitchFamily="34" charset="0"/>
              <a:buChar char="‒"/>
              <a:tabLst/>
              <a:defRPr sz="1600">
                <a:solidFill>
                  <a:schemeClr val="tx1"/>
                </a:solidFill>
                <a:latin typeface="+mn-lt"/>
              </a:defRPr>
            </a:lvl2pPr>
            <a:lvl3pPr marL="914354" indent="-233351">
              <a:buClr>
                <a:schemeClr val="tx2"/>
              </a:buClr>
              <a:buFont typeface="Wingdings" panose="05000000000000000000" pitchFamily="2" charset="2"/>
              <a:buChar char="§"/>
              <a:tabLst/>
              <a:defRPr sz="1400">
                <a:solidFill>
                  <a:schemeClr val="tx1"/>
                </a:solidFill>
                <a:latin typeface="+mn-lt"/>
              </a:defRPr>
            </a:lvl3pPr>
            <a:lvl4pPr marL="1255651" indent="-228589">
              <a:buClr>
                <a:schemeClr val="tx2"/>
              </a:buClr>
              <a:buFont typeface="Verdana" panose="020B0604030504040204" pitchFamily="34" charset="0"/>
              <a:buChar char="‒"/>
              <a:defRPr sz="12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1" name="Content Placeholder 2">
            <a:extLst>
              <a:ext uri="{FF2B5EF4-FFF2-40B4-BE49-F238E27FC236}">
                <a16:creationId xmlns:a16="http://schemas.microsoft.com/office/drawing/2014/main" id="{4FC14BE0-DAFB-4F2F-8120-70B653A427F4}"/>
              </a:ext>
            </a:extLst>
          </p:cNvPr>
          <p:cNvSpPr>
            <a:spLocks noGrp="1"/>
          </p:cNvSpPr>
          <p:nvPr>
            <p:ph idx="16"/>
          </p:nvPr>
        </p:nvSpPr>
        <p:spPr>
          <a:xfrm>
            <a:off x="533400" y="3419542"/>
            <a:ext cx="8077200" cy="2295457"/>
          </a:xfrm>
          <a:prstGeom prst="rect">
            <a:avLst/>
          </a:prstGeom>
        </p:spPr>
        <p:txBody>
          <a:bodyPr lIns="0" rIns="0">
            <a:noAutofit/>
          </a:bodyPr>
          <a:lstStyle>
            <a:lvl1pPr marL="233351" indent="-233351">
              <a:buFont typeface="Wingdings" panose="05000000000000000000" pitchFamily="2" charset="2"/>
              <a:buChar char="§"/>
              <a:defRPr sz="1600" b="1">
                <a:solidFill>
                  <a:srgbClr val="002060"/>
                </a:solidFill>
                <a:latin typeface="+mn-lt"/>
              </a:defRPr>
            </a:lvl1pPr>
            <a:lvl2pPr marL="573060" indent="-231764">
              <a:buClr>
                <a:schemeClr val="tx2"/>
              </a:buClr>
              <a:buFont typeface="Verdana" panose="020B0604030504040204" pitchFamily="34" charset="0"/>
              <a:buChar char="‒"/>
              <a:tabLst/>
              <a:defRPr sz="1600">
                <a:solidFill>
                  <a:schemeClr val="tx1"/>
                </a:solidFill>
                <a:latin typeface="+mn-lt"/>
              </a:defRPr>
            </a:lvl2pPr>
            <a:lvl3pPr marL="914354" indent="-233351">
              <a:buClr>
                <a:schemeClr val="tx2"/>
              </a:buClr>
              <a:buFont typeface="Wingdings" panose="05000000000000000000" pitchFamily="2" charset="2"/>
              <a:buChar char="§"/>
              <a:tabLst/>
              <a:defRPr sz="1400">
                <a:solidFill>
                  <a:schemeClr val="tx1"/>
                </a:solidFill>
                <a:latin typeface="+mn-lt"/>
              </a:defRPr>
            </a:lvl3pPr>
            <a:lvl4pPr marL="1255651" indent="-228589">
              <a:buClr>
                <a:schemeClr val="tx2"/>
              </a:buClr>
              <a:buFont typeface="Verdana" panose="020B0604030504040204" pitchFamily="34" charset="0"/>
              <a:buChar char="‒"/>
              <a:defRPr sz="12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Slide Number Placeholder 5">
            <a:extLst>
              <a:ext uri="{FF2B5EF4-FFF2-40B4-BE49-F238E27FC236}">
                <a16:creationId xmlns:a16="http://schemas.microsoft.com/office/drawing/2014/main" id="{A263C814-4F4C-406B-B493-C96AD37830EE}"/>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10" name="Text Placeholder 5">
            <a:extLst>
              <a:ext uri="{FF2B5EF4-FFF2-40B4-BE49-F238E27FC236}">
                <a16:creationId xmlns:a16="http://schemas.microsoft.com/office/drawing/2014/main" id="{5A7B3834-960B-4519-9A0D-0B14733AE38F}"/>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cSld>
  <p:clrMapOvr>
    <a:masterClrMapping/>
  </p:clrMapOvr>
  <p:extLst>
    <p:ext uri="{DCECCB84-F9BA-43D5-87BE-67443E8EF086}">
      <p15:sldGuideLst xmlns:p15="http://schemas.microsoft.com/office/powerpoint/2012/main">
        <p15:guide id="1" orient="horz" pos="600" userDrawn="1">
          <p15:clr>
            <a:srgbClr val="FBAE40"/>
          </p15:clr>
        </p15:guide>
        <p15:guide id="2" orient="horz" pos="360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NEPC Two Row (with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F7AC4-B171-4634-8136-B74C902539D1}"/>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8" name="Content Placeholder 2">
            <a:extLst>
              <a:ext uri="{FF2B5EF4-FFF2-40B4-BE49-F238E27FC236}">
                <a16:creationId xmlns:a16="http://schemas.microsoft.com/office/drawing/2014/main" id="{F7086696-212B-47B3-900B-4FE492D94811}"/>
              </a:ext>
            </a:extLst>
          </p:cNvPr>
          <p:cNvSpPr>
            <a:spLocks noGrp="1"/>
          </p:cNvSpPr>
          <p:nvPr>
            <p:ph idx="1"/>
          </p:nvPr>
        </p:nvSpPr>
        <p:spPr>
          <a:xfrm>
            <a:off x="533400" y="1295401"/>
            <a:ext cx="8077200" cy="2137916"/>
          </a:xfrm>
          <a:prstGeom prst="rect">
            <a:avLst/>
          </a:prstGeom>
        </p:spPr>
        <p:txBody>
          <a:bodyPr lIns="0" rIns="0">
            <a:noAutofit/>
          </a:bodyPr>
          <a:lstStyle>
            <a:lvl1pPr marL="233351" indent="-233351">
              <a:buFont typeface="Wingdings" panose="05000000000000000000" pitchFamily="2" charset="2"/>
              <a:buChar char="§"/>
              <a:defRPr sz="1600" b="1">
                <a:solidFill>
                  <a:srgbClr val="002060"/>
                </a:solidFill>
                <a:latin typeface="+mn-lt"/>
              </a:defRPr>
            </a:lvl1pPr>
            <a:lvl2pPr marL="573060" indent="-231764">
              <a:buClr>
                <a:schemeClr val="tx2"/>
              </a:buClr>
              <a:buFont typeface="Verdana" panose="020B0604030504040204" pitchFamily="34" charset="0"/>
              <a:buChar char="‒"/>
              <a:tabLst/>
              <a:defRPr sz="1600">
                <a:solidFill>
                  <a:schemeClr val="tx1"/>
                </a:solidFill>
                <a:latin typeface="+mn-lt"/>
              </a:defRPr>
            </a:lvl2pPr>
            <a:lvl3pPr marL="914354" indent="-233351">
              <a:buClr>
                <a:schemeClr val="tx2"/>
              </a:buClr>
              <a:buFont typeface="Wingdings" panose="05000000000000000000" pitchFamily="2" charset="2"/>
              <a:buChar char="§"/>
              <a:tabLst/>
              <a:defRPr sz="1400">
                <a:solidFill>
                  <a:schemeClr val="tx1"/>
                </a:solidFill>
                <a:latin typeface="+mn-lt"/>
              </a:defRPr>
            </a:lvl3pPr>
            <a:lvl4pPr marL="1255651" indent="-228589">
              <a:buClr>
                <a:schemeClr val="tx2"/>
              </a:buClr>
              <a:buFont typeface="Verdana" panose="020B0604030504040204" pitchFamily="34" charset="0"/>
              <a:buChar char="‒"/>
              <a:defRPr sz="12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Content Placeholder 2">
            <a:extLst>
              <a:ext uri="{FF2B5EF4-FFF2-40B4-BE49-F238E27FC236}">
                <a16:creationId xmlns:a16="http://schemas.microsoft.com/office/drawing/2014/main" id="{3BEA1565-B2F1-44DC-AB65-0FBC10D650B3}"/>
              </a:ext>
            </a:extLst>
          </p:cNvPr>
          <p:cNvSpPr>
            <a:spLocks noGrp="1"/>
          </p:cNvSpPr>
          <p:nvPr>
            <p:ph idx="16"/>
          </p:nvPr>
        </p:nvSpPr>
        <p:spPr>
          <a:xfrm>
            <a:off x="533400" y="3577084"/>
            <a:ext cx="8077200" cy="2137916"/>
          </a:xfrm>
          <a:prstGeom prst="rect">
            <a:avLst/>
          </a:prstGeom>
        </p:spPr>
        <p:txBody>
          <a:bodyPr lIns="0" rIns="0">
            <a:noAutofit/>
          </a:bodyPr>
          <a:lstStyle>
            <a:lvl1pPr marL="233351" indent="-233351">
              <a:buFont typeface="Wingdings" panose="05000000000000000000" pitchFamily="2" charset="2"/>
              <a:buChar char="§"/>
              <a:defRPr sz="1600" b="1">
                <a:solidFill>
                  <a:srgbClr val="002060"/>
                </a:solidFill>
                <a:latin typeface="+mn-lt"/>
              </a:defRPr>
            </a:lvl1pPr>
            <a:lvl2pPr marL="573060" indent="-231764">
              <a:buClr>
                <a:schemeClr val="tx2"/>
              </a:buClr>
              <a:buFont typeface="Verdana" panose="020B0604030504040204" pitchFamily="34" charset="0"/>
              <a:buChar char="‒"/>
              <a:tabLst/>
              <a:defRPr sz="1600">
                <a:solidFill>
                  <a:schemeClr val="tx1"/>
                </a:solidFill>
                <a:latin typeface="+mn-lt"/>
              </a:defRPr>
            </a:lvl2pPr>
            <a:lvl3pPr marL="914354" indent="-233351">
              <a:buClr>
                <a:schemeClr val="tx2"/>
              </a:buClr>
              <a:buFont typeface="Wingdings" panose="05000000000000000000" pitchFamily="2" charset="2"/>
              <a:buChar char="§"/>
              <a:tabLst/>
              <a:defRPr sz="1400">
                <a:solidFill>
                  <a:schemeClr val="tx1"/>
                </a:solidFill>
                <a:latin typeface="+mn-lt"/>
              </a:defRPr>
            </a:lvl3pPr>
            <a:lvl4pPr marL="1255651" indent="-228589">
              <a:buClr>
                <a:schemeClr val="tx2"/>
              </a:buClr>
              <a:buFont typeface="Verdana" panose="020B0604030504040204" pitchFamily="34" charset="0"/>
              <a:buChar char="‒"/>
              <a:defRPr sz="12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1" name="Text Placeholder 10">
            <a:extLst>
              <a:ext uri="{FF2B5EF4-FFF2-40B4-BE49-F238E27FC236}">
                <a16:creationId xmlns:a16="http://schemas.microsoft.com/office/drawing/2014/main" id="{083E9179-80F3-4D03-9166-ADBED4233D6D}"/>
              </a:ext>
            </a:extLst>
          </p:cNvPr>
          <p:cNvSpPr>
            <a:spLocks noGrp="1"/>
          </p:cNvSpPr>
          <p:nvPr>
            <p:ph type="body" sz="quarter" idx="12" hasCustomPrompt="1"/>
          </p:nvPr>
        </p:nvSpPr>
        <p:spPr>
          <a:xfrm>
            <a:off x="533400" y="826737"/>
            <a:ext cx="8077200" cy="468663"/>
          </a:xfrm>
          <a:prstGeom prst="rect">
            <a:avLst/>
          </a:prstGeom>
        </p:spPr>
        <p:txBody>
          <a:bodyPr lIns="0" tIns="0" rIns="0">
            <a:noAutofit/>
          </a:bodyPr>
          <a:lstStyle>
            <a:lvl1pPr marL="0" indent="0">
              <a:lnSpc>
                <a:spcPts val="2000"/>
              </a:lnSpc>
              <a:spcBef>
                <a:spcPts val="0"/>
              </a:spcBef>
              <a:buNone/>
              <a:defRPr sz="2000" cap="all" baseline="0">
                <a:solidFill>
                  <a:schemeClr val="tx1"/>
                </a:solidFill>
              </a:defRPr>
            </a:lvl1pPr>
          </a:lstStyle>
          <a:p>
            <a:pPr lvl="0"/>
            <a:r>
              <a:rPr lang="en-US" dirty="0"/>
              <a:t>CLICK TO EDIT SUBTITLE</a:t>
            </a:r>
          </a:p>
        </p:txBody>
      </p:sp>
      <p:sp>
        <p:nvSpPr>
          <p:cNvPr id="7" name="Slide Number Placeholder 5">
            <a:extLst>
              <a:ext uri="{FF2B5EF4-FFF2-40B4-BE49-F238E27FC236}">
                <a16:creationId xmlns:a16="http://schemas.microsoft.com/office/drawing/2014/main" id="{00C6A756-BE70-431A-A504-46FEE7B1937D}"/>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14" name="Text Placeholder 5">
            <a:extLst>
              <a:ext uri="{FF2B5EF4-FFF2-40B4-BE49-F238E27FC236}">
                <a16:creationId xmlns:a16="http://schemas.microsoft.com/office/drawing/2014/main" id="{539F0328-A901-4FD8-9E9C-B0ECE4C774CF}"/>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extLst>
      <p:ext uri="{BB962C8B-B14F-4D97-AF65-F5344CB8AC3E}">
        <p14:creationId xmlns:p14="http://schemas.microsoft.com/office/powerpoint/2010/main" val="2721505337"/>
      </p:ext>
    </p:extLst>
  </p:cSld>
  <p:clrMapOvr>
    <a:masterClrMapping/>
  </p:clrMapOvr>
  <p:extLst>
    <p:ext uri="{DCECCB84-F9BA-43D5-87BE-67443E8EF086}">
      <p15:sldGuideLst xmlns:p15="http://schemas.microsoft.com/office/powerpoint/2012/main">
        <p15:guide id="1" orient="horz" pos="816" userDrawn="1">
          <p15:clr>
            <a:srgbClr val="FBAE40"/>
          </p15:clr>
        </p15:guide>
        <p15:guide id="2" orient="horz" pos="360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NEPC Table of Contents">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0ABA8C40-5F27-42C3-8C8A-487C028C80A5}"/>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 y="-488"/>
            <a:ext cx="9144000" cy="6401287"/>
          </a:xfrm>
          <a:prstGeom prst="rect">
            <a:avLst/>
          </a:prstGeom>
        </p:spPr>
      </p:pic>
      <p:sp>
        <p:nvSpPr>
          <p:cNvPr id="20" name="Rectangle 19">
            <a:extLst>
              <a:ext uri="{FF2B5EF4-FFF2-40B4-BE49-F238E27FC236}">
                <a16:creationId xmlns:a16="http://schemas.microsoft.com/office/drawing/2014/main" id="{AEE8AEF7-D2DF-4EEF-B607-D044FA3079E6}"/>
              </a:ext>
            </a:extLst>
          </p:cNvPr>
          <p:cNvSpPr/>
          <p:nvPr userDrawn="1"/>
        </p:nvSpPr>
        <p:spPr>
          <a:xfrm>
            <a:off x="4572000" y="-1"/>
            <a:ext cx="4572000" cy="6400801"/>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21" name="Straight Connector 20">
            <a:extLst>
              <a:ext uri="{FF2B5EF4-FFF2-40B4-BE49-F238E27FC236}">
                <a16:creationId xmlns:a16="http://schemas.microsoft.com/office/drawing/2014/main" id="{4BC744C1-DF5A-48EE-B439-E0D1E59C62C0}"/>
              </a:ext>
            </a:extLst>
          </p:cNvPr>
          <p:cNvCxnSpPr>
            <a:cxnSpLocks/>
          </p:cNvCxnSpPr>
          <p:nvPr userDrawn="1"/>
        </p:nvCxnSpPr>
        <p:spPr>
          <a:xfrm flipV="1">
            <a:off x="4572000" y="0"/>
            <a:ext cx="0" cy="685800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2" name="Title 5">
            <a:extLst>
              <a:ext uri="{FF2B5EF4-FFF2-40B4-BE49-F238E27FC236}">
                <a16:creationId xmlns:a16="http://schemas.microsoft.com/office/drawing/2014/main" id="{88DD1DE6-8958-451E-906B-AC079CE4D4E1}"/>
              </a:ext>
            </a:extLst>
          </p:cNvPr>
          <p:cNvSpPr>
            <a:spLocks noGrp="1"/>
          </p:cNvSpPr>
          <p:nvPr>
            <p:ph type="title" hasCustomPrompt="1"/>
          </p:nvPr>
        </p:nvSpPr>
        <p:spPr>
          <a:xfrm>
            <a:off x="5014912" y="323857"/>
            <a:ext cx="3595688" cy="1993427"/>
          </a:xfrm>
          <a:prstGeom prst="rect">
            <a:avLst/>
          </a:prstGeom>
        </p:spPr>
        <p:txBody>
          <a:bodyPr anchor="b">
            <a:noAutofit/>
          </a:bodyPr>
          <a:lstStyle>
            <a:lvl1pPr algn="l">
              <a:lnSpc>
                <a:spcPts val="3400"/>
              </a:lnSpc>
              <a:spcBef>
                <a:spcPts val="0"/>
              </a:spcBef>
              <a:defRPr sz="3200" b="1" cap="all" baseline="0">
                <a:solidFill>
                  <a:schemeClr val="accent2"/>
                </a:solidFill>
              </a:defRPr>
            </a:lvl1pPr>
          </a:lstStyle>
          <a:p>
            <a:r>
              <a:rPr lang="en-US" dirty="0"/>
              <a:t>Click to edit AGENDA title</a:t>
            </a:r>
          </a:p>
        </p:txBody>
      </p:sp>
      <p:sp>
        <p:nvSpPr>
          <p:cNvPr id="25" name="Text Placeholder 24">
            <a:extLst>
              <a:ext uri="{FF2B5EF4-FFF2-40B4-BE49-F238E27FC236}">
                <a16:creationId xmlns:a16="http://schemas.microsoft.com/office/drawing/2014/main" id="{5C083741-9448-44B8-8853-3A8CEBE1F9D4}"/>
              </a:ext>
            </a:extLst>
          </p:cNvPr>
          <p:cNvSpPr>
            <a:spLocks noGrp="1"/>
          </p:cNvSpPr>
          <p:nvPr>
            <p:ph type="body" sz="quarter" idx="10" hasCustomPrompt="1"/>
          </p:nvPr>
        </p:nvSpPr>
        <p:spPr>
          <a:xfrm>
            <a:off x="5014912" y="2457457"/>
            <a:ext cx="3595688" cy="3555527"/>
          </a:xfrm>
          <a:prstGeom prst="rect">
            <a:avLst/>
          </a:prstGeom>
        </p:spPr>
        <p:txBody>
          <a:bodyPr lIns="0" rIns="0">
            <a:noAutofit/>
          </a:bodyPr>
          <a:lstStyle>
            <a:lvl1pPr>
              <a:spcBef>
                <a:spcPts val="0"/>
              </a:spcBef>
              <a:spcAft>
                <a:spcPts val="900"/>
              </a:spcAft>
              <a:buFont typeface="Wingdings" panose="05000000000000000000" pitchFamily="2" charset="2"/>
              <a:buChar char="§"/>
              <a:defRPr sz="1800">
                <a:solidFill>
                  <a:schemeClr val="bg1"/>
                </a:solidFill>
              </a:defRPr>
            </a:lvl1pPr>
            <a:lvl2pPr>
              <a:buFont typeface="Wingdings" panose="05000000000000000000" pitchFamily="2" charset="2"/>
              <a:buChar char="§"/>
              <a:defRPr>
                <a:solidFill>
                  <a:schemeClr val="bg1"/>
                </a:solidFill>
              </a:defRPr>
            </a:lvl2pPr>
            <a:lvl3pPr>
              <a:buFont typeface="Wingdings" panose="05000000000000000000" pitchFamily="2" charset="2"/>
              <a:buChar char="§"/>
              <a:defRPr>
                <a:solidFill>
                  <a:schemeClr val="bg1"/>
                </a:solidFill>
              </a:defRPr>
            </a:lvl3pPr>
            <a:lvl4pPr>
              <a:buFont typeface="Wingdings" panose="05000000000000000000" pitchFamily="2" charset="2"/>
              <a:buChar char="§"/>
              <a:defRPr>
                <a:solidFill>
                  <a:schemeClr val="bg1"/>
                </a:solidFill>
              </a:defRPr>
            </a:lvl4pPr>
            <a:lvl5pPr>
              <a:buFont typeface="Wingdings" panose="05000000000000000000" pitchFamily="2" charset="2"/>
              <a:buChar char="§"/>
              <a:defRPr>
                <a:solidFill>
                  <a:schemeClr val="bg1"/>
                </a:solidFill>
              </a:defRPr>
            </a:lvl5pPr>
          </a:lstStyle>
          <a:p>
            <a:pPr lvl="0"/>
            <a:r>
              <a:rPr lang="en-US" dirty="0"/>
              <a:t>Agenda item one</a:t>
            </a:r>
          </a:p>
          <a:p>
            <a:pPr lvl="0"/>
            <a:r>
              <a:rPr lang="en-US" dirty="0"/>
              <a:t>Agenda item two</a:t>
            </a:r>
          </a:p>
          <a:p>
            <a:pPr lvl="0"/>
            <a:r>
              <a:rPr lang="en-US" dirty="0"/>
              <a:t>Agenda item three</a:t>
            </a:r>
          </a:p>
          <a:p>
            <a:pPr lvl="0"/>
            <a:r>
              <a:rPr lang="en-US" dirty="0"/>
              <a:t>Agenda item four</a:t>
            </a:r>
          </a:p>
        </p:txBody>
      </p:sp>
      <p:pic>
        <p:nvPicPr>
          <p:cNvPr id="14" name="Picture 13">
            <a:extLst>
              <a:ext uri="{FF2B5EF4-FFF2-40B4-BE49-F238E27FC236}">
                <a16:creationId xmlns:a16="http://schemas.microsoft.com/office/drawing/2014/main" id="{EB707B46-9011-4D85-8EFB-D6B4695BE329}"/>
              </a:ext>
              <a:ext uri="{C183D7F6-B498-43B3-948B-1728B52AA6E4}">
                <adec:decorative xmlns:adec="http://schemas.microsoft.com/office/drawing/2017/decorative" val="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250426" y="6136096"/>
            <a:ext cx="583362" cy="512484"/>
          </a:xfrm>
          <a:prstGeom prst="rect">
            <a:avLst/>
          </a:prstGeom>
        </p:spPr>
      </p:pic>
      <p:sp>
        <p:nvSpPr>
          <p:cNvPr id="10" name="TextBox 9">
            <a:extLst>
              <a:ext uri="{FF2B5EF4-FFF2-40B4-BE49-F238E27FC236}">
                <a16:creationId xmlns:a16="http://schemas.microsoft.com/office/drawing/2014/main" id="{6F2F5185-4F30-4876-BBC5-01DD87FA3976}"/>
              </a:ext>
            </a:extLst>
          </p:cNvPr>
          <p:cNvSpPr txBox="1"/>
          <p:nvPr userDrawn="1"/>
        </p:nvSpPr>
        <p:spPr>
          <a:xfrm>
            <a:off x="659755" y="6573184"/>
            <a:ext cx="7824497" cy="138904"/>
          </a:xfrm>
          <a:prstGeom prst="rect">
            <a:avLst/>
          </a:prstGeom>
          <a:noFill/>
        </p:spPr>
        <p:txBody>
          <a:bodyPr wrap="none" tIns="0" bIns="0" rtlCol="0" anchor="b">
            <a:noAutofit/>
          </a:bodyPr>
          <a:lstStyle/>
          <a:p>
            <a:pPr algn="ctr">
              <a:spcAft>
                <a:spcPts val="0"/>
              </a:spcAft>
            </a:pPr>
            <a:r>
              <a:rPr lang="en-US" sz="900" b="0" i="0" u="none" strike="noStrike" spc="280" baseline="0" dirty="0">
                <a:solidFill>
                  <a:schemeClr val="tx1">
                    <a:lumMod val="60000"/>
                    <a:lumOff val="40000"/>
                  </a:schemeClr>
                </a:solidFill>
                <a:latin typeface="Univers Light" panose="020B0403020202020204" pitchFamily="34" charset="0"/>
              </a:rPr>
              <a:t>PROPRIETARY &amp; CONFIDENTIAL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NEPC Two Rows with Tit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38EAF-D11C-49B1-8037-821C241B8B38}"/>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10" name="Content Placeholder 2">
            <a:extLst>
              <a:ext uri="{FF2B5EF4-FFF2-40B4-BE49-F238E27FC236}">
                <a16:creationId xmlns:a16="http://schemas.microsoft.com/office/drawing/2014/main" id="{FA1CEAE2-D5A2-43F7-923C-617BC4AF2C7A}"/>
              </a:ext>
            </a:extLst>
          </p:cNvPr>
          <p:cNvSpPr>
            <a:spLocks noGrp="1"/>
          </p:cNvSpPr>
          <p:nvPr>
            <p:ph idx="1"/>
          </p:nvPr>
        </p:nvSpPr>
        <p:spPr>
          <a:xfrm>
            <a:off x="533400" y="1227908"/>
            <a:ext cx="8077199" cy="2090911"/>
          </a:xfrm>
          <a:prstGeom prst="rect">
            <a:avLst/>
          </a:prstGeom>
        </p:spPr>
        <p:txBody>
          <a:bodyPr lIns="0" rIns="0">
            <a:noAutofit/>
          </a:bodyPr>
          <a:lstStyle>
            <a:lvl1pPr marL="233351" indent="-233351">
              <a:buFont typeface="Wingdings" panose="05000000000000000000" pitchFamily="2" charset="2"/>
              <a:buChar char="§"/>
              <a:defRPr sz="1600" b="1">
                <a:solidFill>
                  <a:srgbClr val="002060"/>
                </a:solidFill>
                <a:latin typeface="+mn-lt"/>
              </a:defRPr>
            </a:lvl1pPr>
            <a:lvl2pPr marL="573060" indent="-231764">
              <a:buClr>
                <a:schemeClr val="tx2"/>
              </a:buClr>
              <a:buFont typeface="Verdana" panose="020B0604030504040204" pitchFamily="34" charset="0"/>
              <a:buChar char="‒"/>
              <a:tabLst/>
              <a:defRPr sz="1600">
                <a:solidFill>
                  <a:schemeClr val="tx1"/>
                </a:solidFill>
                <a:latin typeface="+mn-lt"/>
              </a:defRPr>
            </a:lvl2pPr>
            <a:lvl3pPr marL="914354" indent="-233351">
              <a:buClr>
                <a:schemeClr val="tx2"/>
              </a:buClr>
              <a:buFont typeface="Wingdings" panose="05000000000000000000" pitchFamily="2" charset="2"/>
              <a:buChar char="§"/>
              <a:tabLst/>
              <a:defRPr sz="1400">
                <a:solidFill>
                  <a:schemeClr val="tx1"/>
                </a:solidFill>
                <a:latin typeface="+mn-lt"/>
              </a:defRPr>
            </a:lvl3pPr>
            <a:lvl4pPr marL="1255651" indent="-228589">
              <a:buClr>
                <a:schemeClr val="tx2"/>
              </a:buClr>
              <a:buFont typeface="Verdana" panose="020B0604030504040204" pitchFamily="34" charset="0"/>
              <a:buChar char="‒"/>
              <a:defRPr sz="12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4" name="Content Placeholder 2">
            <a:extLst>
              <a:ext uri="{FF2B5EF4-FFF2-40B4-BE49-F238E27FC236}">
                <a16:creationId xmlns:a16="http://schemas.microsoft.com/office/drawing/2014/main" id="{20F9AFFC-E9E6-483C-8689-5265F914FCF7}"/>
              </a:ext>
            </a:extLst>
          </p:cNvPr>
          <p:cNvSpPr>
            <a:spLocks noGrp="1"/>
          </p:cNvSpPr>
          <p:nvPr>
            <p:ph idx="16"/>
          </p:nvPr>
        </p:nvSpPr>
        <p:spPr>
          <a:xfrm>
            <a:off x="533400" y="3626711"/>
            <a:ext cx="8077199" cy="2090911"/>
          </a:xfrm>
          <a:prstGeom prst="rect">
            <a:avLst/>
          </a:prstGeom>
        </p:spPr>
        <p:txBody>
          <a:bodyPr lIns="0" rIns="0">
            <a:noAutofit/>
          </a:bodyPr>
          <a:lstStyle>
            <a:lvl1pPr marL="233351" indent="-233351">
              <a:buFont typeface="Wingdings" panose="05000000000000000000" pitchFamily="2" charset="2"/>
              <a:buChar char="§"/>
              <a:defRPr sz="1600" b="1">
                <a:solidFill>
                  <a:srgbClr val="002060"/>
                </a:solidFill>
                <a:latin typeface="+mn-lt"/>
              </a:defRPr>
            </a:lvl1pPr>
            <a:lvl2pPr marL="573060" indent="-231764">
              <a:buClr>
                <a:schemeClr val="tx2"/>
              </a:buClr>
              <a:buFont typeface="Verdana" panose="020B0604030504040204" pitchFamily="34" charset="0"/>
              <a:buChar char="‒"/>
              <a:tabLst/>
              <a:defRPr sz="1600">
                <a:solidFill>
                  <a:schemeClr val="tx1"/>
                </a:solidFill>
                <a:latin typeface="+mn-lt"/>
              </a:defRPr>
            </a:lvl2pPr>
            <a:lvl3pPr marL="914354" indent="-233351">
              <a:buClr>
                <a:schemeClr val="tx2"/>
              </a:buClr>
              <a:buFont typeface="Wingdings" panose="05000000000000000000" pitchFamily="2" charset="2"/>
              <a:buChar char="§"/>
              <a:tabLst/>
              <a:defRPr sz="1400">
                <a:solidFill>
                  <a:schemeClr val="tx1"/>
                </a:solidFill>
                <a:latin typeface="+mn-lt"/>
              </a:defRPr>
            </a:lvl3pPr>
            <a:lvl4pPr marL="1255651" indent="-228589">
              <a:buClr>
                <a:schemeClr val="tx2"/>
              </a:buClr>
              <a:buFont typeface="Verdana" panose="020B0604030504040204" pitchFamily="34" charset="0"/>
              <a:buChar char="‒"/>
              <a:defRPr sz="12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Slide Number Placeholder 5">
            <a:extLst>
              <a:ext uri="{FF2B5EF4-FFF2-40B4-BE49-F238E27FC236}">
                <a16:creationId xmlns:a16="http://schemas.microsoft.com/office/drawing/2014/main" id="{C5E11A6B-1A9E-4E33-9E57-B8340C360EED}"/>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4" name="Text Placeholder 3">
            <a:extLst>
              <a:ext uri="{FF2B5EF4-FFF2-40B4-BE49-F238E27FC236}">
                <a16:creationId xmlns:a16="http://schemas.microsoft.com/office/drawing/2014/main" id="{4F669559-86AA-4659-8B8F-FA61A5320C9D}"/>
              </a:ext>
            </a:extLst>
          </p:cNvPr>
          <p:cNvSpPr>
            <a:spLocks noGrp="1"/>
          </p:cNvSpPr>
          <p:nvPr>
            <p:ph type="body" sz="quarter" idx="18" hasCustomPrompt="1"/>
          </p:nvPr>
        </p:nvSpPr>
        <p:spPr>
          <a:xfrm>
            <a:off x="542109" y="949879"/>
            <a:ext cx="8077199" cy="269320"/>
          </a:xfrm>
          <a:prstGeom prst="rect">
            <a:avLst/>
          </a:prstGeom>
        </p:spPr>
        <p:txBody>
          <a:bodyPr wrap="none" lIns="0" tIns="0" rIns="0"/>
          <a:lstStyle>
            <a:lvl1pPr marL="0" indent="0">
              <a:buNone/>
              <a:defRPr sz="2000" cap="all" baseline="0"/>
            </a:lvl1pPr>
          </a:lstStyle>
          <a:p>
            <a:pPr lvl="0"/>
            <a:r>
              <a:rPr lang="en-US" dirty="0"/>
              <a:t>BOX TITLE</a:t>
            </a:r>
          </a:p>
        </p:txBody>
      </p:sp>
      <p:sp>
        <p:nvSpPr>
          <p:cNvPr id="16" name="Text Placeholder 3">
            <a:extLst>
              <a:ext uri="{FF2B5EF4-FFF2-40B4-BE49-F238E27FC236}">
                <a16:creationId xmlns:a16="http://schemas.microsoft.com/office/drawing/2014/main" id="{25583303-7A1F-4083-94FF-9F54A28453DC}"/>
              </a:ext>
            </a:extLst>
          </p:cNvPr>
          <p:cNvSpPr>
            <a:spLocks noGrp="1"/>
          </p:cNvSpPr>
          <p:nvPr>
            <p:ph type="body" sz="quarter" idx="20" hasCustomPrompt="1"/>
          </p:nvPr>
        </p:nvSpPr>
        <p:spPr>
          <a:xfrm>
            <a:off x="542109" y="3357391"/>
            <a:ext cx="8077199" cy="269320"/>
          </a:xfrm>
          <a:prstGeom prst="rect">
            <a:avLst/>
          </a:prstGeom>
        </p:spPr>
        <p:txBody>
          <a:bodyPr wrap="none" lIns="0" tIns="0" rIns="0"/>
          <a:lstStyle>
            <a:lvl1pPr marL="0" indent="0">
              <a:buNone/>
              <a:defRPr sz="2000" cap="all" baseline="0"/>
            </a:lvl1pPr>
          </a:lstStyle>
          <a:p>
            <a:pPr lvl="0"/>
            <a:r>
              <a:rPr lang="en-US" dirty="0"/>
              <a:t>BOX TITLE</a:t>
            </a:r>
          </a:p>
        </p:txBody>
      </p:sp>
      <p:cxnSp>
        <p:nvCxnSpPr>
          <p:cNvPr id="5" name="Straight Connector 4">
            <a:extLst>
              <a:ext uri="{FF2B5EF4-FFF2-40B4-BE49-F238E27FC236}">
                <a16:creationId xmlns:a16="http://schemas.microsoft.com/office/drawing/2014/main" id="{14E69BBA-98E1-48C1-95C5-35AE2551797A}"/>
              </a:ext>
            </a:extLst>
          </p:cNvPr>
          <p:cNvCxnSpPr>
            <a:cxnSpLocks/>
          </p:cNvCxnSpPr>
          <p:nvPr userDrawn="1"/>
        </p:nvCxnSpPr>
        <p:spPr>
          <a:xfrm>
            <a:off x="533400" y="1245326"/>
            <a:ext cx="8077199"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3A646A4-7F4A-4EC2-8C7A-7A741ACB505E}"/>
              </a:ext>
            </a:extLst>
          </p:cNvPr>
          <p:cNvCxnSpPr>
            <a:cxnSpLocks/>
          </p:cNvCxnSpPr>
          <p:nvPr userDrawn="1"/>
        </p:nvCxnSpPr>
        <p:spPr>
          <a:xfrm>
            <a:off x="533400" y="3652838"/>
            <a:ext cx="8077199"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13" name="Text Placeholder 5">
            <a:extLst>
              <a:ext uri="{FF2B5EF4-FFF2-40B4-BE49-F238E27FC236}">
                <a16:creationId xmlns:a16="http://schemas.microsoft.com/office/drawing/2014/main" id="{A44918FD-270A-4DA3-B09F-2BDD07D1D998}"/>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extLst>
      <p:ext uri="{BB962C8B-B14F-4D97-AF65-F5344CB8AC3E}">
        <p14:creationId xmlns:p14="http://schemas.microsoft.com/office/powerpoint/2010/main" val="2896748533"/>
      </p:ext>
    </p:extLst>
  </p:cSld>
  <p:clrMapOvr>
    <a:masterClrMapping/>
  </p:clrMapOvr>
  <p:extLst>
    <p:ext uri="{DCECCB84-F9BA-43D5-87BE-67443E8EF086}">
      <p15:sldGuideLst xmlns:p15="http://schemas.microsoft.com/office/powerpoint/2012/main">
        <p15:guide id="1" orient="horz" pos="600">
          <p15:clr>
            <a:srgbClr val="FBAE40"/>
          </p15:clr>
        </p15:guide>
        <p15:guide id="2" orient="horz" pos="360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NEPC Manager Page 4 Quadra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A98E8-FA7C-4968-A225-E59EDB13C62E}"/>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4" name="Text Placeholder 3">
            <a:extLst>
              <a:ext uri="{FF2B5EF4-FFF2-40B4-BE49-F238E27FC236}">
                <a16:creationId xmlns:a16="http://schemas.microsoft.com/office/drawing/2014/main" id="{C6899200-08EB-4FD9-830B-1D4B17A161E1}"/>
              </a:ext>
            </a:extLst>
          </p:cNvPr>
          <p:cNvSpPr>
            <a:spLocks noGrp="1"/>
          </p:cNvSpPr>
          <p:nvPr>
            <p:ph type="body" sz="quarter" idx="21" hasCustomPrompt="1"/>
          </p:nvPr>
        </p:nvSpPr>
        <p:spPr>
          <a:xfrm>
            <a:off x="532820" y="972135"/>
            <a:ext cx="3967743" cy="471370"/>
          </a:xfrm>
          <a:prstGeom prst="rect">
            <a:avLst/>
          </a:prstGeom>
          <a:solidFill>
            <a:schemeClr val="accent1"/>
          </a:solidFill>
        </p:spPr>
        <p:txBody>
          <a:bodyPr anchor="ctr">
            <a:normAutofit/>
          </a:bodyPr>
          <a:lstStyle>
            <a:lvl1pPr marL="0" indent="0" algn="ctr">
              <a:spcBef>
                <a:spcPts val="0"/>
              </a:spcBef>
              <a:buNone/>
              <a:defRPr sz="1600" b="1">
                <a:solidFill>
                  <a:schemeClr val="bg1"/>
                </a:solidFill>
              </a:defRPr>
            </a:lvl1pPr>
            <a:lvl2pPr algn="ctr">
              <a:defRPr sz="2000"/>
            </a:lvl2pPr>
            <a:lvl3pPr algn="ctr">
              <a:defRPr sz="2000"/>
            </a:lvl3pPr>
            <a:lvl4pPr algn="ctr">
              <a:defRPr sz="2000"/>
            </a:lvl4pPr>
            <a:lvl5pPr algn="ctr">
              <a:defRPr sz="2000"/>
            </a:lvl5pPr>
          </a:lstStyle>
          <a:p>
            <a:pPr lvl="0"/>
            <a:r>
              <a:rPr lang="en-US" dirty="0"/>
              <a:t>Click to edit title</a:t>
            </a:r>
          </a:p>
        </p:txBody>
      </p:sp>
      <p:sp>
        <p:nvSpPr>
          <p:cNvPr id="24" name="Text Placeholder 3">
            <a:extLst>
              <a:ext uri="{FF2B5EF4-FFF2-40B4-BE49-F238E27FC236}">
                <a16:creationId xmlns:a16="http://schemas.microsoft.com/office/drawing/2014/main" id="{0CA1E4F5-C98C-4EAC-98E8-F942818FD610}"/>
              </a:ext>
            </a:extLst>
          </p:cNvPr>
          <p:cNvSpPr>
            <a:spLocks noGrp="1"/>
          </p:cNvSpPr>
          <p:nvPr>
            <p:ph type="body" sz="quarter" idx="22" hasCustomPrompt="1"/>
          </p:nvPr>
        </p:nvSpPr>
        <p:spPr>
          <a:xfrm>
            <a:off x="4654227" y="972135"/>
            <a:ext cx="3967743" cy="471370"/>
          </a:xfrm>
          <a:prstGeom prst="rect">
            <a:avLst/>
          </a:prstGeom>
          <a:solidFill>
            <a:schemeClr val="accent1"/>
          </a:solidFill>
        </p:spPr>
        <p:txBody>
          <a:bodyPr anchor="ctr">
            <a:normAutofit/>
          </a:bodyPr>
          <a:lstStyle>
            <a:lvl1pPr marL="0" indent="0" algn="ctr">
              <a:spcBef>
                <a:spcPts val="0"/>
              </a:spcBef>
              <a:buNone/>
              <a:defRPr sz="1600" b="1">
                <a:solidFill>
                  <a:schemeClr val="bg1"/>
                </a:solidFill>
              </a:defRPr>
            </a:lvl1pPr>
            <a:lvl2pPr algn="ctr">
              <a:defRPr sz="2000"/>
            </a:lvl2pPr>
            <a:lvl3pPr algn="ctr">
              <a:defRPr sz="2000"/>
            </a:lvl3pPr>
            <a:lvl4pPr algn="ctr">
              <a:defRPr sz="2000"/>
            </a:lvl4pPr>
            <a:lvl5pPr algn="ctr">
              <a:defRPr sz="2000"/>
            </a:lvl5pPr>
          </a:lstStyle>
          <a:p>
            <a:pPr lvl="0"/>
            <a:r>
              <a:rPr lang="en-US" dirty="0"/>
              <a:t>Click to edit title</a:t>
            </a:r>
          </a:p>
        </p:txBody>
      </p:sp>
      <p:sp>
        <p:nvSpPr>
          <p:cNvPr id="25" name="Text Placeholder 3">
            <a:extLst>
              <a:ext uri="{FF2B5EF4-FFF2-40B4-BE49-F238E27FC236}">
                <a16:creationId xmlns:a16="http://schemas.microsoft.com/office/drawing/2014/main" id="{9CA31421-B3E3-4E5E-AE35-A081D5AAC524}"/>
              </a:ext>
            </a:extLst>
          </p:cNvPr>
          <p:cNvSpPr>
            <a:spLocks noGrp="1"/>
          </p:cNvSpPr>
          <p:nvPr>
            <p:ph type="body" sz="quarter" idx="23" hasCustomPrompt="1"/>
          </p:nvPr>
        </p:nvSpPr>
        <p:spPr>
          <a:xfrm>
            <a:off x="532820" y="3416057"/>
            <a:ext cx="3967743" cy="471370"/>
          </a:xfrm>
          <a:prstGeom prst="rect">
            <a:avLst/>
          </a:prstGeom>
          <a:solidFill>
            <a:schemeClr val="accent1"/>
          </a:solidFill>
        </p:spPr>
        <p:txBody>
          <a:bodyPr anchor="ctr">
            <a:normAutofit/>
          </a:bodyPr>
          <a:lstStyle>
            <a:lvl1pPr marL="0" indent="0" algn="ctr">
              <a:spcBef>
                <a:spcPts val="0"/>
              </a:spcBef>
              <a:buNone/>
              <a:defRPr sz="1600" b="1">
                <a:solidFill>
                  <a:schemeClr val="bg1"/>
                </a:solidFill>
              </a:defRPr>
            </a:lvl1pPr>
            <a:lvl2pPr algn="ctr">
              <a:defRPr sz="2000"/>
            </a:lvl2pPr>
            <a:lvl3pPr algn="ctr">
              <a:defRPr sz="2000"/>
            </a:lvl3pPr>
            <a:lvl4pPr algn="ctr">
              <a:defRPr sz="2000"/>
            </a:lvl4pPr>
            <a:lvl5pPr algn="ctr">
              <a:defRPr sz="2000"/>
            </a:lvl5pPr>
          </a:lstStyle>
          <a:p>
            <a:pPr lvl="0"/>
            <a:r>
              <a:rPr lang="en-US" dirty="0"/>
              <a:t>Click to edit title</a:t>
            </a:r>
          </a:p>
        </p:txBody>
      </p:sp>
      <p:sp>
        <p:nvSpPr>
          <p:cNvPr id="26" name="Text Placeholder 3">
            <a:extLst>
              <a:ext uri="{FF2B5EF4-FFF2-40B4-BE49-F238E27FC236}">
                <a16:creationId xmlns:a16="http://schemas.microsoft.com/office/drawing/2014/main" id="{261BD859-0828-4998-9352-557FE85C2163}"/>
              </a:ext>
            </a:extLst>
          </p:cNvPr>
          <p:cNvSpPr>
            <a:spLocks noGrp="1"/>
          </p:cNvSpPr>
          <p:nvPr>
            <p:ph type="body" sz="quarter" idx="24" hasCustomPrompt="1"/>
          </p:nvPr>
        </p:nvSpPr>
        <p:spPr>
          <a:xfrm>
            <a:off x="4654227" y="3416057"/>
            <a:ext cx="3967743" cy="471370"/>
          </a:xfrm>
          <a:prstGeom prst="rect">
            <a:avLst/>
          </a:prstGeom>
          <a:solidFill>
            <a:schemeClr val="accent1"/>
          </a:solidFill>
        </p:spPr>
        <p:txBody>
          <a:bodyPr anchor="ctr">
            <a:normAutofit/>
          </a:bodyPr>
          <a:lstStyle>
            <a:lvl1pPr marL="0" indent="0" algn="ctr">
              <a:spcBef>
                <a:spcPts val="0"/>
              </a:spcBef>
              <a:buNone/>
              <a:defRPr sz="1600" b="1">
                <a:solidFill>
                  <a:schemeClr val="bg1"/>
                </a:solidFill>
              </a:defRPr>
            </a:lvl1pPr>
            <a:lvl2pPr algn="ctr">
              <a:defRPr sz="2000"/>
            </a:lvl2pPr>
            <a:lvl3pPr algn="ctr">
              <a:defRPr sz="2000"/>
            </a:lvl3pPr>
            <a:lvl4pPr algn="ctr">
              <a:defRPr sz="2000"/>
            </a:lvl4pPr>
            <a:lvl5pPr algn="ctr">
              <a:defRPr sz="2000"/>
            </a:lvl5pPr>
          </a:lstStyle>
          <a:p>
            <a:pPr lvl="0"/>
            <a:r>
              <a:rPr lang="en-US" dirty="0"/>
              <a:t>Click to edit title</a:t>
            </a:r>
          </a:p>
        </p:txBody>
      </p:sp>
      <p:sp>
        <p:nvSpPr>
          <p:cNvPr id="15" name="Content Placeholder 2">
            <a:extLst>
              <a:ext uri="{FF2B5EF4-FFF2-40B4-BE49-F238E27FC236}">
                <a16:creationId xmlns:a16="http://schemas.microsoft.com/office/drawing/2014/main" id="{E763CB27-57D8-4045-ACEF-1271B57B285C}"/>
              </a:ext>
            </a:extLst>
          </p:cNvPr>
          <p:cNvSpPr>
            <a:spLocks noGrp="1"/>
          </p:cNvSpPr>
          <p:nvPr>
            <p:ph idx="1"/>
          </p:nvPr>
        </p:nvSpPr>
        <p:spPr>
          <a:xfrm>
            <a:off x="533401" y="1443505"/>
            <a:ext cx="3967166" cy="1819916"/>
          </a:xfrm>
          <a:prstGeom prst="rect">
            <a:avLst/>
          </a:prstGeom>
          <a:solidFill>
            <a:schemeClr val="bg2">
              <a:alpha val="34000"/>
            </a:schemeClr>
          </a:solidFill>
        </p:spPr>
        <p:txBody>
          <a:bodyPr lIns="91440" rIns="91440">
            <a:noAutofit/>
          </a:bodyPr>
          <a:lstStyle>
            <a:lvl1pPr marL="233351" indent="-233351">
              <a:buFont typeface="Wingdings" panose="05000000000000000000" pitchFamily="2" charset="2"/>
              <a:buChar char="§"/>
              <a:defRPr sz="1200" b="1">
                <a:solidFill>
                  <a:srgbClr val="002060"/>
                </a:solidFill>
                <a:latin typeface="+mn-lt"/>
              </a:defRPr>
            </a:lvl1pPr>
            <a:lvl2pPr marL="573060" indent="-231764">
              <a:buClr>
                <a:schemeClr val="tx2"/>
              </a:buClr>
              <a:buFont typeface="Verdana" panose="020B0604030504040204" pitchFamily="34" charset="0"/>
              <a:buChar char="‒"/>
              <a:tabLst/>
              <a:defRPr sz="1200">
                <a:solidFill>
                  <a:schemeClr val="tx1"/>
                </a:solidFill>
                <a:latin typeface="+mn-lt"/>
              </a:defRPr>
            </a:lvl2pPr>
            <a:lvl3pPr marL="914354" indent="-233351">
              <a:buClr>
                <a:schemeClr val="tx2"/>
              </a:buClr>
              <a:buFont typeface="Wingdings" panose="05000000000000000000" pitchFamily="2" charset="2"/>
              <a:buChar char="§"/>
              <a:tabLst/>
              <a:defRPr sz="1100">
                <a:solidFill>
                  <a:schemeClr val="tx1"/>
                </a:solidFill>
                <a:latin typeface="+mn-lt"/>
              </a:defRPr>
            </a:lvl3pPr>
            <a:lvl4pPr marL="1255651" indent="-228589">
              <a:buClr>
                <a:schemeClr val="tx2"/>
              </a:buClr>
              <a:buFont typeface="Verdana" panose="020B0604030504040204" pitchFamily="34" charset="0"/>
              <a:buChar char="‒"/>
              <a:defRPr sz="105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6" name="Content Placeholder 2">
            <a:extLst>
              <a:ext uri="{FF2B5EF4-FFF2-40B4-BE49-F238E27FC236}">
                <a16:creationId xmlns:a16="http://schemas.microsoft.com/office/drawing/2014/main" id="{B2240207-2C72-4DF6-BC51-FA5EB30C5B3D}"/>
              </a:ext>
            </a:extLst>
          </p:cNvPr>
          <p:cNvSpPr>
            <a:spLocks noGrp="1"/>
          </p:cNvSpPr>
          <p:nvPr>
            <p:ph idx="13"/>
          </p:nvPr>
        </p:nvSpPr>
        <p:spPr>
          <a:xfrm>
            <a:off x="4654236" y="1443505"/>
            <a:ext cx="3967166" cy="1819916"/>
          </a:xfrm>
          <a:prstGeom prst="rect">
            <a:avLst/>
          </a:prstGeom>
          <a:solidFill>
            <a:schemeClr val="bg2">
              <a:alpha val="34000"/>
            </a:schemeClr>
          </a:solidFill>
        </p:spPr>
        <p:txBody>
          <a:bodyPr lIns="91440" rIns="91440">
            <a:noAutofit/>
          </a:bodyPr>
          <a:lstStyle>
            <a:lvl1pPr marL="233351" indent="-233351">
              <a:buFont typeface="Wingdings" panose="05000000000000000000" pitchFamily="2" charset="2"/>
              <a:buChar char="§"/>
              <a:defRPr sz="1200" b="1">
                <a:solidFill>
                  <a:srgbClr val="002060"/>
                </a:solidFill>
                <a:latin typeface="+mn-lt"/>
              </a:defRPr>
            </a:lvl1pPr>
            <a:lvl2pPr marL="573060" indent="-231764">
              <a:buClr>
                <a:schemeClr val="tx2"/>
              </a:buClr>
              <a:buFont typeface="Verdana" panose="020B0604030504040204" pitchFamily="34" charset="0"/>
              <a:buChar char="‒"/>
              <a:tabLst/>
              <a:defRPr sz="1200">
                <a:solidFill>
                  <a:schemeClr val="tx1"/>
                </a:solidFill>
                <a:latin typeface="+mn-lt"/>
              </a:defRPr>
            </a:lvl2pPr>
            <a:lvl3pPr marL="914354" indent="-233351">
              <a:buClr>
                <a:schemeClr val="tx2"/>
              </a:buClr>
              <a:buFont typeface="Wingdings" panose="05000000000000000000" pitchFamily="2" charset="2"/>
              <a:buChar char="§"/>
              <a:tabLst/>
              <a:defRPr sz="1100">
                <a:solidFill>
                  <a:schemeClr val="tx1"/>
                </a:solidFill>
                <a:latin typeface="+mn-lt"/>
              </a:defRPr>
            </a:lvl3pPr>
            <a:lvl4pPr marL="1255651" indent="-228589">
              <a:buClr>
                <a:schemeClr val="tx2"/>
              </a:buClr>
              <a:buFont typeface="Verdana" panose="020B0604030504040204" pitchFamily="34" charset="0"/>
              <a:buChar char="‒"/>
              <a:defRPr sz="105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7" name="Content Placeholder 2">
            <a:extLst>
              <a:ext uri="{FF2B5EF4-FFF2-40B4-BE49-F238E27FC236}">
                <a16:creationId xmlns:a16="http://schemas.microsoft.com/office/drawing/2014/main" id="{31A644F5-08AF-401C-B18A-DC2C7981BFC3}"/>
              </a:ext>
            </a:extLst>
          </p:cNvPr>
          <p:cNvSpPr>
            <a:spLocks noGrp="1"/>
          </p:cNvSpPr>
          <p:nvPr>
            <p:ph idx="16"/>
          </p:nvPr>
        </p:nvSpPr>
        <p:spPr>
          <a:xfrm>
            <a:off x="533401" y="3895084"/>
            <a:ext cx="3967166" cy="1819916"/>
          </a:xfrm>
          <a:prstGeom prst="rect">
            <a:avLst/>
          </a:prstGeom>
          <a:solidFill>
            <a:schemeClr val="bg2">
              <a:alpha val="34000"/>
            </a:schemeClr>
          </a:solidFill>
        </p:spPr>
        <p:txBody>
          <a:bodyPr lIns="91440" rIns="91440">
            <a:noAutofit/>
          </a:bodyPr>
          <a:lstStyle>
            <a:lvl1pPr marL="233351" indent="-233351">
              <a:buFont typeface="Wingdings" panose="05000000000000000000" pitchFamily="2" charset="2"/>
              <a:buChar char="§"/>
              <a:defRPr sz="1200" b="1">
                <a:solidFill>
                  <a:srgbClr val="002060"/>
                </a:solidFill>
                <a:latin typeface="+mn-lt"/>
              </a:defRPr>
            </a:lvl1pPr>
            <a:lvl2pPr marL="573060" indent="-231764">
              <a:buClr>
                <a:schemeClr val="tx2"/>
              </a:buClr>
              <a:buFont typeface="Verdana" panose="020B0604030504040204" pitchFamily="34" charset="0"/>
              <a:buChar char="‒"/>
              <a:tabLst/>
              <a:defRPr sz="1200">
                <a:solidFill>
                  <a:schemeClr val="tx1"/>
                </a:solidFill>
                <a:latin typeface="+mn-lt"/>
              </a:defRPr>
            </a:lvl2pPr>
            <a:lvl3pPr marL="914354" indent="-233351">
              <a:buClr>
                <a:schemeClr val="tx2"/>
              </a:buClr>
              <a:buFont typeface="Wingdings" panose="05000000000000000000" pitchFamily="2" charset="2"/>
              <a:buChar char="§"/>
              <a:tabLst/>
              <a:defRPr sz="1100">
                <a:solidFill>
                  <a:schemeClr val="tx1"/>
                </a:solidFill>
                <a:latin typeface="+mn-lt"/>
              </a:defRPr>
            </a:lvl3pPr>
            <a:lvl4pPr marL="1255651" indent="-228589">
              <a:buClr>
                <a:schemeClr val="tx2"/>
              </a:buClr>
              <a:buFont typeface="Verdana" panose="020B0604030504040204" pitchFamily="34" charset="0"/>
              <a:buChar char="‒"/>
              <a:defRPr sz="105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8" name="Content Placeholder 2">
            <a:extLst>
              <a:ext uri="{FF2B5EF4-FFF2-40B4-BE49-F238E27FC236}">
                <a16:creationId xmlns:a16="http://schemas.microsoft.com/office/drawing/2014/main" id="{65B53F20-6E82-4F83-BC9A-FB60F5D9B823}"/>
              </a:ext>
            </a:extLst>
          </p:cNvPr>
          <p:cNvSpPr>
            <a:spLocks noGrp="1"/>
          </p:cNvSpPr>
          <p:nvPr>
            <p:ph idx="17"/>
          </p:nvPr>
        </p:nvSpPr>
        <p:spPr>
          <a:xfrm>
            <a:off x="4654236" y="3895084"/>
            <a:ext cx="3967166" cy="1819916"/>
          </a:xfrm>
          <a:prstGeom prst="rect">
            <a:avLst/>
          </a:prstGeom>
          <a:solidFill>
            <a:schemeClr val="bg2">
              <a:alpha val="34000"/>
            </a:schemeClr>
          </a:solidFill>
        </p:spPr>
        <p:txBody>
          <a:bodyPr lIns="91440" rIns="91440">
            <a:noAutofit/>
          </a:bodyPr>
          <a:lstStyle>
            <a:lvl1pPr marL="233351" indent="-233351">
              <a:buFont typeface="Wingdings" panose="05000000000000000000" pitchFamily="2" charset="2"/>
              <a:buChar char="§"/>
              <a:defRPr sz="1200" b="1">
                <a:solidFill>
                  <a:srgbClr val="002060"/>
                </a:solidFill>
                <a:latin typeface="+mn-lt"/>
              </a:defRPr>
            </a:lvl1pPr>
            <a:lvl2pPr marL="573060" indent="-231764">
              <a:buClr>
                <a:schemeClr val="tx2"/>
              </a:buClr>
              <a:buFont typeface="Verdana" panose="020B0604030504040204" pitchFamily="34" charset="0"/>
              <a:buChar char="‒"/>
              <a:tabLst/>
              <a:defRPr sz="1200">
                <a:solidFill>
                  <a:schemeClr val="tx1"/>
                </a:solidFill>
                <a:latin typeface="+mn-lt"/>
              </a:defRPr>
            </a:lvl2pPr>
            <a:lvl3pPr marL="914354" indent="-233351">
              <a:buClr>
                <a:schemeClr val="tx2"/>
              </a:buClr>
              <a:buFont typeface="Wingdings" panose="05000000000000000000" pitchFamily="2" charset="2"/>
              <a:buChar char="§"/>
              <a:tabLst/>
              <a:defRPr sz="1100">
                <a:solidFill>
                  <a:schemeClr val="tx1"/>
                </a:solidFill>
                <a:latin typeface="+mn-lt"/>
              </a:defRPr>
            </a:lvl3pPr>
            <a:lvl4pPr marL="1255651" indent="-228589">
              <a:buClr>
                <a:schemeClr val="tx2"/>
              </a:buClr>
              <a:buFont typeface="Verdana" panose="020B0604030504040204" pitchFamily="34" charset="0"/>
              <a:buChar char="‒"/>
              <a:defRPr sz="105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Slide Number Placeholder 5">
            <a:extLst>
              <a:ext uri="{FF2B5EF4-FFF2-40B4-BE49-F238E27FC236}">
                <a16:creationId xmlns:a16="http://schemas.microsoft.com/office/drawing/2014/main" id="{33E1E6C1-17B6-4A24-9099-DF9BD350D802}"/>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19" name="Text Placeholder 5">
            <a:extLst>
              <a:ext uri="{FF2B5EF4-FFF2-40B4-BE49-F238E27FC236}">
                <a16:creationId xmlns:a16="http://schemas.microsoft.com/office/drawing/2014/main" id="{C293A8CA-98FE-4B8C-A690-44D49C2F4434}"/>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cSld>
  <p:clrMapOvr>
    <a:masterClrMapping/>
  </p:clrMapOvr>
  <p:extLst>
    <p:ext uri="{DCECCB84-F9BA-43D5-87BE-67443E8EF086}">
      <p15:sldGuideLst xmlns:p15="http://schemas.microsoft.com/office/powerpoint/2012/main">
        <p15:guide id="1" orient="horz" pos="3600" userDrawn="1">
          <p15:clr>
            <a:srgbClr val="FBAE40"/>
          </p15:clr>
        </p15:guide>
        <p15:guide id="2" orient="horz" pos="60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NEPC Manager Page 4 Quadrants (with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A98E8-FA7C-4968-A225-E59EDB13C62E}"/>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4" name="Text Placeholder 3">
            <a:extLst>
              <a:ext uri="{FF2B5EF4-FFF2-40B4-BE49-F238E27FC236}">
                <a16:creationId xmlns:a16="http://schemas.microsoft.com/office/drawing/2014/main" id="{C6899200-08EB-4FD9-830B-1D4B17A161E1}"/>
              </a:ext>
            </a:extLst>
          </p:cNvPr>
          <p:cNvSpPr>
            <a:spLocks noGrp="1"/>
          </p:cNvSpPr>
          <p:nvPr>
            <p:ph type="body" sz="quarter" idx="21" hasCustomPrompt="1"/>
          </p:nvPr>
        </p:nvSpPr>
        <p:spPr>
          <a:xfrm>
            <a:off x="532820" y="1308467"/>
            <a:ext cx="3967743" cy="300505"/>
          </a:xfrm>
          <a:prstGeom prst="rect">
            <a:avLst/>
          </a:prstGeom>
          <a:solidFill>
            <a:schemeClr val="accent1"/>
          </a:solidFill>
        </p:spPr>
        <p:txBody>
          <a:bodyPr anchor="ctr">
            <a:noAutofit/>
          </a:bodyPr>
          <a:lstStyle>
            <a:lvl1pPr marL="0" indent="0" algn="ctr">
              <a:spcBef>
                <a:spcPts val="0"/>
              </a:spcBef>
              <a:buNone/>
              <a:defRPr sz="1200" b="1">
                <a:solidFill>
                  <a:schemeClr val="bg1"/>
                </a:solidFill>
              </a:defRPr>
            </a:lvl1pPr>
            <a:lvl2pPr algn="ctr">
              <a:defRPr sz="2000"/>
            </a:lvl2pPr>
            <a:lvl3pPr algn="ctr">
              <a:defRPr sz="2000"/>
            </a:lvl3pPr>
            <a:lvl4pPr algn="ctr">
              <a:defRPr sz="2000"/>
            </a:lvl4pPr>
            <a:lvl5pPr algn="ctr">
              <a:defRPr sz="2000"/>
            </a:lvl5pPr>
          </a:lstStyle>
          <a:p>
            <a:pPr lvl="0"/>
            <a:r>
              <a:rPr lang="en-US" dirty="0"/>
              <a:t>Click to edit title</a:t>
            </a:r>
          </a:p>
        </p:txBody>
      </p:sp>
      <p:sp>
        <p:nvSpPr>
          <p:cNvPr id="24" name="Text Placeholder 3">
            <a:extLst>
              <a:ext uri="{FF2B5EF4-FFF2-40B4-BE49-F238E27FC236}">
                <a16:creationId xmlns:a16="http://schemas.microsoft.com/office/drawing/2014/main" id="{0CA1E4F5-C98C-4EAC-98E8-F942818FD610}"/>
              </a:ext>
            </a:extLst>
          </p:cNvPr>
          <p:cNvSpPr>
            <a:spLocks noGrp="1"/>
          </p:cNvSpPr>
          <p:nvPr>
            <p:ph type="body" sz="quarter" idx="22" hasCustomPrompt="1"/>
          </p:nvPr>
        </p:nvSpPr>
        <p:spPr>
          <a:xfrm>
            <a:off x="4654227" y="1308467"/>
            <a:ext cx="3967743" cy="300505"/>
          </a:xfrm>
          <a:prstGeom prst="rect">
            <a:avLst/>
          </a:prstGeom>
          <a:solidFill>
            <a:schemeClr val="accent1"/>
          </a:solidFill>
        </p:spPr>
        <p:txBody>
          <a:bodyPr anchor="ctr">
            <a:noAutofit/>
          </a:bodyPr>
          <a:lstStyle>
            <a:lvl1pPr marL="0" indent="0" algn="ctr">
              <a:spcBef>
                <a:spcPts val="0"/>
              </a:spcBef>
              <a:buNone/>
              <a:defRPr sz="1200" b="1">
                <a:solidFill>
                  <a:schemeClr val="bg1"/>
                </a:solidFill>
              </a:defRPr>
            </a:lvl1pPr>
            <a:lvl2pPr algn="ctr">
              <a:defRPr sz="2000"/>
            </a:lvl2pPr>
            <a:lvl3pPr algn="ctr">
              <a:defRPr sz="2000"/>
            </a:lvl3pPr>
            <a:lvl4pPr algn="ctr">
              <a:defRPr sz="2000"/>
            </a:lvl4pPr>
            <a:lvl5pPr algn="ctr">
              <a:defRPr sz="2000"/>
            </a:lvl5pPr>
          </a:lstStyle>
          <a:p>
            <a:pPr lvl="0"/>
            <a:r>
              <a:rPr lang="en-US" dirty="0"/>
              <a:t>Click to edit title</a:t>
            </a:r>
          </a:p>
        </p:txBody>
      </p:sp>
      <p:sp>
        <p:nvSpPr>
          <p:cNvPr id="25" name="Text Placeholder 3">
            <a:extLst>
              <a:ext uri="{FF2B5EF4-FFF2-40B4-BE49-F238E27FC236}">
                <a16:creationId xmlns:a16="http://schemas.microsoft.com/office/drawing/2014/main" id="{9CA31421-B3E3-4E5E-AE35-A081D5AAC524}"/>
              </a:ext>
            </a:extLst>
          </p:cNvPr>
          <p:cNvSpPr>
            <a:spLocks noGrp="1"/>
          </p:cNvSpPr>
          <p:nvPr>
            <p:ph type="body" sz="quarter" idx="23" hasCustomPrompt="1"/>
          </p:nvPr>
        </p:nvSpPr>
        <p:spPr>
          <a:xfrm>
            <a:off x="532820" y="3586921"/>
            <a:ext cx="3967743" cy="300505"/>
          </a:xfrm>
          <a:prstGeom prst="rect">
            <a:avLst/>
          </a:prstGeom>
          <a:solidFill>
            <a:schemeClr val="accent1"/>
          </a:solidFill>
        </p:spPr>
        <p:txBody>
          <a:bodyPr anchor="ctr">
            <a:noAutofit/>
          </a:bodyPr>
          <a:lstStyle>
            <a:lvl1pPr marL="0" indent="0" algn="ctr">
              <a:spcBef>
                <a:spcPts val="0"/>
              </a:spcBef>
              <a:buNone/>
              <a:defRPr sz="1200" b="1">
                <a:solidFill>
                  <a:schemeClr val="bg1"/>
                </a:solidFill>
              </a:defRPr>
            </a:lvl1pPr>
            <a:lvl2pPr algn="ctr">
              <a:defRPr sz="2000"/>
            </a:lvl2pPr>
            <a:lvl3pPr algn="ctr">
              <a:defRPr sz="2000"/>
            </a:lvl3pPr>
            <a:lvl4pPr algn="ctr">
              <a:defRPr sz="2000"/>
            </a:lvl4pPr>
            <a:lvl5pPr algn="ctr">
              <a:defRPr sz="2000"/>
            </a:lvl5pPr>
          </a:lstStyle>
          <a:p>
            <a:pPr lvl="0"/>
            <a:r>
              <a:rPr lang="en-US" dirty="0"/>
              <a:t>Click to edit title</a:t>
            </a:r>
          </a:p>
        </p:txBody>
      </p:sp>
      <p:sp>
        <p:nvSpPr>
          <p:cNvPr id="26" name="Text Placeholder 3">
            <a:extLst>
              <a:ext uri="{FF2B5EF4-FFF2-40B4-BE49-F238E27FC236}">
                <a16:creationId xmlns:a16="http://schemas.microsoft.com/office/drawing/2014/main" id="{261BD859-0828-4998-9352-557FE85C2163}"/>
              </a:ext>
            </a:extLst>
          </p:cNvPr>
          <p:cNvSpPr>
            <a:spLocks noGrp="1"/>
          </p:cNvSpPr>
          <p:nvPr>
            <p:ph type="body" sz="quarter" idx="24" hasCustomPrompt="1"/>
          </p:nvPr>
        </p:nvSpPr>
        <p:spPr>
          <a:xfrm>
            <a:off x="4654227" y="3586921"/>
            <a:ext cx="3967743" cy="300505"/>
          </a:xfrm>
          <a:prstGeom prst="rect">
            <a:avLst/>
          </a:prstGeom>
          <a:solidFill>
            <a:schemeClr val="accent1"/>
          </a:solidFill>
        </p:spPr>
        <p:txBody>
          <a:bodyPr anchor="ctr">
            <a:noAutofit/>
          </a:bodyPr>
          <a:lstStyle>
            <a:lvl1pPr marL="0" indent="0" algn="ctr">
              <a:spcBef>
                <a:spcPts val="0"/>
              </a:spcBef>
              <a:buNone/>
              <a:defRPr sz="1200" b="1">
                <a:solidFill>
                  <a:schemeClr val="bg1"/>
                </a:solidFill>
              </a:defRPr>
            </a:lvl1pPr>
            <a:lvl2pPr algn="ctr">
              <a:defRPr sz="2000"/>
            </a:lvl2pPr>
            <a:lvl3pPr algn="ctr">
              <a:defRPr sz="2000"/>
            </a:lvl3pPr>
            <a:lvl4pPr algn="ctr">
              <a:defRPr sz="2000"/>
            </a:lvl4pPr>
            <a:lvl5pPr algn="ctr">
              <a:defRPr sz="2000"/>
            </a:lvl5pPr>
          </a:lstStyle>
          <a:p>
            <a:pPr lvl="0"/>
            <a:r>
              <a:rPr lang="en-US" dirty="0"/>
              <a:t>Click to edit title</a:t>
            </a:r>
          </a:p>
        </p:txBody>
      </p:sp>
      <p:sp>
        <p:nvSpPr>
          <p:cNvPr id="15" name="Content Placeholder 2">
            <a:extLst>
              <a:ext uri="{FF2B5EF4-FFF2-40B4-BE49-F238E27FC236}">
                <a16:creationId xmlns:a16="http://schemas.microsoft.com/office/drawing/2014/main" id="{E763CB27-57D8-4045-ACEF-1271B57B285C}"/>
              </a:ext>
            </a:extLst>
          </p:cNvPr>
          <p:cNvSpPr>
            <a:spLocks noGrp="1"/>
          </p:cNvSpPr>
          <p:nvPr>
            <p:ph idx="1"/>
          </p:nvPr>
        </p:nvSpPr>
        <p:spPr>
          <a:xfrm>
            <a:off x="533401" y="1608973"/>
            <a:ext cx="3967166" cy="1819916"/>
          </a:xfrm>
          <a:prstGeom prst="rect">
            <a:avLst/>
          </a:prstGeom>
          <a:solidFill>
            <a:schemeClr val="bg2">
              <a:alpha val="34000"/>
            </a:schemeClr>
          </a:solidFill>
        </p:spPr>
        <p:txBody>
          <a:bodyPr lIns="91440" rIns="91440">
            <a:noAutofit/>
          </a:bodyPr>
          <a:lstStyle>
            <a:lvl1pPr marL="233351" indent="-233351">
              <a:buFont typeface="Wingdings" panose="05000000000000000000" pitchFamily="2" charset="2"/>
              <a:buChar char="§"/>
              <a:defRPr sz="1200" b="1">
                <a:solidFill>
                  <a:srgbClr val="002060"/>
                </a:solidFill>
                <a:latin typeface="+mn-lt"/>
              </a:defRPr>
            </a:lvl1pPr>
            <a:lvl2pPr marL="573060" indent="-231764">
              <a:buClr>
                <a:schemeClr val="tx2"/>
              </a:buClr>
              <a:buFont typeface="Verdana" panose="020B0604030504040204" pitchFamily="34" charset="0"/>
              <a:buChar char="‒"/>
              <a:tabLst/>
              <a:defRPr sz="1200">
                <a:solidFill>
                  <a:schemeClr val="tx1"/>
                </a:solidFill>
                <a:latin typeface="+mn-lt"/>
              </a:defRPr>
            </a:lvl2pPr>
            <a:lvl3pPr marL="914354" indent="-233351">
              <a:buClr>
                <a:schemeClr val="tx2"/>
              </a:buClr>
              <a:buFont typeface="Wingdings" panose="05000000000000000000" pitchFamily="2" charset="2"/>
              <a:buChar char="§"/>
              <a:tabLst/>
              <a:defRPr sz="1100">
                <a:solidFill>
                  <a:schemeClr val="tx1"/>
                </a:solidFill>
                <a:latin typeface="+mn-lt"/>
              </a:defRPr>
            </a:lvl3pPr>
            <a:lvl4pPr marL="1255651" indent="-228589">
              <a:buClr>
                <a:schemeClr val="tx2"/>
              </a:buClr>
              <a:buFont typeface="Verdana" panose="020B0604030504040204" pitchFamily="34" charset="0"/>
              <a:buChar char="‒"/>
              <a:defRPr sz="105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6" name="Content Placeholder 2">
            <a:extLst>
              <a:ext uri="{FF2B5EF4-FFF2-40B4-BE49-F238E27FC236}">
                <a16:creationId xmlns:a16="http://schemas.microsoft.com/office/drawing/2014/main" id="{B2240207-2C72-4DF6-BC51-FA5EB30C5B3D}"/>
              </a:ext>
            </a:extLst>
          </p:cNvPr>
          <p:cNvSpPr>
            <a:spLocks noGrp="1"/>
          </p:cNvSpPr>
          <p:nvPr>
            <p:ph idx="13"/>
          </p:nvPr>
        </p:nvSpPr>
        <p:spPr>
          <a:xfrm>
            <a:off x="4654236" y="1608973"/>
            <a:ext cx="3967166" cy="1819916"/>
          </a:xfrm>
          <a:prstGeom prst="rect">
            <a:avLst/>
          </a:prstGeom>
          <a:solidFill>
            <a:schemeClr val="bg2">
              <a:alpha val="34000"/>
            </a:schemeClr>
          </a:solidFill>
        </p:spPr>
        <p:txBody>
          <a:bodyPr lIns="91440" rIns="91440">
            <a:noAutofit/>
          </a:bodyPr>
          <a:lstStyle>
            <a:lvl1pPr marL="233351" indent="-233351">
              <a:buFont typeface="Wingdings" panose="05000000000000000000" pitchFamily="2" charset="2"/>
              <a:buChar char="§"/>
              <a:defRPr sz="1200" b="1">
                <a:solidFill>
                  <a:srgbClr val="002060"/>
                </a:solidFill>
                <a:latin typeface="+mn-lt"/>
              </a:defRPr>
            </a:lvl1pPr>
            <a:lvl2pPr marL="573060" indent="-231764">
              <a:buClr>
                <a:schemeClr val="tx2"/>
              </a:buClr>
              <a:buFont typeface="Verdana" panose="020B0604030504040204" pitchFamily="34" charset="0"/>
              <a:buChar char="‒"/>
              <a:tabLst/>
              <a:defRPr sz="1200">
                <a:solidFill>
                  <a:schemeClr val="tx1"/>
                </a:solidFill>
                <a:latin typeface="+mn-lt"/>
              </a:defRPr>
            </a:lvl2pPr>
            <a:lvl3pPr marL="914354" indent="-233351">
              <a:buClr>
                <a:schemeClr val="tx2"/>
              </a:buClr>
              <a:buFont typeface="Wingdings" panose="05000000000000000000" pitchFamily="2" charset="2"/>
              <a:buChar char="§"/>
              <a:tabLst/>
              <a:defRPr sz="1100">
                <a:solidFill>
                  <a:schemeClr val="tx1"/>
                </a:solidFill>
                <a:latin typeface="+mn-lt"/>
              </a:defRPr>
            </a:lvl3pPr>
            <a:lvl4pPr marL="1255651" indent="-228589">
              <a:buClr>
                <a:schemeClr val="tx2"/>
              </a:buClr>
              <a:buFont typeface="Verdana" panose="020B0604030504040204" pitchFamily="34" charset="0"/>
              <a:buChar char="‒"/>
              <a:defRPr sz="105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7" name="Content Placeholder 2">
            <a:extLst>
              <a:ext uri="{FF2B5EF4-FFF2-40B4-BE49-F238E27FC236}">
                <a16:creationId xmlns:a16="http://schemas.microsoft.com/office/drawing/2014/main" id="{31A644F5-08AF-401C-B18A-DC2C7981BFC3}"/>
              </a:ext>
            </a:extLst>
          </p:cNvPr>
          <p:cNvSpPr>
            <a:spLocks noGrp="1"/>
          </p:cNvSpPr>
          <p:nvPr>
            <p:ph idx="16"/>
          </p:nvPr>
        </p:nvSpPr>
        <p:spPr>
          <a:xfrm>
            <a:off x="533401" y="3895084"/>
            <a:ext cx="3967166" cy="1819916"/>
          </a:xfrm>
          <a:prstGeom prst="rect">
            <a:avLst/>
          </a:prstGeom>
          <a:solidFill>
            <a:schemeClr val="bg2">
              <a:alpha val="34000"/>
            </a:schemeClr>
          </a:solidFill>
        </p:spPr>
        <p:txBody>
          <a:bodyPr lIns="91440" rIns="91440">
            <a:noAutofit/>
          </a:bodyPr>
          <a:lstStyle>
            <a:lvl1pPr marL="233351" indent="-233351">
              <a:buFont typeface="Wingdings" panose="05000000000000000000" pitchFamily="2" charset="2"/>
              <a:buChar char="§"/>
              <a:defRPr sz="1200" b="1">
                <a:solidFill>
                  <a:srgbClr val="002060"/>
                </a:solidFill>
                <a:latin typeface="+mn-lt"/>
              </a:defRPr>
            </a:lvl1pPr>
            <a:lvl2pPr marL="573060" indent="-231764">
              <a:buClr>
                <a:schemeClr val="tx2"/>
              </a:buClr>
              <a:buFont typeface="Verdana" panose="020B0604030504040204" pitchFamily="34" charset="0"/>
              <a:buChar char="‒"/>
              <a:tabLst/>
              <a:defRPr sz="1200">
                <a:solidFill>
                  <a:schemeClr val="tx1"/>
                </a:solidFill>
                <a:latin typeface="+mn-lt"/>
              </a:defRPr>
            </a:lvl2pPr>
            <a:lvl3pPr marL="914354" indent="-233351">
              <a:buClr>
                <a:schemeClr val="tx2"/>
              </a:buClr>
              <a:buFont typeface="Wingdings" panose="05000000000000000000" pitchFamily="2" charset="2"/>
              <a:buChar char="§"/>
              <a:tabLst/>
              <a:defRPr sz="1100">
                <a:solidFill>
                  <a:schemeClr val="tx1"/>
                </a:solidFill>
                <a:latin typeface="+mn-lt"/>
              </a:defRPr>
            </a:lvl3pPr>
            <a:lvl4pPr marL="1255651" indent="-228589">
              <a:buClr>
                <a:schemeClr val="tx2"/>
              </a:buClr>
              <a:buFont typeface="Verdana" panose="020B0604030504040204" pitchFamily="34" charset="0"/>
              <a:buChar char="‒"/>
              <a:defRPr sz="105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8" name="Content Placeholder 2">
            <a:extLst>
              <a:ext uri="{FF2B5EF4-FFF2-40B4-BE49-F238E27FC236}">
                <a16:creationId xmlns:a16="http://schemas.microsoft.com/office/drawing/2014/main" id="{65B53F20-6E82-4F83-BC9A-FB60F5D9B823}"/>
              </a:ext>
            </a:extLst>
          </p:cNvPr>
          <p:cNvSpPr>
            <a:spLocks noGrp="1"/>
          </p:cNvSpPr>
          <p:nvPr>
            <p:ph idx="17"/>
          </p:nvPr>
        </p:nvSpPr>
        <p:spPr>
          <a:xfrm>
            <a:off x="4654236" y="3895084"/>
            <a:ext cx="3967166" cy="1819916"/>
          </a:xfrm>
          <a:prstGeom prst="rect">
            <a:avLst/>
          </a:prstGeom>
          <a:solidFill>
            <a:schemeClr val="bg2">
              <a:alpha val="34000"/>
            </a:schemeClr>
          </a:solidFill>
        </p:spPr>
        <p:txBody>
          <a:bodyPr lIns="91440" rIns="91440">
            <a:noAutofit/>
          </a:bodyPr>
          <a:lstStyle>
            <a:lvl1pPr marL="233351" indent="-233351">
              <a:buFont typeface="Wingdings" panose="05000000000000000000" pitchFamily="2" charset="2"/>
              <a:buChar char="§"/>
              <a:defRPr sz="1200" b="1">
                <a:solidFill>
                  <a:srgbClr val="002060"/>
                </a:solidFill>
                <a:latin typeface="+mn-lt"/>
              </a:defRPr>
            </a:lvl1pPr>
            <a:lvl2pPr marL="573060" indent="-231764">
              <a:buClr>
                <a:schemeClr val="tx2"/>
              </a:buClr>
              <a:buFont typeface="Verdana" panose="020B0604030504040204" pitchFamily="34" charset="0"/>
              <a:buChar char="‒"/>
              <a:tabLst/>
              <a:defRPr sz="1200">
                <a:solidFill>
                  <a:schemeClr val="tx1"/>
                </a:solidFill>
                <a:latin typeface="+mn-lt"/>
              </a:defRPr>
            </a:lvl2pPr>
            <a:lvl3pPr marL="914354" indent="-233351">
              <a:buClr>
                <a:schemeClr val="tx2"/>
              </a:buClr>
              <a:buFont typeface="Wingdings" panose="05000000000000000000" pitchFamily="2" charset="2"/>
              <a:buChar char="§"/>
              <a:tabLst/>
              <a:defRPr sz="1100">
                <a:solidFill>
                  <a:schemeClr val="tx1"/>
                </a:solidFill>
                <a:latin typeface="+mn-lt"/>
              </a:defRPr>
            </a:lvl3pPr>
            <a:lvl4pPr marL="1255651" indent="-228589">
              <a:buClr>
                <a:schemeClr val="tx2"/>
              </a:buClr>
              <a:buFont typeface="Verdana" panose="020B0604030504040204" pitchFamily="34" charset="0"/>
              <a:buChar char="‒"/>
              <a:defRPr sz="105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Slide Number Placeholder 5">
            <a:extLst>
              <a:ext uri="{FF2B5EF4-FFF2-40B4-BE49-F238E27FC236}">
                <a16:creationId xmlns:a16="http://schemas.microsoft.com/office/drawing/2014/main" id="{33E1E6C1-17B6-4A24-9099-DF9BD350D802}"/>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
        <p:nvSpPr>
          <p:cNvPr id="14" name="Text Placeholder 10">
            <a:extLst>
              <a:ext uri="{FF2B5EF4-FFF2-40B4-BE49-F238E27FC236}">
                <a16:creationId xmlns:a16="http://schemas.microsoft.com/office/drawing/2014/main" id="{78C39AE5-1D16-45AE-9BEA-5882EF8F6358}"/>
              </a:ext>
            </a:extLst>
          </p:cNvPr>
          <p:cNvSpPr>
            <a:spLocks noGrp="1"/>
          </p:cNvSpPr>
          <p:nvPr>
            <p:ph type="body" sz="quarter" idx="12" hasCustomPrompt="1"/>
          </p:nvPr>
        </p:nvSpPr>
        <p:spPr>
          <a:xfrm>
            <a:off x="533400" y="826737"/>
            <a:ext cx="8077200" cy="468663"/>
          </a:xfrm>
          <a:prstGeom prst="rect">
            <a:avLst/>
          </a:prstGeom>
        </p:spPr>
        <p:txBody>
          <a:bodyPr lIns="0" tIns="0" rIns="0">
            <a:noAutofit/>
          </a:bodyPr>
          <a:lstStyle>
            <a:lvl1pPr marL="0" indent="0">
              <a:lnSpc>
                <a:spcPts val="2000"/>
              </a:lnSpc>
              <a:spcBef>
                <a:spcPts val="0"/>
              </a:spcBef>
              <a:buNone/>
              <a:defRPr sz="2000" cap="all" baseline="0">
                <a:solidFill>
                  <a:schemeClr val="tx1"/>
                </a:solidFill>
              </a:defRPr>
            </a:lvl1pPr>
          </a:lstStyle>
          <a:p>
            <a:pPr lvl="0"/>
            <a:r>
              <a:rPr lang="en-US" dirty="0"/>
              <a:t>CLICK TO EDIT SUBTITLE</a:t>
            </a:r>
          </a:p>
        </p:txBody>
      </p:sp>
      <p:sp>
        <p:nvSpPr>
          <p:cNvPr id="21" name="Text Placeholder 5">
            <a:extLst>
              <a:ext uri="{FF2B5EF4-FFF2-40B4-BE49-F238E27FC236}">
                <a16:creationId xmlns:a16="http://schemas.microsoft.com/office/drawing/2014/main" id="{AC03B116-1EB4-49A4-90F1-1CBF0C18DB2F}"/>
              </a:ext>
            </a:extLst>
          </p:cNvPr>
          <p:cNvSpPr>
            <a:spLocks noGrp="1"/>
          </p:cNvSpPr>
          <p:nvPr>
            <p:ph type="body" sz="quarter" idx="26" hasCustomPrompt="1"/>
          </p:nvPr>
        </p:nvSpPr>
        <p:spPr>
          <a:xfrm>
            <a:off x="1143004" y="5873120"/>
            <a:ext cx="7467596" cy="429768"/>
          </a:xfrm>
          <a:prstGeom prst="rect">
            <a:avLst/>
          </a:prstGeom>
          <a:ln>
            <a:noFill/>
          </a:ln>
        </p:spPr>
        <p:txBody>
          <a:bodyPr lIns="0" tIns="0" rIns="0" bIns="0" anchor="b"/>
          <a:lstStyle>
            <a:lvl1pPr marL="0" indent="0">
              <a:buFontTx/>
              <a:buNone/>
              <a:defRPr lang="en-US" sz="800" dirty="0">
                <a:solidFill>
                  <a:schemeClr val="bg1">
                    <a:lumMod val="50000"/>
                  </a:schemeClr>
                </a:solidFill>
              </a:defRPr>
            </a:lvl1pPr>
          </a:lstStyle>
          <a:p>
            <a:pPr marL="342882" lvl="0" indent="-342882">
              <a:spcBef>
                <a:spcPts val="0"/>
              </a:spcBef>
            </a:pPr>
            <a:r>
              <a:rPr lang="en-US" dirty="0"/>
              <a:t>Source:</a:t>
            </a:r>
          </a:p>
        </p:txBody>
      </p:sp>
    </p:spTree>
    <p:extLst>
      <p:ext uri="{BB962C8B-B14F-4D97-AF65-F5344CB8AC3E}">
        <p14:creationId xmlns:p14="http://schemas.microsoft.com/office/powerpoint/2010/main" val="2517961253"/>
      </p:ext>
    </p:extLst>
  </p:cSld>
  <p:clrMapOvr>
    <a:masterClrMapping/>
  </p:clrMapOvr>
  <p:extLst>
    <p:ext uri="{DCECCB84-F9BA-43D5-87BE-67443E8EF086}">
      <p15:sldGuideLst xmlns:p15="http://schemas.microsoft.com/office/powerpoint/2012/main">
        <p15:guide id="1" orient="horz" pos="3600">
          <p15:clr>
            <a:srgbClr val="FBAE40"/>
          </p15:clr>
        </p15:guide>
        <p15:guide id="2" orient="horz" pos="816">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NEPC Blank Layout">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F18C1AFD-31CF-47CB-8845-7CF8EE206A24}"/>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3" name="Slide Number Placeholder 5">
            <a:extLst>
              <a:ext uri="{FF2B5EF4-FFF2-40B4-BE49-F238E27FC236}">
                <a16:creationId xmlns:a16="http://schemas.microsoft.com/office/drawing/2014/main" id="{0C7098B2-F94F-448F-832C-7895C141A94D}"/>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Tree>
    <p:extLst>
      <p:ext uri="{BB962C8B-B14F-4D97-AF65-F5344CB8AC3E}">
        <p14:creationId xmlns:p14="http://schemas.microsoft.com/office/powerpoint/2010/main" val="980088154"/>
      </p:ext>
    </p:extLst>
  </p:cSld>
  <p:clrMapOvr>
    <a:masterClrMapping/>
  </p:clrMapOvr>
  <p:extLst>
    <p:ext uri="{DCECCB84-F9BA-43D5-87BE-67443E8EF086}">
      <p15:sldGuideLst xmlns:p15="http://schemas.microsoft.com/office/powerpoint/2012/main">
        <p15:guide id="1" orient="horz" pos="600" userDrawn="1">
          <p15:clr>
            <a:srgbClr val="FBAE40"/>
          </p15:clr>
        </p15:guide>
        <p15:guide id="2" orient="horz" pos="360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NEPC Disclosure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533400" y="952500"/>
            <a:ext cx="8077200" cy="4762500"/>
          </a:xfrm>
          <a:prstGeom prst="rect">
            <a:avLst/>
          </a:prstGeom>
        </p:spPr>
        <p:txBody>
          <a:bodyPr lIns="0" rIns="0">
            <a:noAutofit/>
          </a:bodyPr>
          <a:lstStyle>
            <a:lvl1pPr marL="0" indent="0" algn="just">
              <a:spcBef>
                <a:spcPts val="0"/>
              </a:spcBef>
              <a:spcAft>
                <a:spcPts val="1200"/>
              </a:spcAft>
              <a:buFont typeface="Wingdings" panose="05000000000000000000" pitchFamily="2" charset="2"/>
              <a:buNone/>
              <a:defRPr sz="1200" b="0">
                <a:solidFill>
                  <a:schemeClr val="tx1"/>
                </a:solidFill>
                <a:latin typeface="+mn-lt"/>
              </a:defRPr>
            </a:lvl1pPr>
            <a:lvl2pPr marL="573060" indent="-231764">
              <a:buClr>
                <a:schemeClr val="tx2"/>
              </a:buClr>
              <a:buFont typeface="Verdana" panose="020B0604030504040204" pitchFamily="34" charset="0"/>
              <a:buNone/>
              <a:tabLst/>
              <a:defRPr sz="2000">
                <a:solidFill>
                  <a:schemeClr val="tx1"/>
                </a:solidFill>
                <a:latin typeface="+mn-lt"/>
              </a:defRPr>
            </a:lvl2pPr>
            <a:lvl3pPr marL="914354" indent="-233351">
              <a:buClr>
                <a:schemeClr val="tx2"/>
              </a:buClr>
              <a:buFont typeface="Wingdings" panose="05000000000000000000" pitchFamily="2" charset="2"/>
              <a:buNone/>
              <a:tabLst/>
              <a:defRPr sz="1800">
                <a:solidFill>
                  <a:schemeClr val="tx1"/>
                </a:solidFill>
                <a:latin typeface="+mn-lt"/>
              </a:defRPr>
            </a:lvl3pPr>
            <a:lvl4pPr marL="0" indent="0" algn="just">
              <a:spcBef>
                <a:spcPts val="0"/>
              </a:spcBef>
              <a:spcAft>
                <a:spcPts val="1200"/>
              </a:spcAft>
              <a:buClr>
                <a:schemeClr val="tx2"/>
              </a:buClr>
              <a:buFont typeface="Verdana" panose="020B0604030504040204" pitchFamily="34" charset="0"/>
              <a:buNone/>
              <a:defRPr sz="1200" b="0">
                <a:solidFill>
                  <a:schemeClr val="tx1"/>
                </a:solidFill>
                <a:latin typeface="+mn-lt"/>
              </a:defRPr>
            </a:lvl4pPr>
            <a:lvl5pPr marL="1374706" indent="-228589">
              <a:defRPr sz="1000">
                <a:solidFill>
                  <a:srgbClr val="4D4E54"/>
                </a:solidFill>
                <a:latin typeface="Verdana" pitchFamily="34" charset="0"/>
              </a:defRPr>
            </a:lvl5pPr>
          </a:lstStyle>
          <a:p>
            <a:pPr lvl="0"/>
            <a:r>
              <a:rPr lang="en-US" dirty="0"/>
              <a:t>Click to edit Disclosure Text</a:t>
            </a:r>
          </a:p>
          <a:p>
            <a:pPr lvl="3"/>
            <a:endParaRPr lang="en-US" dirty="0"/>
          </a:p>
        </p:txBody>
      </p:sp>
      <p:sp>
        <p:nvSpPr>
          <p:cNvPr id="12" name="Title 11">
            <a:extLst>
              <a:ext uri="{FF2B5EF4-FFF2-40B4-BE49-F238E27FC236}">
                <a16:creationId xmlns:a16="http://schemas.microsoft.com/office/drawing/2014/main" id="{F18C1AFD-31CF-47CB-8845-7CF8EE206A24}"/>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4" name="Slide Number Placeholder 5">
            <a:extLst>
              <a:ext uri="{FF2B5EF4-FFF2-40B4-BE49-F238E27FC236}">
                <a16:creationId xmlns:a16="http://schemas.microsoft.com/office/drawing/2014/main" id="{6520CD97-FF8D-4C09-B521-7D5138896A97}"/>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Tree>
    <p:extLst>
      <p:ext uri="{BB962C8B-B14F-4D97-AF65-F5344CB8AC3E}">
        <p14:creationId xmlns:p14="http://schemas.microsoft.com/office/powerpoint/2010/main" val="675819607"/>
      </p:ext>
    </p:extLst>
  </p:cSld>
  <p:clrMapOvr>
    <a:masterClrMapping/>
  </p:clrMapOvr>
  <p:extLst>
    <p:ext uri="{DCECCB84-F9BA-43D5-87BE-67443E8EF086}">
      <p15:sldGuideLst xmlns:p15="http://schemas.microsoft.com/office/powerpoint/2012/main">
        <p15:guide id="1" orient="horz" pos="600" userDrawn="1">
          <p15:clr>
            <a:srgbClr val="FBAE40"/>
          </p15:clr>
        </p15:guide>
        <p15:guide id="2" orient="horz" pos="360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NEPC Closin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B4F97163-5997-4E22-B543-CD0C4AA6B5D2}"/>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t="-1"/>
          <a:stretch/>
        </p:blipFill>
        <p:spPr>
          <a:xfrm>
            <a:off x="0" y="-1"/>
            <a:ext cx="9144000" cy="6400801"/>
          </a:xfrm>
          <a:prstGeom prst="rect">
            <a:avLst/>
          </a:prstGeom>
        </p:spPr>
      </p:pic>
      <p:sp>
        <p:nvSpPr>
          <p:cNvPr id="12" name="Rectangle 11">
            <a:extLst>
              <a:ext uri="{FF2B5EF4-FFF2-40B4-BE49-F238E27FC236}">
                <a16:creationId xmlns:a16="http://schemas.microsoft.com/office/drawing/2014/main" id="{1FE396DD-6D43-469E-AAA3-BDD9A47A715D}"/>
              </a:ext>
            </a:extLst>
          </p:cNvPr>
          <p:cNvSpPr/>
          <p:nvPr userDrawn="1"/>
        </p:nvSpPr>
        <p:spPr>
          <a:xfrm>
            <a:off x="0" y="0"/>
            <a:ext cx="9144000" cy="6400800"/>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Title 5"/>
          <p:cNvSpPr>
            <a:spLocks noGrp="1"/>
          </p:cNvSpPr>
          <p:nvPr>
            <p:ph type="title" hasCustomPrompt="1"/>
          </p:nvPr>
        </p:nvSpPr>
        <p:spPr>
          <a:xfrm>
            <a:off x="1108787" y="535409"/>
            <a:ext cx="6926427" cy="2781299"/>
          </a:xfrm>
          <a:prstGeom prst="rect">
            <a:avLst/>
          </a:prstGeom>
        </p:spPr>
        <p:txBody>
          <a:bodyPr anchor="b">
            <a:noAutofit/>
          </a:bodyPr>
          <a:lstStyle>
            <a:lvl1pPr algn="ctr">
              <a:lnSpc>
                <a:spcPts val="3800"/>
              </a:lnSpc>
              <a:spcBef>
                <a:spcPts val="0"/>
              </a:spcBef>
              <a:defRPr sz="3600" b="1" cap="all" baseline="0">
                <a:solidFill>
                  <a:schemeClr val="accent2"/>
                </a:solidFill>
              </a:defRPr>
            </a:lvl1pPr>
          </a:lstStyle>
          <a:p>
            <a:r>
              <a:rPr lang="en-US" dirty="0"/>
              <a:t>Click to edit DIVIDER title</a:t>
            </a:r>
          </a:p>
        </p:txBody>
      </p:sp>
      <p:sp>
        <p:nvSpPr>
          <p:cNvPr id="3" name="Text Placeholder 2">
            <a:extLst>
              <a:ext uri="{FF2B5EF4-FFF2-40B4-BE49-F238E27FC236}">
                <a16:creationId xmlns:a16="http://schemas.microsoft.com/office/drawing/2014/main" id="{1B765BFA-5C89-4880-B780-6097B32AF20C}"/>
              </a:ext>
            </a:extLst>
          </p:cNvPr>
          <p:cNvSpPr>
            <a:spLocks noGrp="1"/>
          </p:cNvSpPr>
          <p:nvPr>
            <p:ph type="body" sz="quarter" idx="10" hasCustomPrompt="1"/>
          </p:nvPr>
        </p:nvSpPr>
        <p:spPr>
          <a:xfrm>
            <a:off x="1108787" y="3412957"/>
            <a:ext cx="6926427" cy="1175086"/>
          </a:xfrm>
          <a:prstGeom prst="rect">
            <a:avLst/>
          </a:prstGeom>
        </p:spPr>
        <p:txBody>
          <a:bodyPr lIns="0">
            <a:noAutofit/>
          </a:bodyPr>
          <a:lstStyle>
            <a:lvl1pPr marL="0" indent="0" algn="ctr">
              <a:buNone/>
              <a:defRPr sz="2400" b="0">
                <a:solidFill>
                  <a:schemeClr val="bg1"/>
                </a:solidFill>
              </a:defRPr>
            </a:lvl1pPr>
            <a:lvl2pPr>
              <a:buNone/>
              <a:defRPr/>
            </a:lvl2pPr>
            <a:lvl3pPr>
              <a:buNone/>
              <a:defRPr/>
            </a:lvl3pPr>
            <a:lvl4pPr>
              <a:buNone/>
              <a:defRPr/>
            </a:lvl4pPr>
            <a:lvl5pPr>
              <a:buNone/>
              <a:defRPr/>
            </a:lvl5pPr>
          </a:lstStyle>
          <a:p>
            <a:pPr lvl="0"/>
            <a:r>
              <a:rPr lang="en-US" dirty="0"/>
              <a:t>Click to edit divider subtitle</a:t>
            </a:r>
          </a:p>
        </p:txBody>
      </p:sp>
      <p:pic>
        <p:nvPicPr>
          <p:cNvPr id="14" name="Picture 13">
            <a:extLst>
              <a:ext uri="{FF2B5EF4-FFF2-40B4-BE49-F238E27FC236}">
                <a16:creationId xmlns:a16="http://schemas.microsoft.com/office/drawing/2014/main" id="{6E97B88F-3418-485C-A807-1C885ECC6C48}"/>
              </a:ext>
              <a:ext uri="{C183D7F6-B498-43B3-948B-1728B52AA6E4}">
                <adec:decorative xmlns:adec="http://schemas.microsoft.com/office/drawing/2017/decorative" val="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250426" y="6136096"/>
            <a:ext cx="583362" cy="512484"/>
          </a:xfrm>
          <a:prstGeom prst="rect">
            <a:avLst/>
          </a:prstGeom>
        </p:spPr>
      </p:pic>
      <p:sp>
        <p:nvSpPr>
          <p:cNvPr id="9" name="TextBox 8">
            <a:extLst>
              <a:ext uri="{FF2B5EF4-FFF2-40B4-BE49-F238E27FC236}">
                <a16:creationId xmlns:a16="http://schemas.microsoft.com/office/drawing/2014/main" id="{C0F95417-C83B-4365-A6D5-297C83B017E9}"/>
              </a:ext>
            </a:extLst>
          </p:cNvPr>
          <p:cNvSpPr txBox="1"/>
          <p:nvPr userDrawn="1"/>
        </p:nvSpPr>
        <p:spPr>
          <a:xfrm>
            <a:off x="659752" y="6573184"/>
            <a:ext cx="7824497" cy="138904"/>
          </a:xfrm>
          <a:prstGeom prst="rect">
            <a:avLst/>
          </a:prstGeom>
          <a:noFill/>
        </p:spPr>
        <p:txBody>
          <a:bodyPr wrap="none" tIns="0" bIns="0" rtlCol="0" anchor="b">
            <a:noAutofit/>
          </a:bodyPr>
          <a:lstStyle/>
          <a:p>
            <a:pPr algn="ctr">
              <a:spcAft>
                <a:spcPts val="0"/>
              </a:spcAft>
            </a:pPr>
            <a:r>
              <a:rPr lang="en-US" sz="900" b="0" i="0" u="none" strike="noStrike" spc="280" baseline="0" dirty="0">
                <a:solidFill>
                  <a:schemeClr val="tx1">
                    <a:lumMod val="60000"/>
                    <a:lumOff val="40000"/>
                  </a:schemeClr>
                </a:solidFill>
                <a:latin typeface="Univers Light" panose="020B0403020202020204" pitchFamily="34" charset="0"/>
              </a:rPr>
              <a:t>PROPRIETARY &amp; CONFIDENTIAL</a:t>
            </a:r>
          </a:p>
        </p:txBody>
      </p:sp>
    </p:spTree>
    <p:extLst>
      <p:ext uri="{BB962C8B-B14F-4D97-AF65-F5344CB8AC3E}">
        <p14:creationId xmlns:p14="http://schemas.microsoft.com/office/powerpoint/2010/main" val="245686901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cSld name="1_NEPC Two R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F7AC4-B171-4634-8136-B74C902539D1}"/>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9" name="Footer Placeholder 5">
            <a:extLst>
              <a:ext uri="{FF2B5EF4-FFF2-40B4-BE49-F238E27FC236}">
                <a16:creationId xmlns:a16="http://schemas.microsoft.com/office/drawing/2014/main" id="{181EB2CE-0479-4A48-A845-2B76981EF808}"/>
              </a:ext>
            </a:extLst>
          </p:cNvPr>
          <p:cNvSpPr>
            <a:spLocks noGrp="1"/>
          </p:cNvSpPr>
          <p:nvPr>
            <p:ph type="ftr" sz="quarter" idx="3"/>
          </p:nvPr>
        </p:nvSpPr>
        <p:spPr>
          <a:xfrm>
            <a:off x="1143004" y="5874964"/>
            <a:ext cx="7467596" cy="427924"/>
          </a:xfrm>
          <a:prstGeom prst="rect">
            <a:avLst/>
          </a:prstGeom>
        </p:spPr>
        <p:txBody>
          <a:bodyPr vert="horz" lIns="0" tIns="0" rIns="0" bIns="0" rtlCol="0" anchor="b"/>
          <a:lstStyle>
            <a:lvl1pPr algn="l">
              <a:lnSpc>
                <a:spcPts val="900"/>
              </a:lnSpc>
              <a:defRPr sz="800">
                <a:solidFill>
                  <a:schemeClr val="bg1">
                    <a:lumMod val="50000"/>
                  </a:schemeClr>
                </a:solidFill>
              </a:defRPr>
            </a:lvl1pPr>
          </a:lstStyle>
          <a:p>
            <a:endParaRPr lang="en-US" dirty="0"/>
          </a:p>
        </p:txBody>
      </p:sp>
      <p:sp>
        <p:nvSpPr>
          <p:cNvPr id="7" name="Content Placeholder 2">
            <a:extLst>
              <a:ext uri="{FF2B5EF4-FFF2-40B4-BE49-F238E27FC236}">
                <a16:creationId xmlns:a16="http://schemas.microsoft.com/office/drawing/2014/main" id="{17836144-D4C5-4BE0-AAA0-6F651D50EE4C}"/>
              </a:ext>
            </a:extLst>
          </p:cNvPr>
          <p:cNvSpPr>
            <a:spLocks noGrp="1"/>
          </p:cNvSpPr>
          <p:nvPr>
            <p:ph idx="1"/>
          </p:nvPr>
        </p:nvSpPr>
        <p:spPr>
          <a:xfrm>
            <a:off x="533400" y="952499"/>
            <a:ext cx="8077200" cy="2295457"/>
          </a:xfrm>
          <a:prstGeom prst="rect">
            <a:avLst/>
          </a:prstGeom>
        </p:spPr>
        <p:txBody>
          <a:bodyPr lIns="0" rIns="0">
            <a:normAutofit/>
          </a:bodyPr>
          <a:lstStyle>
            <a:lvl1pPr marL="233351" indent="-233351">
              <a:buFont typeface="Wingdings" panose="05000000000000000000" pitchFamily="2" charset="2"/>
              <a:buChar char="§"/>
              <a:defRPr sz="1600" b="1">
                <a:solidFill>
                  <a:srgbClr val="002060"/>
                </a:solidFill>
                <a:latin typeface="+mn-lt"/>
              </a:defRPr>
            </a:lvl1pPr>
            <a:lvl2pPr marL="573060" indent="-231764">
              <a:buClr>
                <a:schemeClr val="tx2"/>
              </a:buClr>
              <a:buFont typeface="Verdana" panose="020B0604030504040204" pitchFamily="34" charset="0"/>
              <a:buChar char="‒"/>
              <a:tabLst/>
              <a:defRPr sz="1600">
                <a:solidFill>
                  <a:schemeClr val="tx1"/>
                </a:solidFill>
                <a:latin typeface="+mn-lt"/>
              </a:defRPr>
            </a:lvl2pPr>
            <a:lvl3pPr marL="914354" indent="-233351">
              <a:buClr>
                <a:schemeClr val="tx2"/>
              </a:buClr>
              <a:buFont typeface="Wingdings" panose="05000000000000000000" pitchFamily="2" charset="2"/>
              <a:buChar char="§"/>
              <a:tabLst/>
              <a:defRPr sz="1400">
                <a:solidFill>
                  <a:schemeClr val="tx1"/>
                </a:solidFill>
                <a:latin typeface="+mn-lt"/>
              </a:defRPr>
            </a:lvl3pPr>
            <a:lvl4pPr marL="1255651" indent="-228589">
              <a:buClr>
                <a:schemeClr val="tx2"/>
              </a:buClr>
              <a:buFont typeface="Verdana" panose="020B0604030504040204" pitchFamily="34" charset="0"/>
              <a:buChar char="‒"/>
              <a:defRPr sz="12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1" name="Content Placeholder 2">
            <a:extLst>
              <a:ext uri="{FF2B5EF4-FFF2-40B4-BE49-F238E27FC236}">
                <a16:creationId xmlns:a16="http://schemas.microsoft.com/office/drawing/2014/main" id="{4FC14BE0-DAFB-4F2F-8120-70B653A427F4}"/>
              </a:ext>
            </a:extLst>
          </p:cNvPr>
          <p:cNvSpPr>
            <a:spLocks noGrp="1"/>
          </p:cNvSpPr>
          <p:nvPr>
            <p:ph idx="16"/>
          </p:nvPr>
        </p:nvSpPr>
        <p:spPr>
          <a:xfrm>
            <a:off x="533400" y="3419542"/>
            <a:ext cx="8077200" cy="2295457"/>
          </a:xfrm>
          <a:prstGeom prst="rect">
            <a:avLst/>
          </a:prstGeom>
        </p:spPr>
        <p:txBody>
          <a:bodyPr lIns="0" rIns="0">
            <a:normAutofit/>
          </a:bodyPr>
          <a:lstStyle>
            <a:lvl1pPr marL="233351" indent="-233351">
              <a:buFont typeface="Wingdings" panose="05000000000000000000" pitchFamily="2" charset="2"/>
              <a:buChar char="§"/>
              <a:defRPr sz="1600" b="1">
                <a:solidFill>
                  <a:srgbClr val="002060"/>
                </a:solidFill>
                <a:latin typeface="+mn-lt"/>
              </a:defRPr>
            </a:lvl1pPr>
            <a:lvl2pPr marL="573060" indent="-231764">
              <a:buClr>
                <a:schemeClr val="tx2"/>
              </a:buClr>
              <a:buFont typeface="Verdana" panose="020B0604030504040204" pitchFamily="34" charset="0"/>
              <a:buChar char="‒"/>
              <a:tabLst/>
              <a:defRPr sz="1600">
                <a:solidFill>
                  <a:schemeClr val="tx1"/>
                </a:solidFill>
                <a:latin typeface="+mn-lt"/>
              </a:defRPr>
            </a:lvl2pPr>
            <a:lvl3pPr marL="914354" indent="-233351">
              <a:buClr>
                <a:schemeClr val="tx2"/>
              </a:buClr>
              <a:buFont typeface="Wingdings" panose="05000000000000000000" pitchFamily="2" charset="2"/>
              <a:buChar char="§"/>
              <a:tabLst/>
              <a:defRPr sz="1400">
                <a:solidFill>
                  <a:schemeClr val="tx1"/>
                </a:solidFill>
                <a:latin typeface="+mn-lt"/>
              </a:defRPr>
            </a:lvl3pPr>
            <a:lvl4pPr marL="1255651" indent="-228589">
              <a:buClr>
                <a:schemeClr val="tx2"/>
              </a:buClr>
              <a:buFont typeface="Verdana" panose="020B0604030504040204" pitchFamily="34" charset="0"/>
              <a:buChar char="‒"/>
              <a:defRPr sz="1200">
                <a:solidFill>
                  <a:schemeClr val="tx1"/>
                </a:solidFill>
                <a:latin typeface="+mn-lt"/>
              </a:defRPr>
            </a:lvl4pPr>
            <a:lvl5pPr marL="1374706" indent="-228589">
              <a:defRPr sz="1000">
                <a:solidFill>
                  <a:srgbClr val="4D4E54"/>
                </a:solidFill>
                <a:latin typeface="Verdana"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447108536"/>
      </p:ext>
    </p:extLst>
  </p:cSld>
  <p:clrMapOvr>
    <a:masterClrMapping/>
  </p:clrMapOvr>
  <p:hf hdr="0" dt="0"/>
  <p:extLst>
    <p:ext uri="{DCECCB84-F9BA-43D5-87BE-67443E8EF086}">
      <p15:sldGuideLst xmlns:p15="http://schemas.microsoft.com/office/powerpoint/2012/main">
        <p15:guide id="1" orient="horz" pos="600">
          <p15:clr>
            <a:srgbClr val="FBAE40"/>
          </p15:clr>
        </p15:guide>
        <p15:guide id="2" orient="horz" pos="360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NEPC TOC with Page Numbers">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0ABA8C40-5F27-42C3-8C8A-487C028C80A5}"/>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 y="-488"/>
            <a:ext cx="9144000" cy="6401287"/>
          </a:xfrm>
          <a:prstGeom prst="rect">
            <a:avLst/>
          </a:prstGeom>
        </p:spPr>
      </p:pic>
      <p:sp>
        <p:nvSpPr>
          <p:cNvPr id="20" name="Rectangle 19">
            <a:extLst>
              <a:ext uri="{FF2B5EF4-FFF2-40B4-BE49-F238E27FC236}">
                <a16:creationId xmlns:a16="http://schemas.microsoft.com/office/drawing/2014/main" id="{AEE8AEF7-D2DF-4EEF-B607-D044FA3079E6}"/>
              </a:ext>
            </a:extLst>
          </p:cNvPr>
          <p:cNvSpPr/>
          <p:nvPr userDrawn="1"/>
        </p:nvSpPr>
        <p:spPr>
          <a:xfrm>
            <a:off x="1" y="-1"/>
            <a:ext cx="9143999" cy="6400801"/>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2" name="Title 5">
            <a:extLst>
              <a:ext uri="{FF2B5EF4-FFF2-40B4-BE49-F238E27FC236}">
                <a16:creationId xmlns:a16="http://schemas.microsoft.com/office/drawing/2014/main" id="{88DD1DE6-8958-451E-906B-AC079CE4D4E1}"/>
              </a:ext>
            </a:extLst>
          </p:cNvPr>
          <p:cNvSpPr>
            <a:spLocks noGrp="1"/>
          </p:cNvSpPr>
          <p:nvPr>
            <p:ph type="title" hasCustomPrompt="1"/>
          </p:nvPr>
        </p:nvSpPr>
        <p:spPr>
          <a:xfrm>
            <a:off x="533400" y="323858"/>
            <a:ext cx="8077200" cy="816882"/>
          </a:xfrm>
          <a:prstGeom prst="rect">
            <a:avLst/>
          </a:prstGeom>
        </p:spPr>
        <p:txBody>
          <a:bodyPr anchor="b">
            <a:normAutofit/>
          </a:bodyPr>
          <a:lstStyle>
            <a:lvl1pPr algn="l">
              <a:lnSpc>
                <a:spcPts val="3400"/>
              </a:lnSpc>
              <a:spcBef>
                <a:spcPts val="0"/>
              </a:spcBef>
              <a:defRPr sz="3200" b="1" cap="all" baseline="0">
                <a:solidFill>
                  <a:schemeClr val="accent2"/>
                </a:solidFill>
              </a:defRPr>
            </a:lvl1pPr>
          </a:lstStyle>
          <a:p>
            <a:r>
              <a:rPr lang="en-US" dirty="0"/>
              <a:t>Click to edit AGENDA title</a:t>
            </a:r>
          </a:p>
        </p:txBody>
      </p:sp>
      <p:pic>
        <p:nvPicPr>
          <p:cNvPr id="14" name="Picture 13">
            <a:extLst>
              <a:ext uri="{FF2B5EF4-FFF2-40B4-BE49-F238E27FC236}">
                <a16:creationId xmlns:a16="http://schemas.microsoft.com/office/drawing/2014/main" id="{EB707B46-9011-4D85-8EFB-D6B4695BE329}"/>
              </a:ext>
              <a:ext uri="{C183D7F6-B498-43B3-948B-1728B52AA6E4}">
                <adec:decorative xmlns:adec="http://schemas.microsoft.com/office/drawing/2017/decorative" val="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250426" y="6136096"/>
            <a:ext cx="583362" cy="512484"/>
          </a:xfrm>
          <a:prstGeom prst="rect">
            <a:avLst/>
          </a:prstGeom>
        </p:spPr>
      </p:pic>
      <p:sp>
        <p:nvSpPr>
          <p:cNvPr id="10" name="TextBox 9">
            <a:extLst>
              <a:ext uri="{FF2B5EF4-FFF2-40B4-BE49-F238E27FC236}">
                <a16:creationId xmlns:a16="http://schemas.microsoft.com/office/drawing/2014/main" id="{6F2F5185-4F30-4876-BBC5-01DD87FA3976}"/>
              </a:ext>
            </a:extLst>
          </p:cNvPr>
          <p:cNvSpPr txBox="1"/>
          <p:nvPr userDrawn="1"/>
        </p:nvSpPr>
        <p:spPr>
          <a:xfrm>
            <a:off x="659755" y="6573184"/>
            <a:ext cx="7824497" cy="138904"/>
          </a:xfrm>
          <a:prstGeom prst="rect">
            <a:avLst/>
          </a:prstGeom>
          <a:noFill/>
        </p:spPr>
        <p:txBody>
          <a:bodyPr wrap="none" tIns="0" bIns="0" rtlCol="0" anchor="b">
            <a:noAutofit/>
          </a:bodyPr>
          <a:lstStyle/>
          <a:p>
            <a:pPr algn="ctr">
              <a:spcAft>
                <a:spcPts val="0"/>
              </a:spcAft>
            </a:pPr>
            <a:r>
              <a:rPr lang="en-US" sz="900" b="0" i="0" u="none" strike="noStrike" spc="280" baseline="0" dirty="0">
                <a:solidFill>
                  <a:schemeClr val="tx1">
                    <a:lumMod val="60000"/>
                    <a:lumOff val="40000"/>
                  </a:schemeClr>
                </a:solidFill>
                <a:latin typeface="Univers Light" panose="020B0403020202020204" pitchFamily="34" charset="0"/>
              </a:rPr>
              <a:t>PROPRIETARY &amp; CONFIDENTIAL</a:t>
            </a:r>
          </a:p>
        </p:txBody>
      </p:sp>
      <p:sp>
        <p:nvSpPr>
          <p:cNvPr id="11" name="Text Placeholder 24">
            <a:extLst>
              <a:ext uri="{FF2B5EF4-FFF2-40B4-BE49-F238E27FC236}">
                <a16:creationId xmlns:a16="http://schemas.microsoft.com/office/drawing/2014/main" id="{0C88D6EF-C6FB-4A4E-B83C-5A3699526E42}"/>
              </a:ext>
            </a:extLst>
          </p:cNvPr>
          <p:cNvSpPr>
            <a:spLocks noGrp="1"/>
          </p:cNvSpPr>
          <p:nvPr>
            <p:ph type="body" sz="quarter" idx="11" hasCustomPrompt="1"/>
          </p:nvPr>
        </p:nvSpPr>
        <p:spPr>
          <a:xfrm>
            <a:off x="533400" y="1313123"/>
            <a:ext cx="8077200" cy="4699862"/>
          </a:xfrm>
          <a:prstGeom prst="rect">
            <a:avLst/>
          </a:prstGeom>
        </p:spPr>
        <p:txBody>
          <a:bodyPr lIns="0" rIns="0"/>
          <a:lstStyle>
            <a:lvl1pPr algn="l" defTabSz="979488">
              <a:spcBef>
                <a:spcPts val="900"/>
              </a:spcBef>
              <a:spcAft>
                <a:spcPts val="0"/>
              </a:spcAft>
              <a:buFont typeface="Wingdings" panose="05000000000000000000" pitchFamily="2" charset="2"/>
              <a:buChar char="§"/>
              <a:tabLst>
                <a:tab pos="6400800" algn="l"/>
              </a:tabLst>
              <a:defRPr sz="1600" b="1">
                <a:solidFill>
                  <a:schemeClr val="bg1"/>
                </a:solidFill>
              </a:defRPr>
            </a:lvl1pPr>
            <a:lvl2pPr marL="742913" indent="-285737" defTabSz="1150938">
              <a:buFont typeface="Verdana" panose="020B0604030504040204" pitchFamily="34" charset="0"/>
              <a:buChar char="‒"/>
              <a:tabLst>
                <a:tab pos="7197725" algn="l"/>
              </a:tabLst>
              <a:defRPr sz="1600">
                <a:solidFill>
                  <a:schemeClr val="bg1"/>
                </a:solidFill>
              </a:defRPr>
            </a:lvl2pPr>
            <a:lvl3pPr>
              <a:buFont typeface="Wingdings" panose="05000000000000000000" pitchFamily="2" charset="2"/>
              <a:buChar char="§"/>
              <a:defRPr>
                <a:solidFill>
                  <a:schemeClr val="bg1"/>
                </a:solidFill>
              </a:defRPr>
            </a:lvl3pPr>
            <a:lvl4pPr>
              <a:buFont typeface="Wingdings" panose="05000000000000000000" pitchFamily="2" charset="2"/>
              <a:buChar char="§"/>
              <a:defRPr>
                <a:solidFill>
                  <a:schemeClr val="bg1"/>
                </a:solidFill>
              </a:defRPr>
            </a:lvl4pPr>
            <a:lvl5pPr>
              <a:buFont typeface="Wingdings" panose="05000000000000000000" pitchFamily="2" charset="2"/>
              <a:buChar char="§"/>
              <a:defRPr>
                <a:solidFill>
                  <a:schemeClr val="bg1"/>
                </a:solidFill>
              </a:defRPr>
            </a:lvl5pPr>
          </a:lstStyle>
          <a:p>
            <a:pPr lvl="0"/>
            <a:r>
              <a:rPr lang="en-US" dirty="0"/>
              <a:t>Tab One 	</a:t>
            </a:r>
          </a:p>
          <a:p>
            <a:pPr lvl="1"/>
            <a:r>
              <a:rPr lang="en-US" dirty="0"/>
              <a:t>Item One	XX	</a:t>
            </a:r>
          </a:p>
          <a:p>
            <a:pPr lvl="1"/>
            <a:r>
              <a:rPr lang="en-US" dirty="0"/>
              <a:t>Item Two	XX</a:t>
            </a:r>
          </a:p>
          <a:p>
            <a:pPr lvl="0"/>
            <a:r>
              <a:rPr lang="en-US" dirty="0"/>
              <a:t>Tab Two	</a:t>
            </a:r>
          </a:p>
          <a:p>
            <a:pPr lvl="1"/>
            <a:r>
              <a:rPr lang="en-US" dirty="0"/>
              <a:t>Item One	XX</a:t>
            </a:r>
          </a:p>
          <a:p>
            <a:pPr lvl="1"/>
            <a:r>
              <a:rPr lang="en-US" dirty="0"/>
              <a:t>Item Two	XX</a:t>
            </a:r>
          </a:p>
          <a:p>
            <a:pPr lvl="0"/>
            <a:r>
              <a:rPr lang="en-US" dirty="0"/>
              <a:t>Tab Three	</a:t>
            </a:r>
          </a:p>
          <a:p>
            <a:pPr lvl="1"/>
            <a:r>
              <a:rPr lang="en-US" dirty="0"/>
              <a:t>Item One	XX</a:t>
            </a:r>
          </a:p>
          <a:p>
            <a:pPr lvl="1"/>
            <a:r>
              <a:rPr lang="en-US" dirty="0"/>
              <a:t>Item Two	XX</a:t>
            </a:r>
          </a:p>
          <a:p>
            <a:pPr lvl="0"/>
            <a:r>
              <a:rPr lang="en-US" dirty="0"/>
              <a:t>Tab Four	</a:t>
            </a:r>
          </a:p>
          <a:p>
            <a:pPr lvl="1"/>
            <a:r>
              <a:rPr lang="en-US" dirty="0"/>
              <a:t>Item One	XX</a:t>
            </a:r>
          </a:p>
          <a:p>
            <a:pPr lvl="1"/>
            <a:r>
              <a:rPr lang="en-US" dirty="0"/>
              <a:t>Item Two	XX</a:t>
            </a:r>
          </a:p>
          <a:p>
            <a:pPr lvl="1"/>
            <a:r>
              <a:rPr lang="en-US" dirty="0"/>
              <a:t>Item Three	XX</a:t>
            </a:r>
          </a:p>
        </p:txBody>
      </p:sp>
    </p:spTree>
    <p:extLst>
      <p:ext uri="{BB962C8B-B14F-4D97-AF65-F5344CB8AC3E}">
        <p14:creationId xmlns:p14="http://schemas.microsoft.com/office/powerpoint/2010/main" val="3799504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NEPC Divider Page">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9934EF09-617C-4419-9155-47ED8619FE58}"/>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9144000" cy="6400800"/>
          </a:xfrm>
          <a:prstGeom prst="rect">
            <a:avLst/>
          </a:prstGeom>
        </p:spPr>
      </p:pic>
      <p:sp>
        <p:nvSpPr>
          <p:cNvPr id="12" name="Rectangle 11">
            <a:extLst>
              <a:ext uri="{FF2B5EF4-FFF2-40B4-BE49-F238E27FC236}">
                <a16:creationId xmlns:a16="http://schemas.microsoft.com/office/drawing/2014/main" id="{1FE396DD-6D43-469E-AAA3-BDD9A47A715D}"/>
              </a:ext>
            </a:extLst>
          </p:cNvPr>
          <p:cNvSpPr/>
          <p:nvPr userDrawn="1"/>
        </p:nvSpPr>
        <p:spPr>
          <a:xfrm>
            <a:off x="4572000" y="-1"/>
            <a:ext cx="4572000" cy="6400801"/>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3" name="Straight Connector 12">
            <a:extLst>
              <a:ext uri="{FF2B5EF4-FFF2-40B4-BE49-F238E27FC236}">
                <a16:creationId xmlns:a16="http://schemas.microsoft.com/office/drawing/2014/main" id="{83DC56D6-4CDF-4912-80C4-D8B6AA41F577}"/>
              </a:ext>
            </a:extLst>
          </p:cNvPr>
          <p:cNvCxnSpPr>
            <a:cxnSpLocks/>
          </p:cNvCxnSpPr>
          <p:nvPr userDrawn="1"/>
        </p:nvCxnSpPr>
        <p:spPr>
          <a:xfrm flipV="1">
            <a:off x="4572000" y="0"/>
            <a:ext cx="0" cy="685800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itle 5"/>
          <p:cNvSpPr>
            <a:spLocks noGrp="1"/>
          </p:cNvSpPr>
          <p:nvPr>
            <p:ph type="title" hasCustomPrompt="1"/>
          </p:nvPr>
        </p:nvSpPr>
        <p:spPr>
          <a:xfrm>
            <a:off x="5014912" y="323852"/>
            <a:ext cx="3595688" cy="2781299"/>
          </a:xfrm>
          <a:prstGeom prst="rect">
            <a:avLst/>
          </a:prstGeom>
        </p:spPr>
        <p:txBody>
          <a:bodyPr tIns="0" rIns="0" anchor="b">
            <a:noAutofit/>
          </a:bodyPr>
          <a:lstStyle>
            <a:lvl1pPr algn="l">
              <a:lnSpc>
                <a:spcPts val="3400"/>
              </a:lnSpc>
              <a:spcBef>
                <a:spcPts val="0"/>
              </a:spcBef>
              <a:defRPr sz="3200" b="1" cap="all" baseline="0">
                <a:solidFill>
                  <a:schemeClr val="accent2"/>
                </a:solidFill>
              </a:defRPr>
            </a:lvl1pPr>
          </a:lstStyle>
          <a:p>
            <a:r>
              <a:rPr lang="en-US" dirty="0"/>
              <a:t>CLICK TO EDIT DIVIDER TITLE</a:t>
            </a:r>
          </a:p>
        </p:txBody>
      </p:sp>
      <p:sp>
        <p:nvSpPr>
          <p:cNvPr id="3" name="Text Placeholder 2">
            <a:extLst>
              <a:ext uri="{FF2B5EF4-FFF2-40B4-BE49-F238E27FC236}">
                <a16:creationId xmlns:a16="http://schemas.microsoft.com/office/drawing/2014/main" id="{1B765BFA-5C89-4880-B780-6097B32AF20C}"/>
              </a:ext>
            </a:extLst>
          </p:cNvPr>
          <p:cNvSpPr>
            <a:spLocks noGrp="1"/>
          </p:cNvSpPr>
          <p:nvPr>
            <p:ph type="body" sz="quarter" idx="10" hasCustomPrompt="1"/>
          </p:nvPr>
        </p:nvSpPr>
        <p:spPr>
          <a:xfrm>
            <a:off x="5014912" y="3105157"/>
            <a:ext cx="3595688" cy="2185989"/>
          </a:xfrm>
          <a:prstGeom prst="rect">
            <a:avLst/>
          </a:prstGeom>
        </p:spPr>
        <p:txBody>
          <a:bodyPr lIns="0">
            <a:noAutofit/>
          </a:bodyPr>
          <a:lstStyle>
            <a:lvl1pPr marL="0" indent="0">
              <a:buNone/>
              <a:defRPr sz="2000" b="0">
                <a:solidFill>
                  <a:schemeClr val="bg1"/>
                </a:solidFill>
              </a:defRPr>
            </a:lvl1pPr>
            <a:lvl2pPr>
              <a:buNone/>
              <a:defRPr/>
            </a:lvl2pPr>
            <a:lvl3pPr>
              <a:buNone/>
              <a:defRPr/>
            </a:lvl3pPr>
            <a:lvl4pPr>
              <a:buNone/>
              <a:defRPr/>
            </a:lvl4pPr>
            <a:lvl5pPr>
              <a:buNone/>
              <a:defRPr/>
            </a:lvl5pPr>
          </a:lstStyle>
          <a:p>
            <a:pPr lvl="0"/>
            <a:r>
              <a:rPr lang="en-US" dirty="0"/>
              <a:t>Click to edit divider subtitle</a:t>
            </a:r>
          </a:p>
        </p:txBody>
      </p:sp>
      <p:pic>
        <p:nvPicPr>
          <p:cNvPr id="16" name="Picture 15">
            <a:extLst>
              <a:ext uri="{FF2B5EF4-FFF2-40B4-BE49-F238E27FC236}">
                <a16:creationId xmlns:a16="http://schemas.microsoft.com/office/drawing/2014/main" id="{EBCCAA2F-8641-4073-83F6-D5FB114BF74A}"/>
              </a:ext>
              <a:ext uri="{C183D7F6-B498-43B3-948B-1728B52AA6E4}">
                <adec:decorative xmlns:adec="http://schemas.microsoft.com/office/drawing/2017/decorative" val="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250426" y="6136096"/>
            <a:ext cx="583362" cy="512484"/>
          </a:xfrm>
          <a:prstGeom prst="rect">
            <a:avLst/>
          </a:prstGeom>
        </p:spPr>
      </p:pic>
      <p:sp>
        <p:nvSpPr>
          <p:cNvPr id="10" name="TextBox 9">
            <a:extLst>
              <a:ext uri="{FF2B5EF4-FFF2-40B4-BE49-F238E27FC236}">
                <a16:creationId xmlns:a16="http://schemas.microsoft.com/office/drawing/2014/main" id="{04CD2DD9-D707-45E4-BEFF-48D17F8D12A4}"/>
              </a:ext>
            </a:extLst>
          </p:cNvPr>
          <p:cNvSpPr txBox="1"/>
          <p:nvPr userDrawn="1"/>
        </p:nvSpPr>
        <p:spPr>
          <a:xfrm>
            <a:off x="659752" y="6573184"/>
            <a:ext cx="7824497" cy="138904"/>
          </a:xfrm>
          <a:prstGeom prst="rect">
            <a:avLst/>
          </a:prstGeom>
          <a:noFill/>
        </p:spPr>
        <p:txBody>
          <a:bodyPr wrap="none" tIns="0" bIns="0" rtlCol="0" anchor="b">
            <a:noAutofit/>
          </a:bodyPr>
          <a:lstStyle/>
          <a:p>
            <a:pPr algn="ctr">
              <a:spcAft>
                <a:spcPts val="0"/>
              </a:spcAft>
            </a:pPr>
            <a:r>
              <a:rPr lang="en-US" sz="900" b="0" i="0" u="none" strike="noStrike" spc="280" baseline="0" dirty="0">
                <a:solidFill>
                  <a:schemeClr val="tx1">
                    <a:lumMod val="60000"/>
                    <a:lumOff val="40000"/>
                  </a:schemeClr>
                </a:solidFill>
                <a:latin typeface="Univers Light" panose="020B0403020202020204" pitchFamily="34" charset="0"/>
              </a:rPr>
              <a:t>PROPRIETARY &amp; CONFIDENTIAL</a:t>
            </a:r>
          </a:p>
        </p:txBody>
      </p:sp>
    </p:spTree>
    <p:extLst>
      <p:ext uri="{BB962C8B-B14F-4D97-AF65-F5344CB8AC3E}">
        <p14:creationId xmlns:p14="http://schemas.microsoft.com/office/powerpoint/2010/main" val="3107506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EPC Bio Slide (Five)">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BB742374-938F-4A48-8AE3-72FF2AC7C9AE}"/>
              </a:ext>
            </a:extLst>
          </p:cNvPr>
          <p:cNvSpPr/>
          <p:nvPr userDrawn="1"/>
        </p:nvSpPr>
        <p:spPr>
          <a:xfrm>
            <a:off x="7110572"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6" name="Rectangle 35">
            <a:extLst>
              <a:ext uri="{FF2B5EF4-FFF2-40B4-BE49-F238E27FC236}">
                <a16:creationId xmlns:a16="http://schemas.microsoft.com/office/drawing/2014/main" id="{BFE0627D-EEB0-4C3E-AB0F-040962E8E8AB}"/>
              </a:ext>
            </a:extLst>
          </p:cNvPr>
          <p:cNvSpPr/>
          <p:nvPr userDrawn="1"/>
        </p:nvSpPr>
        <p:spPr>
          <a:xfrm>
            <a:off x="5467637"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7" name="Rectangle 36">
            <a:extLst>
              <a:ext uri="{FF2B5EF4-FFF2-40B4-BE49-F238E27FC236}">
                <a16:creationId xmlns:a16="http://schemas.microsoft.com/office/drawing/2014/main" id="{010F1FAD-74E6-4223-AB08-22CFE4DC08BF}"/>
              </a:ext>
            </a:extLst>
          </p:cNvPr>
          <p:cNvSpPr/>
          <p:nvPr userDrawn="1"/>
        </p:nvSpPr>
        <p:spPr>
          <a:xfrm>
            <a:off x="3824700"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8" name="Rectangle 37">
            <a:extLst>
              <a:ext uri="{FF2B5EF4-FFF2-40B4-BE49-F238E27FC236}">
                <a16:creationId xmlns:a16="http://schemas.microsoft.com/office/drawing/2014/main" id="{ADDA7ED6-8BE0-45A5-B39E-AB721A9C501A}"/>
              </a:ext>
            </a:extLst>
          </p:cNvPr>
          <p:cNvSpPr/>
          <p:nvPr userDrawn="1"/>
        </p:nvSpPr>
        <p:spPr>
          <a:xfrm>
            <a:off x="2181763"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9" name="Rectangle 38">
            <a:extLst>
              <a:ext uri="{FF2B5EF4-FFF2-40B4-BE49-F238E27FC236}">
                <a16:creationId xmlns:a16="http://schemas.microsoft.com/office/drawing/2014/main" id="{F1F38224-2A7A-4D41-843A-6F231AB7DCB4}"/>
              </a:ext>
            </a:extLst>
          </p:cNvPr>
          <p:cNvSpPr/>
          <p:nvPr userDrawn="1"/>
        </p:nvSpPr>
        <p:spPr>
          <a:xfrm>
            <a:off x="538826"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Title 11">
            <a:extLst>
              <a:ext uri="{FF2B5EF4-FFF2-40B4-BE49-F238E27FC236}">
                <a16:creationId xmlns:a16="http://schemas.microsoft.com/office/drawing/2014/main" id="{F18C1AFD-31CF-47CB-8845-7CF8EE206A24}"/>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3" name="Picture Placeholder 2">
            <a:extLst>
              <a:ext uri="{FF2B5EF4-FFF2-40B4-BE49-F238E27FC236}">
                <a16:creationId xmlns:a16="http://schemas.microsoft.com/office/drawing/2014/main" id="{FFEA6C53-986F-4A8F-9944-E1BF227CAD57}"/>
              </a:ext>
            </a:extLst>
          </p:cNvPr>
          <p:cNvSpPr>
            <a:spLocks noGrp="1"/>
          </p:cNvSpPr>
          <p:nvPr>
            <p:ph type="pic" sz="quarter" idx="13" hasCustomPrompt="1"/>
          </p:nvPr>
        </p:nvSpPr>
        <p:spPr>
          <a:xfrm>
            <a:off x="549459"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7" name="Picture Placeholder 2">
            <a:extLst>
              <a:ext uri="{FF2B5EF4-FFF2-40B4-BE49-F238E27FC236}">
                <a16:creationId xmlns:a16="http://schemas.microsoft.com/office/drawing/2014/main" id="{0B5E1D40-F8A7-49AC-9B1B-0EFFD3B5F801}"/>
              </a:ext>
            </a:extLst>
          </p:cNvPr>
          <p:cNvSpPr>
            <a:spLocks noGrp="1"/>
          </p:cNvSpPr>
          <p:nvPr>
            <p:ph type="pic" sz="quarter" idx="14" hasCustomPrompt="1"/>
          </p:nvPr>
        </p:nvSpPr>
        <p:spPr>
          <a:xfrm>
            <a:off x="2192396"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8" name="Picture Placeholder 2">
            <a:extLst>
              <a:ext uri="{FF2B5EF4-FFF2-40B4-BE49-F238E27FC236}">
                <a16:creationId xmlns:a16="http://schemas.microsoft.com/office/drawing/2014/main" id="{EC1EF855-BA5A-4DDC-BDA9-21863E1A9848}"/>
              </a:ext>
            </a:extLst>
          </p:cNvPr>
          <p:cNvSpPr>
            <a:spLocks noGrp="1"/>
          </p:cNvSpPr>
          <p:nvPr>
            <p:ph type="pic" sz="quarter" idx="15" hasCustomPrompt="1"/>
          </p:nvPr>
        </p:nvSpPr>
        <p:spPr>
          <a:xfrm>
            <a:off x="3835333"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9" name="Picture Placeholder 2">
            <a:extLst>
              <a:ext uri="{FF2B5EF4-FFF2-40B4-BE49-F238E27FC236}">
                <a16:creationId xmlns:a16="http://schemas.microsoft.com/office/drawing/2014/main" id="{DCAABE40-0B3B-4523-868F-766923E2F03A}"/>
              </a:ext>
            </a:extLst>
          </p:cNvPr>
          <p:cNvSpPr>
            <a:spLocks noGrp="1"/>
          </p:cNvSpPr>
          <p:nvPr>
            <p:ph type="pic" sz="quarter" idx="16" hasCustomPrompt="1"/>
          </p:nvPr>
        </p:nvSpPr>
        <p:spPr>
          <a:xfrm>
            <a:off x="5478270"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10" name="Picture Placeholder 2">
            <a:extLst>
              <a:ext uri="{FF2B5EF4-FFF2-40B4-BE49-F238E27FC236}">
                <a16:creationId xmlns:a16="http://schemas.microsoft.com/office/drawing/2014/main" id="{63A65E3D-7EE2-47C5-B9FE-58672D0BACF5}"/>
              </a:ext>
            </a:extLst>
          </p:cNvPr>
          <p:cNvSpPr>
            <a:spLocks noGrp="1"/>
          </p:cNvSpPr>
          <p:nvPr>
            <p:ph type="pic" sz="quarter" idx="17" hasCustomPrompt="1"/>
          </p:nvPr>
        </p:nvSpPr>
        <p:spPr>
          <a:xfrm>
            <a:off x="7121205"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5" name="Text Placeholder 4">
            <a:extLst>
              <a:ext uri="{FF2B5EF4-FFF2-40B4-BE49-F238E27FC236}">
                <a16:creationId xmlns:a16="http://schemas.microsoft.com/office/drawing/2014/main" id="{EF698CAD-41C5-449D-B230-412B4914ADAF}"/>
              </a:ext>
            </a:extLst>
          </p:cNvPr>
          <p:cNvSpPr>
            <a:spLocks noGrp="1"/>
          </p:cNvSpPr>
          <p:nvPr>
            <p:ph type="body" sz="quarter" idx="18" hasCustomPrompt="1"/>
          </p:nvPr>
        </p:nvSpPr>
        <p:spPr>
          <a:xfrm>
            <a:off x="620111" y="2808840"/>
            <a:ext cx="1486906"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cxnSp>
        <p:nvCxnSpPr>
          <p:cNvPr id="14" name="Straight Connector 13">
            <a:extLst>
              <a:ext uri="{FF2B5EF4-FFF2-40B4-BE49-F238E27FC236}">
                <a16:creationId xmlns:a16="http://schemas.microsoft.com/office/drawing/2014/main" id="{D278964D-6FCF-46A1-BA59-DF45287F48F6}"/>
              </a:ext>
            </a:extLst>
          </p:cNvPr>
          <p:cNvCxnSpPr>
            <a:cxnSpLocks/>
          </p:cNvCxnSpPr>
          <p:nvPr userDrawn="1"/>
        </p:nvCxnSpPr>
        <p:spPr>
          <a:xfrm>
            <a:off x="538826"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9C30AAE-F065-4CC7-B06A-97B6BB385AAE}"/>
              </a:ext>
            </a:extLst>
          </p:cNvPr>
          <p:cNvCxnSpPr>
            <a:cxnSpLocks/>
          </p:cNvCxnSpPr>
          <p:nvPr userDrawn="1"/>
        </p:nvCxnSpPr>
        <p:spPr>
          <a:xfrm>
            <a:off x="2181763"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F66C1DB-FDE4-44D6-A05B-4F4E78EFC1FF}"/>
              </a:ext>
            </a:extLst>
          </p:cNvPr>
          <p:cNvCxnSpPr>
            <a:cxnSpLocks/>
          </p:cNvCxnSpPr>
          <p:nvPr userDrawn="1"/>
        </p:nvCxnSpPr>
        <p:spPr>
          <a:xfrm>
            <a:off x="3824700"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20E54F46-D3ED-446A-9DBA-643FA16ECA37}"/>
              </a:ext>
            </a:extLst>
          </p:cNvPr>
          <p:cNvCxnSpPr>
            <a:cxnSpLocks/>
          </p:cNvCxnSpPr>
          <p:nvPr userDrawn="1"/>
        </p:nvCxnSpPr>
        <p:spPr>
          <a:xfrm>
            <a:off x="5467637"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82C0E07-1E77-46A7-86D1-0C7EBFA64933}"/>
              </a:ext>
            </a:extLst>
          </p:cNvPr>
          <p:cNvCxnSpPr>
            <a:cxnSpLocks/>
          </p:cNvCxnSpPr>
          <p:nvPr userDrawn="1"/>
        </p:nvCxnSpPr>
        <p:spPr>
          <a:xfrm>
            <a:off x="7110572"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DC95A238-C641-4289-8AA6-2EA549FC6A83}"/>
              </a:ext>
            </a:extLst>
          </p:cNvPr>
          <p:cNvCxnSpPr>
            <a:cxnSpLocks/>
          </p:cNvCxnSpPr>
          <p:nvPr userDrawn="1"/>
        </p:nvCxnSpPr>
        <p:spPr>
          <a:xfrm flipH="1">
            <a:off x="538204" y="2796747"/>
            <a:ext cx="82296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3" name="Text Placeholder 4">
            <a:extLst>
              <a:ext uri="{FF2B5EF4-FFF2-40B4-BE49-F238E27FC236}">
                <a16:creationId xmlns:a16="http://schemas.microsoft.com/office/drawing/2014/main" id="{A4D53538-F168-4380-8203-FD4424DB2DF2}"/>
              </a:ext>
            </a:extLst>
          </p:cNvPr>
          <p:cNvSpPr>
            <a:spLocks noGrp="1"/>
          </p:cNvSpPr>
          <p:nvPr userDrawn="1">
            <p:ph type="body" sz="quarter" idx="19" hasCustomPrompt="1"/>
          </p:nvPr>
        </p:nvSpPr>
        <p:spPr>
          <a:xfrm>
            <a:off x="2261310" y="2808840"/>
            <a:ext cx="1486899"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sp>
        <p:nvSpPr>
          <p:cNvPr id="24" name="Text Placeholder 4">
            <a:extLst>
              <a:ext uri="{FF2B5EF4-FFF2-40B4-BE49-F238E27FC236}">
                <a16:creationId xmlns:a16="http://schemas.microsoft.com/office/drawing/2014/main" id="{A90803CB-3B16-4C17-B397-2EBFE0122289}"/>
              </a:ext>
            </a:extLst>
          </p:cNvPr>
          <p:cNvSpPr>
            <a:spLocks noGrp="1"/>
          </p:cNvSpPr>
          <p:nvPr userDrawn="1">
            <p:ph type="body" sz="quarter" idx="20" hasCustomPrompt="1"/>
          </p:nvPr>
        </p:nvSpPr>
        <p:spPr>
          <a:xfrm>
            <a:off x="3902276" y="2808840"/>
            <a:ext cx="1486893"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sp>
        <p:nvSpPr>
          <p:cNvPr id="25" name="Text Placeholder 4">
            <a:extLst>
              <a:ext uri="{FF2B5EF4-FFF2-40B4-BE49-F238E27FC236}">
                <a16:creationId xmlns:a16="http://schemas.microsoft.com/office/drawing/2014/main" id="{F5020A90-AEEC-43C3-8189-C435C6F20863}"/>
              </a:ext>
            </a:extLst>
          </p:cNvPr>
          <p:cNvSpPr>
            <a:spLocks noGrp="1"/>
          </p:cNvSpPr>
          <p:nvPr userDrawn="1">
            <p:ph type="body" sz="quarter" idx="21" hasCustomPrompt="1"/>
          </p:nvPr>
        </p:nvSpPr>
        <p:spPr>
          <a:xfrm>
            <a:off x="5543239" y="2808840"/>
            <a:ext cx="1486890"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sp>
        <p:nvSpPr>
          <p:cNvPr id="26" name="Text Placeholder 4">
            <a:extLst>
              <a:ext uri="{FF2B5EF4-FFF2-40B4-BE49-F238E27FC236}">
                <a16:creationId xmlns:a16="http://schemas.microsoft.com/office/drawing/2014/main" id="{7C84ECDF-0B3D-4207-8B85-2E113B51DF16}"/>
              </a:ext>
            </a:extLst>
          </p:cNvPr>
          <p:cNvSpPr>
            <a:spLocks noGrp="1"/>
          </p:cNvSpPr>
          <p:nvPr userDrawn="1">
            <p:ph type="body" sz="quarter" idx="22" hasCustomPrompt="1"/>
          </p:nvPr>
        </p:nvSpPr>
        <p:spPr>
          <a:xfrm>
            <a:off x="7184208" y="2808840"/>
            <a:ext cx="1486886"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sp>
        <p:nvSpPr>
          <p:cNvPr id="27" name="Text Placeholder 4">
            <a:extLst>
              <a:ext uri="{FF2B5EF4-FFF2-40B4-BE49-F238E27FC236}">
                <a16:creationId xmlns:a16="http://schemas.microsoft.com/office/drawing/2014/main" id="{8C7AD0A4-7FB9-4FB4-BD49-1FEA134C9ACB}"/>
              </a:ext>
            </a:extLst>
          </p:cNvPr>
          <p:cNvSpPr>
            <a:spLocks noGrp="1"/>
          </p:cNvSpPr>
          <p:nvPr userDrawn="1">
            <p:ph type="body" sz="quarter" idx="23" hasCustomPrompt="1"/>
          </p:nvPr>
        </p:nvSpPr>
        <p:spPr>
          <a:xfrm>
            <a:off x="620111" y="3474074"/>
            <a:ext cx="1486906"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28" name="Text Placeholder 4">
            <a:extLst>
              <a:ext uri="{FF2B5EF4-FFF2-40B4-BE49-F238E27FC236}">
                <a16:creationId xmlns:a16="http://schemas.microsoft.com/office/drawing/2014/main" id="{6D7D87B1-55BF-4250-B62F-3E618222510D}"/>
              </a:ext>
            </a:extLst>
          </p:cNvPr>
          <p:cNvSpPr>
            <a:spLocks noGrp="1"/>
          </p:cNvSpPr>
          <p:nvPr userDrawn="1">
            <p:ph type="body" sz="quarter" idx="24" hasCustomPrompt="1"/>
          </p:nvPr>
        </p:nvSpPr>
        <p:spPr>
          <a:xfrm>
            <a:off x="2261310" y="3474074"/>
            <a:ext cx="1486899"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29" name="Text Placeholder 4">
            <a:extLst>
              <a:ext uri="{FF2B5EF4-FFF2-40B4-BE49-F238E27FC236}">
                <a16:creationId xmlns:a16="http://schemas.microsoft.com/office/drawing/2014/main" id="{3318A636-5F0E-44C9-BBC8-9E121EA3D036}"/>
              </a:ext>
            </a:extLst>
          </p:cNvPr>
          <p:cNvSpPr>
            <a:spLocks noGrp="1"/>
          </p:cNvSpPr>
          <p:nvPr userDrawn="1">
            <p:ph type="body" sz="quarter" idx="25" hasCustomPrompt="1"/>
          </p:nvPr>
        </p:nvSpPr>
        <p:spPr>
          <a:xfrm>
            <a:off x="3902276" y="3474074"/>
            <a:ext cx="1486893"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30" name="Text Placeholder 4">
            <a:extLst>
              <a:ext uri="{FF2B5EF4-FFF2-40B4-BE49-F238E27FC236}">
                <a16:creationId xmlns:a16="http://schemas.microsoft.com/office/drawing/2014/main" id="{0B6D3D35-0E3E-4609-B6A4-BA60A0A72D6B}"/>
              </a:ext>
            </a:extLst>
          </p:cNvPr>
          <p:cNvSpPr>
            <a:spLocks noGrp="1"/>
          </p:cNvSpPr>
          <p:nvPr userDrawn="1">
            <p:ph type="body" sz="quarter" idx="26" hasCustomPrompt="1"/>
          </p:nvPr>
        </p:nvSpPr>
        <p:spPr>
          <a:xfrm>
            <a:off x="5543239" y="3474074"/>
            <a:ext cx="1486890"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31" name="Text Placeholder 4">
            <a:extLst>
              <a:ext uri="{FF2B5EF4-FFF2-40B4-BE49-F238E27FC236}">
                <a16:creationId xmlns:a16="http://schemas.microsoft.com/office/drawing/2014/main" id="{CED49655-900F-4D16-BEC6-59EA2A832344}"/>
              </a:ext>
            </a:extLst>
          </p:cNvPr>
          <p:cNvSpPr>
            <a:spLocks noGrp="1"/>
          </p:cNvSpPr>
          <p:nvPr userDrawn="1">
            <p:ph type="body" sz="quarter" idx="27" hasCustomPrompt="1"/>
          </p:nvPr>
        </p:nvSpPr>
        <p:spPr>
          <a:xfrm>
            <a:off x="7184208" y="3474074"/>
            <a:ext cx="1486886"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21" name="Text Placeholder 20">
            <a:extLst>
              <a:ext uri="{FF2B5EF4-FFF2-40B4-BE49-F238E27FC236}">
                <a16:creationId xmlns:a16="http://schemas.microsoft.com/office/drawing/2014/main" id="{554C54D2-77BE-49A4-B394-0EA9B7C08AF5}"/>
              </a:ext>
            </a:extLst>
          </p:cNvPr>
          <p:cNvSpPr>
            <a:spLocks noGrp="1"/>
          </p:cNvSpPr>
          <p:nvPr>
            <p:ph type="body" sz="quarter" idx="28" hasCustomPrompt="1"/>
          </p:nvPr>
        </p:nvSpPr>
        <p:spPr>
          <a:xfrm>
            <a:off x="620111" y="4205601"/>
            <a:ext cx="1486906" cy="923675"/>
          </a:xfrm>
          <a:prstGeom prst="rect">
            <a:avLst/>
          </a:prstGeom>
        </p:spPr>
        <p:txBody>
          <a:bodyPr lIns="0" rIns="0"/>
          <a:lstStyle>
            <a:lvl1pPr marL="112713" indent="-112713">
              <a:spcBef>
                <a:spcPts val="0"/>
              </a:spcBef>
              <a:spcAft>
                <a:spcPts val="300"/>
              </a:spcAft>
              <a:buClr>
                <a:schemeClr val="tx2"/>
              </a:buClr>
              <a:buFont typeface="Wingdings" panose="05000000000000000000" pitchFamily="2" charset="2"/>
              <a:buNone/>
              <a:defRPr lang="en-US" sz="1000" dirty="0"/>
            </a:lvl1pPr>
            <a:lvl2pPr>
              <a:buNone/>
              <a:defRPr/>
            </a:lvl2pPr>
            <a:lvl3pPr>
              <a:buNone/>
              <a:defRPr/>
            </a:lvl3pPr>
          </a:lstStyle>
          <a:p>
            <a:pPr marL="171442" lvl="0" indent="-171442">
              <a:spcBef>
                <a:spcPts val="0"/>
              </a:spcBef>
              <a:spcAft>
                <a:spcPts val="300"/>
              </a:spcAft>
              <a:buClr>
                <a:schemeClr val="tx2"/>
              </a:buClr>
              <a:buFont typeface="Wingdings" panose="05000000000000000000" pitchFamily="2" charset="2"/>
              <a:buChar char="§"/>
            </a:pPr>
            <a:r>
              <a:rPr lang="en-US" dirty="0"/>
              <a:t>Optional bio bullets</a:t>
            </a:r>
          </a:p>
          <a:p>
            <a:pPr marL="171442" lvl="0" indent="-171442">
              <a:spcBef>
                <a:spcPts val="0"/>
              </a:spcBef>
              <a:spcAft>
                <a:spcPts val="300"/>
              </a:spcAft>
              <a:buClr>
                <a:schemeClr val="tx2"/>
              </a:buClr>
              <a:buFont typeface="Wingdings" panose="05000000000000000000" pitchFamily="2" charset="2"/>
              <a:buChar char="§"/>
            </a:pPr>
            <a:endParaRPr lang="en-US" dirty="0"/>
          </a:p>
        </p:txBody>
      </p:sp>
      <p:sp>
        <p:nvSpPr>
          <p:cNvPr id="43" name="Text Placeholder 20">
            <a:extLst>
              <a:ext uri="{FF2B5EF4-FFF2-40B4-BE49-F238E27FC236}">
                <a16:creationId xmlns:a16="http://schemas.microsoft.com/office/drawing/2014/main" id="{4C2D4130-A268-4694-8A6F-6243A1EE06FD}"/>
              </a:ext>
            </a:extLst>
          </p:cNvPr>
          <p:cNvSpPr>
            <a:spLocks noGrp="1"/>
          </p:cNvSpPr>
          <p:nvPr>
            <p:ph type="body" sz="quarter" idx="29" hasCustomPrompt="1"/>
          </p:nvPr>
        </p:nvSpPr>
        <p:spPr>
          <a:xfrm>
            <a:off x="2261306" y="4205601"/>
            <a:ext cx="1486906" cy="923675"/>
          </a:xfrm>
          <a:prstGeom prst="rect">
            <a:avLst/>
          </a:prstGeom>
        </p:spPr>
        <p:txBody>
          <a:bodyPr lIns="0" rIns="0"/>
          <a:lstStyle>
            <a:lvl1pPr marL="171442" indent="-171442">
              <a:spcBef>
                <a:spcPts val="0"/>
              </a:spcBef>
              <a:spcAft>
                <a:spcPts val="300"/>
              </a:spcAft>
              <a:buClr>
                <a:schemeClr val="tx2"/>
              </a:buClr>
              <a:buFont typeface="Wingdings" panose="05000000000000000000" pitchFamily="2" charset="2"/>
              <a:buChar char="§"/>
              <a:defRPr sz="1000"/>
            </a:lvl1pPr>
          </a:lstStyle>
          <a:p>
            <a:pPr lvl="0"/>
            <a:r>
              <a:rPr lang="en-US" dirty="0"/>
              <a:t>Optional bio bullets</a:t>
            </a:r>
          </a:p>
        </p:txBody>
      </p:sp>
      <p:sp>
        <p:nvSpPr>
          <p:cNvPr id="44" name="Text Placeholder 20">
            <a:extLst>
              <a:ext uri="{FF2B5EF4-FFF2-40B4-BE49-F238E27FC236}">
                <a16:creationId xmlns:a16="http://schemas.microsoft.com/office/drawing/2014/main" id="{70F7D304-05AF-4C28-A2DC-38CBB0B8742D}"/>
              </a:ext>
            </a:extLst>
          </p:cNvPr>
          <p:cNvSpPr>
            <a:spLocks noGrp="1"/>
          </p:cNvSpPr>
          <p:nvPr>
            <p:ph type="body" sz="quarter" idx="30" hasCustomPrompt="1"/>
          </p:nvPr>
        </p:nvSpPr>
        <p:spPr>
          <a:xfrm>
            <a:off x="3902273" y="4205601"/>
            <a:ext cx="1486906" cy="923675"/>
          </a:xfrm>
          <a:prstGeom prst="rect">
            <a:avLst/>
          </a:prstGeom>
        </p:spPr>
        <p:txBody>
          <a:bodyPr lIns="0" rIns="0"/>
          <a:lstStyle>
            <a:lvl1pPr marL="171442" indent="-171442">
              <a:spcBef>
                <a:spcPts val="0"/>
              </a:spcBef>
              <a:spcAft>
                <a:spcPts val="300"/>
              </a:spcAft>
              <a:buClr>
                <a:schemeClr val="tx2"/>
              </a:buClr>
              <a:buFont typeface="Wingdings" panose="05000000000000000000" pitchFamily="2" charset="2"/>
              <a:buChar char="§"/>
              <a:defRPr sz="1000"/>
            </a:lvl1pPr>
          </a:lstStyle>
          <a:p>
            <a:pPr lvl="0"/>
            <a:r>
              <a:rPr lang="en-US" dirty="0"/>
              <a:t>Optional bio bullets</a:t>
            </a:r>
          </a:p>
        </p:txBody>
      </p:sp>
      <p:sp>
        <p:nvSpPr>
          <p:cNvPr id="45" name="Text Placeholder 20">
            <a:extLst>
              <a:ext uri="{FF2B5EF4-FFF2-40B4-BE49-F238E27FC236}">
                <a16:creationId xmlns:a16="http://schemas.microsoft.com/office/drawing/2014/main" id="{14E82BD8-3A7E-4634-BD05-0449F0139FC0}"/>
              </a:ext>
            </a:extLst>
          </p:cNvPr>
          <p:cNvSpPr>
            <a:spLocks noGrp="1"/>
          </p:cNvSpPr>
          <p:nvPr>
            <p:ph type="body" sz="quarter" idx="31" hasCustomPrompt="1"/>
          </p:nvPr>
        </p:nvSpPr>
        <p:spPr>
          <a:xfrm>
            <a:off x="5543240" y="4205601"/>
            <a:ext cx="1486906" cy="923675"/>
          </a:xfrm>
          <a:prstGeom prst="rect">
            <a:avLst/>
          </a:prstGeom>
        </p:spPr>
        <p:txBody>
          <a:bodyPr lIns="0" rIns="0"/>
          <a:lstStyle>
            <a:lvl1pPr marL="171442" indent="-171442">
              <a:spcBef>
                <a:spcPts val="0"/>
              </a:spcBef>
              <a:spcAft>
                <a:spcPts val="300"/>
              </a:spcAft>
              <a:buClr>
                <a:schemeClr val="tx2"/>
              </a:buClr>
              <a:buFont typeface="Wingdings" panose="05000000000000000000" pitchFamily="2" charset="2"/>
              <a:buChar char="§"/>
              <a:defRPr sz="1000"/>
            </a:lvl1pPr>
          </a:lstStyle>
          <a:p>
            <a:pPr lvl="0"/>
            <a:r>
              <a:rPr lang="en-US" dirty="0"/>
              <a:t>Optional bio bullets</a:t>
            </a:r>
          </a:p>
        </p:txBody>
      </p:sp>
      <p:sp>
        <p:nvSpPr>
          <p:cNvPr id="46" name="Text Placeholder 20">
            <a:extLst>
              <a:ext uri="{FF2B5EF4-FFF2-40B4-BE49-F238E27FC236}">
                <a16:creationId xmlns:a16="http://schemas.microsoft.com/office/drawing/2014/main" id="{562A7537-F660-4CC6-9B00-F7EBACDEF68A}"/>
              </a:ext>
            </a:extLst>
          </p:cNvPr>
          <p:cNvSpPr>
            <a:spLocks noGrp="1"/>
          </p:cNvSpPr>
          <p:nvPr>
            <p:ph type="body" sz="quarter" idx="32" hasCustomPrompt="1"/>
          </p:nvPr>
        </p:nvSpPr>
        <p:spPr>
          <a:xfrm>
            <a:off x="7184207" y="4205601"/>
            <a:ext cx="1486906" cy="923675"/>
          </a:xfrm>
          <a:prstGeom prst="rect">
            <a:avLst/>
          </a:prstGeom>
        </p:spPr>
        <p:txBody>
          <a:bodyPr lIns="0" rIns="0"/>
          <a:lstStyle>
            <a:lvl1pPr marL="171442" indent="-171442">
              <a:spcBef>
                <a:spcPts val="0"/>
              </a:spcBef>
              <a:spcAft>
                <a:spcPts val="300"/>
              </a:spcAft>
              <a:buClr>
                <a:schemeClr val="tx2"/>
              </a:buClr>
              <a:buFont typeface="Wingdings" panose="05000000000000000000" pitchFamily="2" charset="2"/>
              <a:buChar char="§"/>
              <a:defRPr sz="1000"/>
            </a:lvl1pPr>
          </a:lstStyle>
          <a:p>
            <a:pPr lvl="0"/>
            <a:r>
              <a:rPr lang="en-US" dirty="0"/>
              <a:t>Optional bio bullets</a:t>
            </a:r>
          </a:p>
        </p:txBody>
      </p:sp>
      <p:sp>
        <p:nvSpPr>
          <p:cNvPr id="34" name="Slide Number Placeholder 5">
            <a:extLst>
              <a:ext uri="{FF2B5EF4-FFF2-40B4-BE49-F238E27FC236}">
                <a16:creationId xmlns:a16="http://schemas.microsoft.com/office/drawing/2014/main" id="{91630D12-FBD6-4B43-B156-381B154A56FB}"/>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Tree>
    <p:extLst>
      <p:ext uri="{BB962C8B-B14F-4D97-AF65-F5344CB8AC3E}">
        <p14:creationId xmlns:p14="http://schemas.microsoft.com/office/powerpoint/2010/main" val="3522617460"/>
      </p:ext>
    </p:extLst>
  </p:cSld>
  <p:clrMapOvr>
    <a:masterClrMapping/>
  </p:clrMapOvr>
  <p:extLst>
    <p:ext uri="{DCECCB84-F9BA-43D5-87BE-67443E8EF086}">
      <p15:sldGuideLst xmlns:p15="http://schemas.microsoft.com/office/powerpoint/2012/main">
        <p15:guide id="1" orient="horz" pos="816" userDrawn="1">
          <p15:clr>
            <a:srgbClr val="FBAE40"/>
          </p15:clr>
        </p15:guide>
        <p15:guide id="2" orient="horz" pos="360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EPC Bio Slide (Four)">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F18C1AFD-31CF-47CB-8845-7CF8EE206A24}"/>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31" name="Rectangle 30">
            <a:extLst>
              <a:ext uri="{FF2B5EF4-FFF2-40B4-BE49-F238E27FC236}">
                <a16:creationId xmlns:a16="http://schemas.microsoft.com/office/drawing/2014/main" id="{90C59251-764B-4548-88D9-816B51ACA215}"/>
              </a:ext>
            </a:extLst>
          </p:cNvPr>
          <p:cNvSpPr/>
          <p:nvPr userDrawn="1"/>
        </p:nvSpPr>
        <p:spPr>
          <a:xfrm>
            <a:off x="5792489"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3" name="Rectangle 32">
            <a:extLst>
              <a:ext uri="{FF2B5EF4-FFF2-40B4-BE49-F238E27FC236}">
                <a16:creationId xmlns:a16="http://schemas.microsoft.com/office/drawing/2014/main" id="{A50829C4-5900-440F-9F45-EB009303CFDF}"/>
              </a:ext>
            </a:extLst>
          </p:cNvPr>
          <p:cNvSpPr/>
          <p:nvPr userDrawn="1"/>
        </p:nvSpPr>
        <p:spPr>
          <a:xfrm>
            <a:off x="4041268"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4" name="Rectangle 33">
            <a:extLst>
              <a:ext uri="{FF2B5EF4-FFF2-40B4-BE49-F238E27FC236}">
                <a16:creationId xmlns:a16="http://schemas.microsoft.com/office/drawing/2014/main" id="{896246CB-32E0-43F6-9303-2C8FC092009C}"/>
              </a:ext>
            </a:extLst>
          </p:cNvPr>
          <p:cNvSpPr/>
          <p:nvPr userDrawn="1"/>
        </p:nvSpPr>
        <p:spPr>
          <a:xfrm>
            <a:off x="2290047"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3" name="Rectangle 42">
            <a:extLst>
              <a:ext uri="{FF2B5EF4-FFF2-40B4-BE49-F238E27FC236}">
                <a16:creationId xmlns:a16="http://schemas.microsoft.com/office/drawing/2014/main" id="{FDDDB756-6C82-4BCB-A6B5-BA9F25CA0273}"/>
              </a:ext>
            </a:extLst>
          </p:cNvPr>
          <p:cNvSpPr/>
          <p:nvPr userDrawn="1"/>
        </p:nvSpPr>
        <p:spPr>
          <a:xfrm>
            <a:off x="538826"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7" name="Picture Placeholder 2">
            <a:extLst>
              <a:ext uri="{FF2B5EF4-FFF2-40B4-BE49-F238E27FC236}">
                <a16:creationId xmlns:a16="http://schemas.microsoft.com/office/drawing/2014/main" id="{37EBF37B-F3EC-49B2-AB40-1C7A9735775D}"/>
              </a:ext>
            </a:extLst>
          </p:cNvPr>
          <p:cNvSpPr>
            <a:spLocks noGrp="1"/>
          </p:cNvSpPr>
          <p:nvPr>
            <p:ph type="pic" sz="quarter" idx="16" hasCustomPrompt="1"/>
          </p:nvPr>
        </p:nvSpPr>
        <p:spPr>
          <a:xfrm>
            <a:off x="5803122"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48" name="Text Placeholder 4">
            <a:extLst>
              <a:ext uri="{FF2B5EF4-FFF2-40B4-BE49-F238E27FC236}">
                <a16:creationId xmlns:a16="http://schemas.microsoft.com/office/drawing/2014/main" id="{DC267C85-F47D-408F-8A79-33191BE02337}"/>
              </a:ext>
            </a:extLst>
          </p:cNvPr>
          <p:cNvSpPr>
            <a:spLocks noGrp="1"/>
          </p:cNvSpPr>
          <p:nvPr>
            <p:ph type="body" sz="quarter" idx="18" hasCustomPrompt="1"/>
          </p:nvPr>
        </p:nvSpPr>
        <p:spPr>
          <a:xfrm>
            <a:off x="635081" y="2808840"/>
            <a:ext cx="1574717"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cxnSp>
        <p:nvCxnSpPr>
          <p:cNvPr id="54" name="Straight Connector 53">
            <a:extLst>
              <a:ext uri="{FF2B5EF4-FFF2-40B4-BE49-F238E27FC236}">
                <a16:creationId xmlns:a16="http://schemas.microsoft.com/office/drawing/2014/main" id="{CD62984E-4087-4025-8DDF-BBD1F5E3D1DE}"/>
              </a:ext>
            </a:extLst>
          </p:cNvPr>
          <p:cNvCxnSpPr>
            <a:cxnSpLocks/>
          </p:cNvCxnSpPr>
          <p:nvPr userDrawn="1"/>
        </p:nvCxnSpPr>
        <p:spPr>
          <a:xfrm flipH="1">
            <a:off x="538204" y="2796747"/>
            <a:ext cx="7029659"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55" name="Text Placeholder 4">
            <a:extLst>
              <a:ext uri="{FF2B5EF4-FFF2-40B4-BE49-F238E27FC236}">
                <a16:creationId xmlns:a16="http://schemas.microsoft.com/office/drawing/2014/main" id="{000061DA-2A21-416A-B39F-DD1D9932E3EE}"/>
              </a:ext>
            </a:extLst>
          </p:cNvPr>
          <p:cNvSpPr>
            <a:spLocks noGrp="1"/>
          </p:cNvSpPr>
          <p:nvPr>
            <p:ph type="body" sz="quarter" idx="19" hasCustomPrompt="1"/>
          </p:nvPr>
        </p:nvSpPr>
        <p:spPr>
          <a:xfrm>
            <a:off x="2386303" y="2808840"/>
            <a:ext cx="1574710"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sp>
        <p:nvSpPr>
          <p:cNvPr id="56" name="Text Placeholder 4">
            <a:extLst>
              <a:ext uri="{FF2B5EF4-FFF2-40B4-BE49-F238E27FC236}">
                <a16:creationId xmlns:a16="http://schemas.microsoft.com/office/drawing/2014/main" id="{70AACB4B-4EA2-4A85-8846-C17FA96DA72A}"/>
              </a:ext>
            </a:extLst>
          </p:cNvPr>
          <p:cNvSpPr>
            <a:spLocks noGrp="1"/>
          </p:cNvSpPr>
          <p:nvPr>
            <p:ph type="body" sz="quarter" idx="20" hasCustomPrompt="1"/>
          </p:nvPr>
        </p:nvSpPr>
        <p:spPr>
          <a:xfrm>
            <a:off x="4137524" y="2808840"/>
            <a:ext cx="1574703"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sp>
        <p:nvSpPr>
          <p:cNvPr id="57" name="Text Placeholder 4">
            <a:extLst>
              <a:ext uri="{FF2B5EF4-FFF2-40B4-BE49-F238E27FC236}">
                <a16:creationId xmlns:a16="http://schemas.microsoft.com/office/drawing/2014/main" id="{9A56E110-DA4D-4D6C-8B8F-4FDB9A62887A}"/>
              </a:ext>
            </a:extLst>
          </p:cNvPr>
          <p:cNvSpPr>
            <a:spLocks noGrp="1"/>
          </p:cNvSpPr>
          <p:nvPr>
            <p:ph type="body" sz="quarter" idx="21" hasCustomPrompt="1"/>
          </p:nvPr>
        </p:nvSpPr>
        <p:spPr>
          <a:xfrm>
            <a:off x="5888745" y="2808840"/>
            <a:ext cx="1574700"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sp>
        <p:nvSpPr>
          <p:cNvPr id="58" name="Text Placeholder 4">
            <a:extLst>
              <a:ext uri="{FF2B5EF4-FFF2-40B4-BE49-F238E27FC236}">
                <a16:creationId xmlns:a16="http://schemas.microsoft.com/office/drawing/2014/main" id="{044EEE50-F57A-4D75-BFA4-86B19FA5FDB7}"/>
              </a:ext>
            </a:extLst>
          </p:cNvPr>
          <p:cNvSpPr>
            <a:spLocks noGrp="1"/>
          </p:cNvSpPr>
          <p:nvPr>
            <p:ph type="body" sz="quarter" idx="23" hasCustomPrompt="1"/>
          </p:nvPr>
        </p:nvSpPr>
        <p:spPr>
          <a:xfrm>
            <a:off x="635081" y="3474074"/>
            <a:ext cx="1574717"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59" name="Text Placeholder 4">
            <a:extLst>
              <a:ext uri="{FF2B5EF4-FFF2-40B4-BE49-F238E27FC236}">
                <a16:creationId xmlns:a16="http://schemas.microsoft.com/office/drawing/2014/main" id="{0B7F89D1-FADD-4DDC-BF60-181CB86D183E}"/>
              </a:ext>
            </a:extLst>
          </p:cNvPr>
          <p:cNvSpPr>
            <a:spLocks noGrp="1"/>
          </p:cNvSpPr>
          <p:nvPr>
            <p:ph type="body" sz="quarter" idx="24" hasCustomPrompt="1"/>
          </p:nvPr>
        </p:nvSpPr>
        <p:spPr>
          <a:xfrm>
            <a:off x="2386303" y="3474074"/>
            <a:ext cx="1574710"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60" name="Text Placeholder 4">
            <a:extLst>
              <a:ext uri="{FF2B5EF4-FFF2-40B4-BE49-F238E27FC236}">
                <a16:creationId xmlns:a16="http://schemas.microsoft.com/office/drawing/2014/main" id="{EB699676-4076-4D8F-8F0A-CF9050336E5A}"/>
              </a:ext>
            </a:extLst>
          </p:cNvPr>
          <p:cNvSpPr>
            <a:spLocks noGrp="1"/>
          </p:cNvSpPr>
          <p:nvPr>
            <p:ph type="body" sz="quarter" idx="25" hasCustomPrompt="1"/>
          </p:nvPr>
        </p:nvSpPr>
        <p:spPr>
          <a:xfrm>
            <a:off x="4137524" y="3474074"/>
            <a:ext cx="1574703"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61" name="Text Placeholder 4">
            <a:extLst>
              <a:ext uri="{FF2B5EF4-FFF2-40B4-BE49-F238E27FC236}">
                <a16:creationId xmlns:a16="http://schemas.microsoft.com/office/drawing/2014/main" id="{F47EE1E7-5A1C-4B2E-AEFA-3419C75A2F02}"/>
              </a:ext>
            </a:extLst>
          </p:cNvPr>
          <p:cNvSpPr>
            <a:spLocks noGrp="1"/>
          </p:cNvSpPr>
          <p:nvPr>
            <p:ph type="body" sz="quarter" idx="26" hasCustomPrompt="1"/>
          </p:nvPr>
        </p:nvSpPr>
        <p:spPr>
          <a:xfrm>
            <a:off x="5888745" y="3474074"/>
            <a:ext cx="1574700"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62" name="Text Placeholder 20">
            <a:extLst>
              <a:ext uri="{FF2B5EF4-FFF2-40B4-BE49-F238E27FC236}">
                <a16:creationId xmlns:a16="http://schemas.microsoft.com/office/drawing/2014/main" id="{6873C581-5EB8-4151-89E0-B22F22FF0879}"/>
              </a:ext>
            </a:extLst>
          </p:cNvPr>
          <p:cNvSpPr>
            <a:spLocks noGrp="1"/>
          </p:cNvSpPr>
          <p:nvPr>
            <p:ph type="body" sz="quarter" idx="28" hasCustomPrompt="1"/>
          </p:nvPr>
        </p:nvSpPr>
        <p:spPr>
          <a:xfrm>
            <a:off x="635081" y="4205601"/>
            <a:ext cx="1574717" cy="923675"/>
          </a:xfrm>
          <a:prstGeom prst="rect">
            <a:avLst/>
          </a:prstGeom>
        </p:spPr>
        <p:txBody>
          <a:bodyPr lIns="0" rIns="0"/>
          <a:lstStyle>
            <a:lvl1pPr marL="169863" indent="-169863">
              <a:spcBef>
                <a:spcPts val="0"/>
              </a:spcBef>
              <a:spcAft>
                <a:spcPts val="300"/>
              </a:spcAft>
              <a:buClr>
                <a:schemeClr val="tx2"/>
              </a:buClr>
              <a:buFont typeface="Wingdings" panose="05000000000000000000" pitchFamily="2" charset="2"/>
              <a:buChar char="§"/>
              <a:defRPr lang="en-US" sz="1000" dirty="0"/>
            </a:lvl1pPr>
          </a:lstStyle>
          <a:p>
            <a:pPr marL="171442" lvl="0" indent="-171442">
              <a:spcBef>
                <a:spcPts val="0"/>
              </a:spcBef>
              <a:spcAft>
                <a:spcPts val="300"/>
              </a:spcAft>
              <a:buClr>
                <a:schemeClr val="tx2"/>
              </a:buClr>
              <a:buFont typeface="Wingdings" panose="05000000000000000000" pitchFamily="2" charset="2"/>
              <a:buChar char="§"/>
            </a:pPr>
            <a:r>
              <a:rPr lang="en-US" dirty="0"/>
              <a:t>Optional bio bullets</a:t>
            </a:r>
          </a:p>
        </p:txBody>
      </p:sp>
      <p:sp>
        <p:nvSpPr>
          <p:cNvPr id="63" name="Text Placeholder 20">
            <a:extLst>
              <a:ext uri="{FF2B5EF4-FFF2-40B4-BE49-F238E27FC236}">
                <a16:creationId xmlns:a16="http://schemas.microsoft.com/office/drawing/2014/main" id="{67A06848-EC27-473A-B41D-6CAFF3EB0FD3}"/>
              </a:ext>
            </a:extLst>
          </p:cNvPr>
          <p:cNvSpPr>
            <a:spLocks noGrp="1"/>
          </p:cNvSpPr>
          <p:nvPr>
            <p:ph type="body" sz="quarter" idx="29" hasCustomPrompt="1"/>
          </p:nvPr>
        </p:nvSpPr>
        <p:spPr>
          <a:xfrm>
            <a:off x="2386302" y="4205601"/>
            <a:ext cx="1574717" cy="923675"/>
          </a:xfrm>
          <a:prstGeom prst="rect">
            <a:avLst/>
          </a:prstGeom>
        </p:spPr>
        <p:txBody>
          <a:bodyPr lIns="0" rIns="0"/>
          <a:lstStyle>
            <a:lvl1pPr marL="171442" indent="-171442">
              <a:spcBef>
                <a:spcPts val="0"/>
              </a:spcBef>
              <a:spcAft>
                <a:spcPts val="300"/>
              </a:spcAft>
              <a:buClr>
                <a:schemeClr val="tx2"/>
              </a:buClr>
              <a:buFont typeface="Wingdings" panose="05000000000000000000" pitchFamily="2" charset="2"/>
              <a:buChar char="§"/>
              <a:defRPr sz="1000"/>
            </a:lvl1pPr>
          </a:lstStyle>
          <a:p>
            <a:pPr lvl="0"/>
            <a:r>
              <a:rPr lang="en-US" dirty="0"/>
              <a:t>Optional bio bullets</a:t>
            </a:r>
          </a:p>
        </p:txBody>
      </p:sp>
      <p:sp>
        <p:nvSpPr>
          <p:cNvPr id="64" name="Text Placeholder 20">
            <a:extLst>
              <a:ext uri="{FF2B5EF4-FFF2-40B4-BE49-F238E27FC236}">
                <a16:creationId xmlns:a16="http://schemas.microsoft.com/office/drawing/2014/main" id="{C0539921-E47C-4044-844E-1EFF2493DBEF}"/>
              </a:ext>
            </a:extLst>
          </p:cNvPr>
          <p:cNvSpPr>
            <a:spLocks noGrp="1"/>
          </p:cNvSpPr>
          <p:nvPr>
            <p:ph type="body" sz="quarter" idx="30" hasCustomPrompt="1"/>
          </p:nvPr>
        </p:nvSpPr>
        <p:spPr>
          <a:xfrm>
            <a:off x="4137523" y="4205601"/>
            <a:ext cx="1574717" cy="923675"/>
          </a:xfrm>
          <a:prstGeom prst="rect">
            <a:avLst/>
          </a:prstGeom>
        </p:spPr>
        <p:txBody>
          <a:bodyPr lIns="0" rIns="0"/>
          <a:lstStyle>
            <a:lvl1pPr marL="171442" indent="-171442">
              <a:spcBef>
                <a:spcPts val="0"/>
              </a:spcBef>
              <a:spcAft>
                <a:spcPts val="300"/>
              </a:spcAft>
              <a:buClr>
                <a:schemeClr val="tx2"/>
              </a:buClr>
              <a:buFont typeface="Wingdings" panose="05000000000000000000" pitchFamily="2" charset="2"/>
              <a:buChar char="§"/>
              <a:defRPr sz="1000"/>
            </a:lvl1pPr>
          </a:lstStyle>
          <a:p>
            <a:pPr lvl="0"/>
            <a:r>
              <a:rPr lang="en-US" dirty="0"/>
              <a:t>Optional bio bullets</a:t>
            </a:r>
          </a:p>
        </p:txBody>
      </p:sp>
      <p:sp>
        <p:nvSpPr>
          <p:cNvPr id="65" name="Text Placeholder 20">
            <a:extLst>
              <a:ext uri="{FF2B5EF4-FFF2-40B4-BE49-F238E27FC236}">
                <a16:creationId xmlns:a16="http://schemas.microsoft.com/office/drawing/2014/main" id="{F1BBE996-F1ED-417A-B079-DF07EA15A986}"/>
              </a:ext>
            </a:extLst>
          </p:cNvPr>
          <p:cNvSpPr>
            <a:spLocks noGrp="1"/>
          </p:cNvSpPr>
          <p:nvPr>
            <p:ph type="body" sz="quarter" idx="31" hasCustomPrompt="1"/>
          </p:nvPr>
        </p:nvSpPr>
        <p:spPr>
          <a:xfrm>
            <a:off x="5888744" y="4205601"/>
            <a:ext cx="1574717" cy="923675"/>
          </a:xfrm>
          <a:prstGeom prst="rect">
            <a:avLst/>
          </a:prstGeom>
        </p:spPr>
        <p:txBody>
          <a:bodyPr lIns="0" rIns="0"/>
          <a:lstStyle>
            <a:lvl1pPr marL="171442" indent="-171442">
              <a:spcBef>
                <a:spcPts val="0"/>
              </a:spcBef>
              <a:spcAft>
                <a:spcPts val="300"/>
              </a:spcAft>
              <a:buClr>
                <a:schemeClr val="tx2"/>
              </a:buClr>
              <a:buFont typeface="Wingdings" panose="05000000000000000000" pitchFamily="2" charset="2"/>
              <a:buChar char="§"/>
              <a:defRPr sz="1000"/>
            </a:lvl1pPr>
          </a:lstStyle>
          <a:p>
            <a:pPr lvl="0"/>
            <a:r>
              <a:rPr lang="en-US" dirty="0"/>
              <a:t>Optional bio bullets</a:t>
            </a:r>
          </a:p>
        </p:txBody>
      </p:sp>
      <p:cxnSp>
        <p:nvCxnSpPr>
          <p:cNvPr id="66" name="Straight Connector 65">
            <a:extLst>
              <a:ext uri="{FF2B5EF4-FFF2-40B4-BE49-F238E27FC236}">
                <a16:creationId xmlns:a16="http://schemas.microsoft.com/office/drawing/2014/main" id="{7F535DE9-DA52-4556-9A84-A0663CB61E5C}"/>
              </a:ext>
            </a:extLst>
          </p:cNvPr>
          <p:cNvCxnSpPr>
            <a:cxnSpLocks/>
          </p:cNvCxnSpPr>
          <p:nvPr userDrawn="1"/>
        </p:nvCxnSpPr>
        <p:spPr>
          <a:xfrm>
            <a:off x="538826"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8578CE28-F317-4A14-B851-60029FF7F4DE}"/>
              </a:ext>
            </a:extLst>
          </p:cNvPr>
          <p:cNvCxnSpPr>
            <a:cxnSpLocks/>
          </p:cNvCxnSpPr>
          <p:nvPr userDrawn="1"/>
        </p:nvCxnSpPr>
        <p:spPr>
          <a:xfrm>
            <a:off x="2290047"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B96A3BA6-D15E-457E-A316-56879DB548FA}"/>
              </a:ext>
            </a:extLst>
          </p:cNvPr>
          <p:cNvCxnSpPr>
            <a:cxnSpLocks/>
          </p:cNvCxnSpPr>
          <p:nvPr userDrawn="1"/>
        </p:nvCxnSpPr>
        <p:spPr>
          <a:xfrm>
            <a:off x="4041268"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88C0A473-257E-4065-907A-29B59B4EE15A}"/>
              </a:ext>
            </a:extLst>
          </p:cNvPr>
          <p:cNvCxnSpPr>
            <a:cxnSpLocks/>
          </p:cNvCxnSpPr>
          <p:nvPr userDrawn="1"/>
        </p:nvCxnSpPr>
        <p:spPr>
          <a:xfrm>
            <a:off x="5792489"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71" name="Picture Placeholder 2">
            <a:extLst>
              <a:ext uri="{FF2B5EF4-FFF2-40B4-BE49-F238E27FC236}">
                <a16:creationId xmlns:a16="http://schemas.microsoft.com/office/drawing/2014/main" id="{FB08E9DA-6AE6-4DEE-ACD0-757C95AE2A2F}"/>
              </a:ext>
            </a:extLst>
          </p:cNvPr>
          <p:cNvSpPr>
            <a:spLocks noGrp="1"/>
          </p:cNvSpPr>
          <p:nvPr>
            <p:ph type="pic" sz="quarter" idx="13" hasCustomPrompt="1"/>
          </p:nvPr>
        </p:nvSpPr>
        <p:spPr>
          <a:xfrm>
            <a:off x="552257"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72" name="Picture Placeholder 2">
            <a:extLst>
              <a:ext uri="{FF2B5EF4-FFF2-40B4-BE49-F238E27FC236}">
                <a16:creationId xmlns:a16="http://schemas.microsoft.com/office/drawing/2014/main" id="{A787D92C-F298-49B0-9EE2-75F31C376395}"/>
              </a:ext>
            </a:extLst>
          </p:cNvPr>
          <p:cNvSpPr>
            <a:spLocks noGrp="1"/>
          </p:cNvSpPr>
          <p:nvPr>
            <p:ph type="pic" sz="quarter" idx="14" hasCustomPrompt="1"/>
          </p:nvPr>
        </p:nvSpPr>
        <p:spPr>
          <a:xfrm>
            <a:off x="2303478"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73" name="Picture Placeholder 2">
            <a:extLst>
              <a:ext uri="{FF2B5EF4-FFF2-40B4-BE49-F238E27FC236}">
                <a16:creationId xmlns:a16="http://schemas.microsoft.com/office/drawing/2014/main" id="{02776928-3100-42AE-867B-9902089BFB17}"/>
              </a:ext>
            </a:extLst>
          </p:cNvPr>
          <p:cNvSpPr>
            <a:spLocks noGrp="1"/>
          </p:cNvSpPr>
          <p:nvPr>
            <p:ph type="pic" sz="quarter" idx="15" hasCustomPrompt="1"/>
          </p:nvPr>
        </p:nvSpPr>
        <p:spPr>
          <a:xfrm>
            <a:off x="4054699"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28" name="Slide Number Placeholder 5">
            <a:extLst>
              <a:ext uri="{FF2B5EF4-FFF2-40B4-BE49-F238E27FC236}">
                <a16:creationId xmlns:a16="http://schemas.microsoft.com/office/drawing/2014/main" id="{9B6F6EEE-B5E6-4EE0-82A1-4D511A352CB1}"/>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Tree>
    <p:extLst>
      <p:ext uri="{BB962C8B-B14F-4D97-AF65-F5344CB8AC3E}">
        <p14:creationId xmlns:p14="http://schemas.microsoft.com/office/powerpoint/2010/main" val="2502205440"/>
      </p:ext>
    </p:extLst>
  </p:cSld>
  <p:clrMapOvr>
    <a:masterClrMapping/>
  </p:clrMapOvr>
  <p:extLst>
    <p:ext uri="{DCECCB84-F9BA-43D5-87BE-67443E8EF086}">
      <p15:sldGuideLst xmlns:p15="http://schemas.microsoft.com/office/powerpoint/2012/main">
        <p15:guide id="1" orient="horz" pos="816" userDrawn="1">
          <p15:clr>
            <a:srgbClr val="FBAE40"/>
          </p15:clr>
        </p15:guide>
        <p15:guide id="2" orient="horz" pos="360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EPC Bio Slide (Three)">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F18C1AFD-31CF-47CB-8845-7CF8EE206A24}"/>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22" name="Rectangle 21">
            <a:extLst>
              <a:ext uri="{FF2B5EF4-FFF2-40B4-BE49-F238E27FC236}">
                <a16:creationId xmlns:a16="http://schemas.microsoft.com/office/drawing/2014/main" id="{6B869D62-8C9B-4F47-BE1E-542A17E70A67}"/>
              </a:ext>
            </a:extLst>
          </p:cNvPr>
          <p:cNvSpPr/>
          <p:nvPr userDrawn="1"/>
        </p:nvSpPr>
        <p:spPr>
          <a:xfrm>
            <a:off x="4041268"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1" name="Rectangle 30">
            <a:extLst>
              <a:ext uri="{FF2B5EF4-FFF2-40B4-BE49-F238E27FC236}">
                <a16:creationId xmlns:a16="http://schemas.microsoft.com/office/drawing/2014/main" id="{F7504446-02E3-4617-8CC3-2F35BC48483F}"/>
              </a:ext>
            </a:extLst>
          </p:cNvPr>
          <p:cNvSpPr/>
          <p:nvPr userDrawn="1"/>
        </p:nvSpPr>
        <p:spPr>
          <a:xfrm>
            <a:off x="2290047"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3" name="Rectangle 32">
            <a:extLst>
              <a:ext uri="{FF2B5EF4-FFF2-40B4-BE49-F238E27FC236}">
                <a16:creationId xmlns:a16="http://schemas.microsoft.com/office/drawing/2014/main" id="{1ABA5786-50BB-4F00-9267-92B8178E0CFB}"/>
              </a:ext>
            </a:extLst>
          </p:cNvPr>
          <p:cNvSpPr/>
          <p:nvPr userDrawn="1"/>
        </p:nvSpPr>
        <p:spPr>
          <a:xfrm>
            <a:off x="538826"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4" name="Picture Placeholder 2">
            <a:extLst>
              <a:ext uri="{FF2B5EF4-FFF2-40B4-BE49-F238E27FC236}">
                <a16:creationId xmlns:a16="http://schemas.microsoft.com/office/drawing/2014/main" id="{43D9B22C-F5AF-4F1C-9E3B-9F72256E8B59}"/>
              </a:ext>
            </a:extLst>
          </p:cNvPr>
          <p:cNvSpPr>
            <a:spLocks noGrp="1"/>
          </p:cNvSpPr>
          <p:nvPr>
            <p:ph type="pic" sz="quarter" idx="13" hasCustomPrompt="1"/>
          </p:nvPr>
        </p:nvSpPr>
        <p:spPr>
          <a:xfrm>
            <a:off x="552257"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35" name="Picture Placeholder 2">
            <a:extLst>
              <a:ext uri="{FF2B5EF4-FFF2-40B4-BE49-F238E27FC236}">
                <a16:creationId xmlns:a16="http://schemas.microsoft.com/office/drawing/2014/main" id="{7A31C0B0-7759-41BB-A2C5-D7B4A95000E2}"/>
              </a:ext>
            </a:extLst>
          </p:cNvPr>
          <p:cNvSpPr>
            <a:spLocks noGrp="1"/>
          </p:cNvSpPr>
          <p:nvPr>
            <p:ph type="pic" sz="quarter" idx="14" hasCustomPrompt="1"/>
          </p:nvPr>
        </p:nvSpPr>
        <p:spPr>
          <a:xfrm>
            <a:off x="2303478"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36" name="Picture Placeholder 2">
            <a:extLst>
              <a:ext uri="{FF2B5EF4-FFF2-40B4-BE49-F238E27FC236}">
                <a16:creationId xmlns:a16="http://schemas.microsoft.com/office/drawing/2014/main" id="{1C4EE076-BC4D-4195-9986-58695F05E757}"/>
              </a:ext>
            </a:extLst>
          </p:cNvPr>
          <p:cNvSpPr>
            <a:spLocks noGrp="1"/>
          </p:cNvSpPr>
          <p:nvPr>
            <p:ph type="pic" sz="quarter" idx="15" hasCustomPrompt="1"/>
          </p:nvPr>
        </p:nvSpPr>
        <p:spPr>
          <a:xfrm>
            <a:off x="4054699"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40" name="Text Placeholder 4">
            <a:extLst>
              <a:ext uri="{FF2B5EF4-FFF2-40B4-BE49-F238E27FC236}">
                <a16:creationId xmlns:a16="http://schemas.microsoft.com/office/drawing/2014/main" id="{02D4147E-BEC9-4A85-BCAC-454F002DC068}"/>
              </a:ext>
            </a:extLst>
          </p:cNvPr>
          <p:cNvSpPr>
            <a:spLocks noGrp="1"/>
          </p:cNvSpPr>
          <p:nvPr>
            <p:ph type="body" sz="quarter" idx="18" hasCustomPrompt="1"/>
          </p:nvPr>
        </p:nvSpPr>
        <p:spPr>
          <a:xfrm>
            <a:off x="635081" y="2808840"/>
            <a:ext cx="1574717"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cxnSp>
        <p:nvCxnSpPr>
          <p:cNvPr id="41" name="Straight Connector 40">
            <a:extLst>
              <a:ext uri="{FF2B5EF4-FFF2-40B4-BE49-F238E27FC236}">
                <a16:creationId xmlns:a16="http://schemas.microsoft.com/office/drawing/2014/main" id="{FCAC554E-3CF8-4ACF-9789-F5A3A99F69C0}"/>
              </a:ext>
            </a:extLst>
          </p:cNvPr>
          <p:cNvCxnSpPr>
            <a:cxnSpLocks/>
          </p:cNvCxnSpPr>
          <p:nvPr userDrawn="1"/>
        </p:nvCxnSpPr>
        <p:spPr>
          <a:xfrm flipH="1">
            <a:off x="538205" y="2796747"/>
            <a:ext cx="5254284"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42" name="Text Placeholder 4">
            <a:extLst>
              <a:ext uri="{FF2B5EF4-FFF2-40B4-BE49-F238E27FC236}">
                <a16:creationId xmlns:a16="http://schemas.microsoft.com/office/drawing/2014/main" id="{65E30E46-01DC-457E-8BFD-7D2153D17EEC}"/>
              </a:ext>
            </a:extLst>
          </p:cNvPr>
          <p:cNvSpPr>
            <a:spLocks noGrp="1"/>
          </p:cNvSpPr>
          <p:nvPr>
            <p:ph type="body" sz="quarter" idx="19" hasCustomPrompt="1"/>
          </p:nvPr>
        </p:nvSpPr>
        <p:spPr>
          <a:xfrm>
            <a:off x="2386303" y="2808840"/>
            <a:ext cx="1574710"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sp>
        <p:nvSpPr>
          <p:cNvPr id="43" name="Text Placeholder 4">
            <a:extLst>
              <a:ext uri="{FF2B5EF4-FFF2-40B4-BE49-F238E27FC236}">
                <a16:creationId xmlns:a16="http://schemas.microsoft.com/office/drawing/2014/main" id="{920F3D92-11B7-4694-9F9B-6B6E8D025BD6}"/>
              </a:ext>
            </a:extLst>
          </p:cNvPr>
          <p:cNvSpPr>
            <a:spLocks noGrp="1"/>
          </p:cNvSpPr>
          <p:nvPr>
            <p:ph type="body" sz="quarter" idx="20" hasCustomPrompt="1"/>
          </p:nvPr>
        </p:nvSpPr>
        <p:spPr>
          <a:xfrm>
            <a:off x="4137524" y="2808840"/>
            <a:ext cx="1574703"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sp>
        <p:nvSpPr>
          <p:cNvPr id="44" name="Text Placeholder 4">
            <a:extLst>
              <a:ext uri="{FF2B5EF4-FFF2-40B4-BE49-F238E27FC236}">
                <a16:creationId xmlns:a16="http://schemas.microsoft.com/office/drawing/2014/main" id="{CCE543E0-555E-4A7C-9E30-B42C70E61745}"/>
              </a:ext>
            </a:extLst>
          </p:cNvPr>
          <p:cNvSpPr>
            <a:spLocks noGrp="1"/>
          </p:cNvSpPr>
          <p:nvPr>
            <p:ph type="body" sz="quarter" idx="23" hasCustomPrompt="1"/>
          </p:nvPr>
        </p:nvSpPr>
        <p:spPr>
          <a:xfrm>
            <a:off x="635081" y="3474074"/>
            <a:ext cx="1574717"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45" name="Text Placeholder 4">
            <a:extLst>
              <a:ext uri="{FF2B5EF4-FFF2-40B4-BE49-F238E27FC236}">
                <a16:creationId xmlns:a16="http://schemas.microsoft.com/office/drawing/2014/main" id="{FB1C14CE-A75B-4D0C-81DF-78190F45A181}"/>
              </a:ext>
            </a:extLst>
          </p:cNvPr>
          <p:cNvSpPr>
            <a:spLocks noGrp="1"/>
          </p:cNvSpPr>
          <p:nvPr>
            <p:ph type="body" sz="quarter" idx="24" hasCustomPrompt="1"/>
          </p:nvPr>
        </p:nvSpPr>
        <p:spPr>
          <a:xfrm>
            <a:off x="2386303" y="3474074"/>
            <a:ext cx="1574710"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46" name="Text Placeholder 4">
            <a:extLst>
              <a:ext uri="{FF2B5EF4-FFF2-40B4-BE49-F238E27FC236}">
                <a16:creationId xmlns:a16="http://schemas.microsoft.com/office/drawing/2014/main" id="{1FD9BF7A-C66C-4546-853C-B3C7D7A77412}"/>
              </a:ext>
            </a:extLst>
          </p:cNvPr>
          <p:cNvSpPr>
            <a:spLocks noGrp="1"/>
          </p:cNvSpPr>
          <p:nvPr>
            <p:ph type="body" sz="quarter" idx="25" hasCustomPrompt="1"/>
          </p:nvPr>
        </p:nvSpPr>
        <p:spPr>
          <a:xfrm>
            <a:off x="4137524" y="3474074"/>
            <a:ext cx="1574703"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47" name="Text Placeholder 20">
            <a:extLst>
              <a:ext uri="{FF2B5EF4-FFF2-40B4-BE49-F238E27FC236}">
                <a16:creationId xmlns:a16="http://schemas.microsoft.com/office/drawing/2014/main" id="{7FDC1FF0-3E84-4AF4-B324-162976C929D1}"/>
              </a:ext>
            </a:extLst>
          </p:cNvPr>
          <p:cNvSpPr>
            <a:spLocks noGrp="1"/>
          </p:cNvSpPr>
          <p:nvPr>
            <p:ph type="body" sz="quarter" idx="28" hasCustomPrompt="1"/>
          </p:nvPr>
        </p:nvSpPr>
        <p:spPr>
          <a:xfrm>
            <a:off x="635081" y="4205601"/>
            <a:ext cx="1574717" cy="923675"/>
          </a:xfrm>
          <a:prstGeom prst="rect">
            <a:avLst/>
          </a:prstGeom>
        </p:spPr>
        <p:txBody>
          <a:bodyPr lIns="0" rIns="0"/>
          <a:lstStyle>
            <a:lvl1pPr marL="169863" indent="-169863">
              <a:spcBef>
                <a:spcPts val="0"/>
              </a:spcBef>
              <a:spcAft>
                <a:spcPts val="300"/>
              </a:spcAft>
              <a:buClr>
                <a:schemeClr val="tx2"/>
              </a:buClr>
              <a:buFont typeface="Wingdings" panose="05000000000000000000" pitchFamily="2" charset="2"/>
              <a:buChar char="§"/>
              <a:defRPr lang="en-US" sz="1000" dirty="0"/>
            </a:lvl1pPr>
          </a:lstStyle>
          <a:p>
            <a:pPr marL="171442" lvl="0" indent="-171442">
              <a:spcBef>
                <a:spcPts val="0"/>
              </a:spcBef>
              <a:spcAft>
                <a:spcPts val="300"/>
              </a:spcAft>
              <a:buClr>
                <a:schemeClr val="tx2"/>
              </a:buClr>
              <a:buFont typeface="Wingdings" panose="05000000000000000000" pitchFamily="2" charset="2"/>
              <a:buChar char="§"/>
            </a:pPr>
            <a:r>
              <a:rPr lang="en-US" dirty="0"/>
              <a:t>Optional bio bullets</a:t>
            </a:r>
          </a:p>
        </p:txBody>
      </p:sp>
      <p:sp>
        <p:nvSpPr>
          <p:cNvPr id="48" name="Text Placeholder 20">
            <a:extLst>
              <a:ext uri="{FF2B5EF4-FFF2-40B4-BE49-F238E27FC236}">
                <a16:creationId xmlns:a16="http://schemas.microsoft.com/office/drawing/2014/main" id="{D9D86167-87D1-470C-9A29-D9DCCBDBE998}"/>
              </a:ext>
            </a:extLst>
          </p:cNvPr>
          <p:cNvSpPr>
            <a:spLocks noGrp="1"/>
          </p:cNvSpPr>
          <p:nvPr>
            <p:ph type="body" sz="quarter" idx="29" hasCustomPrompt="1"/>
          </p:nvPr>
        </p:nvSpPr>
        <p:spPr>
          <a:xfrm>
            <a:off x="2386302" y="4205601"/>
            <a:ext cx="1574717" cy="923675"/>
          </a:xfrm>
          <a:prstGeom prst="rect">
            <a:avLst/>
          </a:prstGeom>
        </p:spPr>
        <p:txBody>
          <a:bodyPr lIns="0" rIns="0"/>
          <a:lstStyle>
            <a:lvl1pPr marL="171442" indent="-171442">
              <a:spcBef>
                <a:spcPts val="0"/>
              </a:spcBef>
              <a:spcAft>
                <a:spcPts val="300"/>
              </a:spcAft>
              <a:buClr>
                <a:schemeClr val="tx2"/>
              </a:buClr>
              <a:buFont typeface="Wingdings" panose="05000000000000000000" pitchFamily="2" charset="2"/>
              <a:buChar char="§"/>
              <a:defRPr sz="1000"/>
            </a:lvl1pPr>
          </a:lstStyle>
          <a:p>
            <a:pPr lvl="0"/>
            <a:r>
              <a:rPr lang="en-US" dirty="0"/>
              <a:t>Optional bio bullets</a:t>
            </a:r>
          </a:p>
        </p:txBody>
      </p:sp>
      <p:sp>
        <p:nvSpPr>
          <p:cNvPr id="49" name="Text Placeholder 20">
            <a:extLst>
              <a:ext uri="{FF2B5EF4-FFF2-40B4-BE49-F238E27FC236}">
                <a16:creationId xmlns:a16="http://schemas.microsoft.com/office/drawing/2014/main" id="{6148F9A7-B192-409E-8D8D-514F8C465138}"/>
              </a:ext>
            </a:extLst>
          </p:cNvPr>
          <p:cNvSpPr>
            <a:spLocks noGrp="1"/>
          </p:cNvSpPr>
          <p:nvPr>
            <p:ph type="body" sz="quarter" idx="30" hasCustomPrompt="1"/>
          </p:nvPr>
        </p:nvSpPr>
        <p:spPr>
          <a:xfrm>
            <a:off x="4137523" y="4205601"/>
            <a:ext cx="1574717" cy="923675"/>
          </a:xfrm>
          <a:prstGeom prst="rect">
            <a:avLst/>
          </a:prstGeom>
        </p:spPr>
        <p:txBody>
          <a:bodyPr lIns="0" rIns="0"/>
          <a:lstStyle>
            <a:lvl1pPr marL="171442" indent="-171442">
              <a:spcBef>
                <a:spcPts val="0"/>
              </a:spcBef>
              <a:spcAft>
                <a:spcPts val="300"/>
              </a:spcAft>
              <a:buClr>
                <a:schemeClr val="tx2"/>
              </a:buClr>
              <a:buFont typeface="Wingdings" panose="05000000000000000000" pitchFamily="2" charset="2"/>
              <a:buChar char="§"/>
              <a:defRPr sz="1000"/>
            </a:lvl1pPr>
          </a:lstStyle>
          <a:p>
            <a:pPr lvl="0"/>
            <a:r>
              <a:rPr lang="en-US" dirty="0"/>
              <a:t>Optional bio bullets</a:t>
            </a:r>
          </a:p>
        </p:txBody>
      </p:sp>
      <p:cxnSp>
        <p:nvCxnSpPr>
          <p:cNvPr id="50" name="Straight Connector 49">
            <a:extLst>
              <a:ext uri="{FF2B5EF4-FFF2-40B4-BE49-F238E27FC236}">
                <a16:creationId xmlns:a16="http://schemas.microsoft.com/office/drawing/2014/main" id="{F143F506-18F8-4D84-803F-A9B57249B9E6}"/>
              </a:ext>
            </a:extLst>
          </p:cNvPr>
          <p:cNvCxnSpPr>
            <a:cxnSpLocks/>
          </p:cNvCxnSpPr>
          <p:nvPr userDrawn="1"/>
        </p:nvCxnSpPr>
        <p:spPr>
          <a:xfrm>
            <a:off x="538826"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5A0F4C15-A113-46D9-A998-085063C958FA}"/>
              </a:ext>
            </a:extLst>
          </p:cNvPr>
          <p:cNvCxnSpPr>
            <a:cxnSpLocks/>
          </p:cNvCxnSpPr>
          <p:nvPr userDrawn="1"/>
        </p:nvCxnSpPr>
        <p:spPr>
          <a:xfrm>
            <a:off x="2290047"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B90B1DFE-9178-48C1-9A1B-5692C1C59B3D}"/>
              </a:ext>
            </a:extLst>
          </p:cNvPr>
          <p:cNvCxnSpPr>
            <a:cxnSpLocks/>
          </p:cNvCxnSpPr>
          <p:nvPr userDrawn="1"/>
        </p:nvCxnSpPr>
        <p:spPr>
          <a:xfrm>
            <a:off x="4041268"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3" name="Slide Number Placeholder 5">
            <a:extLst>
              <a:ext uri="{FF2B5EF4-FFF2-40B4-BE49-F238E27FC236}">
                <a16:creationId xmlns:a16="http://schemas.microsoft.com/office/drawing/2014/main" id="{43589AB0-2244-4DAA-AF3B-628A69D18B98}"/>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Tree>
    <p:extLst>
      <p:ext uri="{BB962C8B-B14F-4D97-AF65-F5344CB8AC3E}">
        <p14:creationId xmlns:p14="http://schemas.microsoft.com/office/powerpoint/2010/main" val="983764523"/>
      </p:ext>
    </p:extLst>
  </p:cSld>
  <p:clrMapOvr>
    <a:masterClrMapping/>
  </p:clrMapOvr>
  <p:extLst>
    <p:ext uri="{DCECCB84-F9BA-43D5-87BE-67443E8EF086}">
      <p15:sldGuideLst xmlns:p15="http://schemas.microsoft.com/office/powerpoint/2012/main">
        <p15:guide id="1" orient="horz" pos="816" userDrawn="1">
          <p15:clr>
            <a:srgbClr val="FBAE40"/>
          </p15:clr>
        </p15:guide>
        <p15:guide id="2" orient="horz" pos="360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NEPC Bio Slide (Two)">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F18C1AFD-31CF-47CB-8845-7CF8EE206A24}"/>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18" name="Rectangle 17">
            <a:extLst>
              <a:ext uri="{FF2B5EF4-FFF2-40B4-BE49-F238E27FC236}">
                <a16:creationId xmlns:a16="http://schemas.microsoft.com/office/drawing/2014/main" id="{1F55432A-0EF7-4109-AFE4-03E701A3B8AB}"/>
              </a:ext>
            </a:extLst>
          </p:cNvPr>
          <p:cNvSpPr/>
          <p:nvPr userDrawn="1"/>
        </p:nvSpPr>
        <p:spPr>
          <a:xfrm>
            <a:off x="2290047"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1" name="Rectangle 20">
            <a:extLst>
              <a:ext uri="{FF2B5EF4-FFF2-40B4-BE49-F238E27FC236}">
                <a16:creationId xmlns:a16="http://schemas.microsoft.com/office/drawing/2014/main" id="{95A0E176-1533-4832-9C21-85A7978FEFC6}"/>
              </a:ext>
            </a:extLst>
          </p:cNvPr>
          <p:cNvSpPr/>
          <p:nvPr userDrawn="1"/>
        </p:nvSpPr>
        <p:spPr>
          <a:xfrm>
            <a:off x="538826"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2" name="Picture Placeholder 2">
            <a:extLst>
              <a:ext uri="{FF2B5EF4-FFF2-40B4-BE49-F238E27FC236}">
                <a16:creationId xmlns:a16="http://schemas.microsoft.com/office/drawing/2014/main" id="{890FC412-B27D-4F61-9DA4-617509943320}"/>
              </a:ext>
            </a:extLst>
          </p:cNvPr>
          <p:cNvSpPr>
            <a:spLocks noGrp="1"/>
          </p:cNvSpPr>
          <p:nvPr>
            <p:ph type="pic" sz="quarter" idx="13" hasCustomPrompt="1"/>
          </p:nvPr>
        </p:nvSpPr>
        <p:spPr>
          <a:xfrm>
            <a:off x="549459"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24" name="Picture Placeholder 2">
            <a:extLst>
              <a:ext uri="{FF2B5EF4-FFF2-40B4-BE49-F238E27FC236}">
                <a16:creationId xmlns:a16="http://schemas.microsoft.com/office/drawing/2014/main" id="{1320405E-4867-4C01-8A3B-7E3A9FA32A26}"/>
              </a:ext>
            </a:extLst>
          </p:cNvPr>
          <p:cNvSpPr>
            <a:spLocks noGrp="1"/>
          </p:cNvSpPr>
          <p:nvPr>
            <p:ph type="pic" sz="quarter" idx="14" hasCustomPrompt="1"/>
          </p:nvPr>
        </p:nvSpPr>
        <p:spPr>
          <a:xfrm>
            <a:off x="2300680"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26" name="Text Placeholder 4">
            <a:extLst>
              <a:ext uri="{FF2B5EF4-FFF2-40B4-BE49-F238E27FC236}">
                <a16:creationId xmlns:a16="http://schemas.microsoft.com/office/drawing/2014/main" id="{BECE2461-5DD2-4000-A57D-901D158F82B6}"/>
              </a:ext>
            </a:extLst>
          </p:cNvPr>
          <p:cNvSpPr>
            <a:spLocks noGrp="1"/>
          </p:cNvSpPr>
          <p:nvPr>
            <p:ph type="body" sz="quarter" idx="18" hasCustomPrompt="1"/>
          </p:nvPr>
        </p:nvSpPr>
        <p:spPr>
          <a:xfrm>
            <a:off x="635081" y="2808840"/>
            <a:ext cx="1574717"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cxnSp>
        <p:nvCxnSpPr>
          <p:cNvPr id="29" name="Straight Connector 28">
            <a:extLst>
              <a:ext uri="{FF2B5EF4-FFF2-40B4-BE49-F238E27FC236}">
                <a16:creationId xmlns:a16="http://schemas.microsoft.com/office/drawing/2014/main" id="{A73B059F-D541-4113-B0FD-DECA0C387873}"/>
              </a:ext>
            </a:extLst>
          </p:cNvPr>
          <p:cNvCxnSpPr>
            <a:cxnSpLocks/>
          </p:cNvCxnSpPr>
          <p:nvPr userDrawn="1"/>
        </p:nvCxnSpPr>
        <p:spPr>
          <a:xfrm flipH="1">
            <a:off x="538205" y="2796747"/>
            <a:ext cx="3503063"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0" name="Text Placeholder 4">
            <a:extLst>
              <a:ext uri="{FF2B5EF4-FFF2-40B4-BE49-F238E27FC236}">
                <a16:creationId xmlns:a16="http://schemas.microsoft.com/office/drawing/2014/main" id="{C2461D31-257A-4475-AFB5-EC2052248134}"/>
              </a:ext>
            </a:extLst>
          </p:cNvPr>
          <p:cNvSpPr>
            <a:spLocks noGrp="1"/>
          </p:cNvSpPr>
          <p:nvPr>
            <p:ph type="body" sz="quarter" idx="19" hasCustomPrompt="1"/>
          </p:nvPr>
        </p:nvSpPr>
        <p:spPr>
          <a:xfrm>
            <a:off x="2386303" y="2808840"/>
            <a:ext cx="1574710"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sp>
        <p:nvSpPr>
          <p:cNvPr id="33" name="Text Placeholder 4">
            <a:extLst>
              <a:ext uri="{FF2B5EF4-FFF2-40B4-BE49-F238E27FC236}">
                <a16:creationId xmlns:a16="http://schemas.microsoft.com/office/drawing/2014/main" id="{229A6765-2452-47A7-80B1-219A5E214AB7}"/>
              </a:ext>
            </a:extLst>
          </p:cNvPr>
          <p:cNvSpPr>
            <a:spLocks noGrp="1"/>
          </p:cNvSpPr>
          <p:nvPr>
            <p:ph type="body" sz="quarter" idx="23" hasCustomPrompt="1"/>
          </p:nvPr>
        </p:nvSpPr>
        <p:spPr>
          <a:xfrm>
            <a:off x="635081" y="3474074"/>
            <a:ext cx="1574717"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34" name="Text Placeholder 4">
            <a:extLst>
              <a:ext uri="{FF2B5EF4-FFF2-40B4-BE49-F238E27FC236}">
                <a16:creationId xmlns:a16="http://schemas.microsoft.com/office/drawing/2014/main" id="{8E0AB945-D478-4F4B-9FCB-EE7589A73890}"/>
              </a:ext>
            </a:extLst>
          </p:cNvPr>
          <p:cNvSpPr>
            <a:spLocks noGrp="1"/>
          </p:cNvSpPr>
          <p:nvPr>
            <p:ph type="body" sz="quarter" idx="24" hasCustomPrompt="1"/>
          </p:nvPr>
        </p:nvSpPr>
        <p:spPr>
          <a:xfrm>
            <a:off x="2386303" y="3474074"/>
            <a:ext cx="1574710"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36" name="Text Placeholder 20">
            <a:extLst>
              <a:ext uri="{FF2B5EF4-FFF2-40B4-BE49-F238E27FC236}">
                <a16:creationId xmlns:a16="http://schemas.microsoft.com/office/drawing/2014/main" id="{34573350-1A3E-40CF-BECA-5D71728A4D39}"/>
              </a:ext>
            </a:extLst>
          </p:cNvPr>
          <p:cNvSpPr>
            <a:spLocks noGrp="1"/>
          </p:cNvSpPr>
          <p:nvPr>
            <p:ph type="body" sz="quarter" idx="28" hasCustomPrompt="1"/>
          </p:nvPr>
        </p:nvSpPr>
        <p:spPr>
          <a:xfrm>
            <a:off x="635081" y="4205601"/>
            <a:ext cx="1574717" cy="923675"/>
          </a:xfrm>
          <a:prstGeom prst="rect">
            <a:avLst/>
          </a:prstGeom>
        </p:spPr>
        <p:txBody>
          <a:bodyPr lIns="0" rIns="0"/>
          <a:lstStyle>
            <a:lvl1pPr marL="169863" indent="-169863">
              <a:spcBef>
                <a:spcPts val="0"/>
              </a:spcBef>
              <a:spcAft>
                <a:spcPts val="300"/>
              </a:spcAft>
              <a:buClr>
                <a:schemeClr val="tx2"/>
              </a:buClr>
              <a:buFont typeface="Wingdings" panose="05000000000000000000" pitchFamily="2" charset="2"/>
              <a:buChar char="§"/>
              <a:defRPr lang="en-US" sz="1000" dirty="0"/>
            </a:lvl1pPr>
          </a:lstStyle>
          <a:p>
            <a:pPr marL="171442" lvl="0" indent="-171442">
              <a:spcBef>
                <a:spcPts val="0"/>
              </a:spcBef>
              <a:spcAft>
                <a:spcPts val="300"/>
              </a:spcAft>
              <a:buClr>
                <a:schemeClr val="tx2"/>
              </a:buClr>
              <a:buFont typeface="Wingdings" panose="05000000000000000000" pitchFamily="2" charset="2"/>
              <a:buChar char="§"/>
            </a:pPr>
            <a:r>
              <a:rPr lang="en-US" dirty="0"/>
              <a:t>Optional bio bullets</a:t>
            </a:r>
          </a:p>
        </p:txBody>
      </p:sp>
      <p:sp>
        <p:nvSpPr>
          <p:cNvPr id="37" name="Text Placeholder 20">
            <a:extLst>
              <a:ext uri="{FF2B5EF4-FFF2-40B4-BE49-F238E27FC236}">
                <a16:creationId xmlns:a16="http://schemas.microsoft.com/office/drawing/2014/main" id="{DCBFFEC1-60FA-4537-997D-9E7513D459F6}"/>
              </a:ext>
            </a:extLst>
          </p:cNvPr>
          <p:cNvSpPr>
            <a:spLocks noGrp="1"/>
          </p:cNvSpPr>
          <p:nvPr>
            <p:ph type="body" sz="quarter" idx="29" hasCustomPrompt="1"/>
          </p:nvPr>
        </p:nvSpPr>
        <p:spPr>
          <a:xfrm>
            <a:off x="2386302" y="4205601"/>
            <a:ext cx="1574717" cy="923675"/>
          </a:xfrm>
          <a:prstGeom prst="rect">
            <a:avLst/>
          </a:prstGeom>
        </p:spPr>
        <p:txBody>
          <a:bodyPr lIns="0" rIns="0"/>
          <a:lstStyle>
            <a:lvl1pPr marL="171442" indent="-171442">
              <a:spcBef>
                <a:spcPts val="0"/>
              </a:spcBef>
              <a:spcAft>
                <a:spcPts val="300"/>
              </a:spcAft>
              <a:buClr>
                <a:schemeClr val="tx2"/>
              </a:buClr>
              <a:buFont typeface="Wingdings" panose="05000000000000000000" pitchFamily="2" charset="2"/>
              <a:buChar char="§"/>
              <a:defRPr sz="1000"/>
            </a:lvl1pPr>
          </a:lstStyle>
          <a:p>
            <a:pPr lvl="0"/>
            <a:r>
              <a:rPr lang="en-US" dirty="0"/>
              <a:t>Optional bio bullets</a:t>
            </a:r>
          </a:p>
        </p:txBody>
      </p:sp>
      <p:cxnSp>
        <p:nvCxnSpPr>
          <p:cNvPr id="41" name="Straight Connector 40">
            <a:extLst>
              <a:ext uri="{FF2B5EF4-FFF2-40B4-BE49-F238E27FC236}">
                <a16:creationId xmlns:a16="http://schemas.microsoft.com/office/drawing/2014/main" id="{D566B8FB-1E20-46D3-919A-FD429ED75244}"/>
              </a:ext>
            </a:extLst>
          </p:cNvPr>
          <p:cNvCxnSpPr>
            <a:cxnSpLocks/>
          </p:cNvCxnSpPr>
          <p:nvPr userDrawn="1"/>
        </p:nvCxnSpPr>
        <p:spPr>
          <a:xfrm>
            <a:off x="538826"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56208FB3-76DF-46D1-B41F-58A4C8393B11}"/>
              </a:ext>
            </a:extLst>
          </p:cNvPr>
          <p:cNvCxnSpPr>
            <a:cxnSpLocks/>
          </p:cNvCxnSpPr>
          <p:nvPr userDrawn="1"/>
        </p:nvCxnSpPr>
        <p:spPr>
          <a:xfrm>
            <a:off x="2290047"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Slide Number Placeholder 5">
            <a:extLst>
              <a:ext uri="{FF2B5EF4-FFF2-40B4-BE49-F238E27FC236}">
                <a16:creationId xmlns:a16="http://schemas.microsoft.com/office/drawing/2014/main" id="{5F7666A0-1BEA-45F5-AB1F-C0A46D4494DF}"/>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Tree>
    <p:extLst>
      <p:ext uri="{BB962C8B-B14F-4D97-AF65-F5344CB8AC3E}">
        <p14:creationId xmlns:p14="http://schemas.microsoft.com/office/powerpoint/2010/main" val="1602987097"/>
      </p:ext>
    </p:extLst>
  </p:cSld>
  <p:clrMapOvr>
    <a:masterClrMapping/>
  </p:clrMapOvr>
  <p:extLst>
    <p:ext uri="{DCECCB84-F9BA-43D5-87BE-67443E8EF086}">
      <p15:sldGuideLst xmlns:p15="http://schemas.microsoft.com/office/powerpoint/2012/main">
        <p15:guide id="1" orient="horz" pos="816" userDrawn="1">
          <p15:clr>
            <a:srgbClr val="FBAE40"/>
          </p15:clr>
        </p15:guide>
        <p15:guide id="2" orient="horz" pos="360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EPC Bio Slide (One)">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F18C1AFD-31CF-47CB-8845-7CF8EE206A24}"/>
              </a:ext>
            </a:extLst>
          </p:cNvPr>
          <p:cNvSpPr>
            <a:spLocks noGrp="1"/>
          </p:cNvSpPr>
          <p:nvPr>
            <p:ph type="title" hasCustomPrompt="1"/>
          </p:nvPr>
        </p:nvSpPr>
        <p:spPr/>
        <p:txBody>
          <a:bodyPr vert="horz" lIns="0" tIns="45720" rIns="0" bIns="0" rtlCol="0" anchor="b">
            <a:noAutofit/>
          </a:bodyPr>
          <a:lstStyle>
            <a:lvl1pPr>
              <a:defRPr lang="en-US" dirty="0"/>
            </a:lvl1pPr>
          </a:lstStyle>
          <a:p>
            <a:pPr lvl="0"/>
            <a:r>
              <a:rPr lang="en-US" dirty="0"/>
              <a:t>CLICK TO EDIT MASTER TITLE STYLE</a:t>
            </a:r>
          </a:p>
        </p:txBody>
      </p:sp>
      <p:sp>
        <p:nvSpPr>
          <p:cNvPr id="11" name="Rectangle 10">
            <a:extLst>
              <a:ext uri="{FF2B5EF4-FFF2-40B4-BE49-F238E27FC236}">
                <a16:creationId xmlns:a16="http://schemas.microsoft.com/office/drawing/2014/main" id="{286F05A0-9823-433E-9B67-23CD76C0A5DE}"/>
              </a:ext>
            </a:extLst>
          </p:cNvPr>
          <p:cNvSpPr/>
          <p:nvPr userDrawn="1"/>
        </p:nvSpPr>
        <p:spPr>
          <a:xfrm>
            <a:off x="538826" y="1306333"/>
            <a:ext cx="1486907" cy="14964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Picture Placeholder 2">
            <a:extLst>
              <a:ext uri="{FF2B5EF4-FFF2-40B4-BE49-F238E27FC236}">
                <a16:creationId xmlns:a16="http://schemas.microsoft.com/office/drawing/2014/main" id="{40A6851D-7950-41C6-95A4-CC9544B7B182}"/>
              </a:ext>
            </a:extLst>
          </p:cNvPr>
          <p:cNvSpPr>
            <a:spLocks noGrp="1"/>
          </p:cNvSpPr>
          <p:nvPr>
            <p:ph type="pic" sz="quarter" idx="13" hasCustomPrompt="1"/>
          </p:nvPr>
        </p:nvSpPr>
        <p:spPr>
          <a:xfrm>
            <a:off x="549459" y="1306987"/>
            <a:ext cx="1481419" cy="1477530"/>
          </a:xfrm>
          <a:prstGeom prst="rect">
            <a:avLst/>
          </a:prstGeom>
        </p:spPr>
        <p:txBody>
          <a:bodyPr/>
          <a:lstStyle>
            <a:lvl1pPr marL="0" indent="0" algn="ctr">
              <a:buFontTx/>
              <a:buNone/>
              <a:defRPr sz="1800" b="1">
                <a:solidFill>
                  <a:schemeClr val="bg1"/>
                </a:solidFill>
              </a:defRPr>
            </a:lvl1pPr>
          </a:lstStyle>
          <a:p>
            <a:r>
              <a:rPr lang="en-US" dirty="0"/>
              <a:t>Insert Headshot</a:t>
            </a:r>
          </a:p>
        </p:txBody>
      </p:sp>
      <p:sp>
        <p:nvSpPr>
          <p:cNvPr id="16" name="Text Placeholder 4">
            <a:extLst>
              <a:ext uri="{FF2B5EF4-FFF2-40B4-BE49-F238E27FC236}">
                <a16:creationId xmlns:a16="http://schemas.microsoft.com/office/drawing/2014/main" id="{4864B32D-089A-4DF8-AD32-4FDA92237714}"/>
              </a:ext>
            </a:extLst>
          </p:cNvPr>
          <p:cNvSpPr>
            <a:spLocks noGrp="1"/>
          </p:cNvSpPr>
          <p:nvPr>
            <p:ph type="body" sz="quarter" idx="18" hasCustomPrompt="1"/>
          </p:nvPr>
        </p:nvSpPr>
        <p:spPr>
          <a:xfrm>
            <a:off x="635081" y="2808840"/>
            <a:ext cx="1574717" cy="542869"/>
          </a:xfrm>
          <a:prstGeom prst="rect">
            <a:avLst/>
          </a:prstGeom>
        </p:spPr>
        <p:txBody>
          <a:bodyPr lIns="0" rIns="0"/>
          <a:lstStyle>
            <a:lvl1pPr marL="0" indent="0">
              <a:spcBef>
                <a:spcPts val="0"/>
              </a:spcBef>
              <a:buNone/>
              <a:defRPr sz="1400" b="1">
                <a:solidFill>
                  <a:schemeClr val="tx2"/>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err="1"/>
              <a:t>Firstname</a:t>
            </a:r>
            <a:r>
              <a:rPr lang="en-US" dirty="0"/>
              <a:t> </a:t>
            </a:r>
            <a:r>
              <a:rPr lang="en-US" dirty="0" err="1"/>
              <a:t>Lastname</a:t>
            </a:r>
            <a:endParaRPr lang="en-US" dirty="0"/>
          </a:p>
        </p:txBody>
      </p:sp>
      <p:cxnSp>
        <p:nvCxnSpPr>
          <p:cNvPr id="18" name="Straight Connector 17">
            <a:extLst>
              <a:ext uri="{FF2B5EF4-FFF2-40B4-BE49-F238E27FC236}">
                <a16:creationId xmlns:a16="http://schemas.microsoft.com/office/drawing/2014/main" id="{39E2C0BF-E067-4663-9FFC-7BF08B57F697}"/>
              </a:ext>
            </a:extLst>
          </p:cNvPr>
          <p:cNvCxnSpPr>
            <a:cxnSpLocks/>
          </p:cNvCxnSpPr>
          <p:nvPr userDrawn="1"/>
        </p:nvCxnSpPr>
        <p:spPr>
          <a:xfrm flipH="1">
            <a:off x="538206" y="2796747"/>
            <a:ext cx="1751841"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Text Placeholder 4">
            <a:extLst>
              <a:ext uri="{FF2B5EF4-FFF2-40B4-BE49-F238E27FC236}">
                <a16:creationId xmlns:a16="http://schemas.microsoft.com/office/drawing/2014/main" id="{43245328-5BA4-4567-AD61-F7FA1ED28351}"/>
              </a:ext>
            </a:extLst>
          </p:cNvPr>
          <p:cNvSpPr>
            <a:spLocks noGrp="1"/>
          </p:cNvSpPr>
          <p:nvPr>
            <p:ph type="body" sz="quarter" idx="23" hasCustomPrompt="1"/>
          </p:nvPr>
        </p:nvSpPr>
        <p:spPr>
          <a:xfrm>
            <a:off x="635081" y="3474074"/>
            <a:ext cx="1574717" cy="731520"/>
          </a:xfrm>
          <a:prstGeom prst="rect">
            <a:avLst/>
          </a:prstGeom>
        </p:spPr>
        <p:txBody>
          <a:bodyPr lIns="0" rIns="0"/>
          <a:lstStyle>
            <a:lvl1pPr marL="0" indent="0">
              <a:spcBef>
                <a:spcPts val="0"/>
              </a:spcBef>
              <a:buNone/>
              <a:defRPr sz="1200" b="0">
                <a:solidFill>
                  <a:schemeClr val="tx1"/>
                </a:solidFill>
              </a:defRPr>
            </a:lvl1pPr>
            <a:lvl2pPr>
              <a:buNone/>
              <a:defRPr sz="1200" b="1">
                <a:solidFill>
                  <a:schemeClr val="tx2"/>
                </a:solidFill>
              </a:defRPr>
            </a:lvl2pPr>
            <a:lvl3pPr>
              <a:buNone/>
              <a:defRPr sz="1200" b="1">
                <a:solidFill>
                  <a:schemeClr val="tx2"/>
                </a:solidFill>
              </a:defRPr>
            </a:lvl3pPr>
            <a:lvl4pPr>
              <a:buNone/>
              <a:defRPr sz="1200" b="1">
                <a:solidFill>
                  <a:schemeClr val="tx2"/>
                </a:solidFill>
              </a:defRPr>
            </a:lvl4pPr>
            <a:lvl5pPr>
              <a:buNone/>
              <a:defRPr sz="1200" b="1">
                <a:solidFill>
                  <a:schemeClr val="tx2"/>
                </a:solidFill>
              </a:defRPr>
            </a:lvl5pPr>
          </a:lstStyle>
          <a:p>
            <a:pPr lvl="0"/>
            <a:r>
              <a:rPr lang="en-US" dirty="0"/>
              <a:t>Title, Position</a:t>
            </a:r>
          </a:p>
        </p:txBody>
      </p:sp>
      <p:sp>
        <p:nvSpPr>
          <p:cNvPr id="22" name="Text Placeholder 20">
            <a:extLst>
              <a:ext uri="{FF2B5EF4-FFF2-40B4-BE49-F238E27FC236}">
                <a16:creationId xmlns:a16="http://schemas.microsoft.com/office/drawing/2014/main" id="{D1D3F24D-2390-4BC1-AC66-13BD1EF5F06C}"/>
              </a:ext>
            </a:extLst>
          </p:cNvPr>
          <p:cNvSpPr>
            <a:spLocks noGrp="1"/>
          </p:cNvSpPr>
          <p:nvPr>
            <p:ph type="body" sz="quarter" idx="28" hasCustomPrompt="1"/>
          </p:nvPr>
        </p:nvSpPr>
        <p:spPr>
          <a:xfrm>
            <a:off x="635081" y="4205601"/>
            <a:ext cx="1574717" cy="923675"/>
          </a:xfrm>
          <a:prstGeom prst="rect">
            <a:avLst/>
          </a:prstGeom>
        </p:spPr>
        <p:txBody>
          <a:bodyPr lIns="0" rIns="0"/>
          <a:lstStyle>
            <a:lvl1pPr marL="169863" indent="-169863">
              <a:spcBef>
                <a:spcPts val="0"/>
              </a:spcBef>
              <a:spcAft>
                <a:spcPts val="300"/>
              </a:spcAft>
              <a:buClr>
                <a:schemeClr val="tx2"/>
              </a:buClr>
              <a:buFont typeface="Wingdings" panose="05000000000000000000" pitchFamily="2" charset="2"/>
              <a:buChar char="§"/>
              <a:defRPr lang="en-US" sz="1000" dirty="0"/>
            </a:lvl1pPr>
          </a:lstStyle>
          <a:p>
            <a:pPr marL="171442" lvl="0" indent="-171442">
              <a:spcBef>
                <a:spcPts val="0"/>
              </a:spcBef>
              <a:spcAft>
                <a:spcPts val="300"/>
              </a:spcAft>
              <a:buClr>
                <a:schemeClr val="tx2"/>
              </a:buClr>
              <a:buFont typeface="Wingdings" panose="05000000000000000000" pitchFamily="2" charset="2"/>
              <a:buChar char="§"/>
            </a:pPr>
            <a:r>
              <a:rPr lang="en-US" dirty="0"/>
              <a:t>Optional bio bullets</a:t>
            </a:r>
          </a:p>
        </p:txBody>
      </p:sp>
      <p:cxnSp>
        <p:nvCxnSpPr>
          <p:cNvPr id="24" name="Straight Connector 23">
            <a:extLst>
              <a:ext uri="{FF2B5EF4-FFF2-40B4-BE49-F238E27FC236}">
                <a16:creationId xmlns:a16="http://schemas.microsoft.com/office/drawing/2014/main" id="{1B34F719-9E4B-4947-83AA-EB9B5BDB0F75}"/>
              </a:ext>
            </a:extLst>
          </p:cNvPr>
          <p:cNvCxnSpPr>
            <a:cxnSpLocks/>
          </p:cNvCxnSpPr>
          <p:nvPr userDrawn="1"/>
        </p:nvCxnSpPr>
        <p:spPr>
          <a:xfrm>
            <a:off x="538826" y="1306987"/>
            <a:ext cx="0" cy="429768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Slide Number Placeholder 5">
            <a:extLst>
              <a:ext uri="{FF2B5EF4-FFF2-40B4-BE49-F238E27FC236}">
                <a16:creationId xmlns:a16="http://schemas.microsoft.com/office/drawing/2014/main" id="{B7F465E7-23BC-487B-844D-18A30D994B74}"/>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Tree>
    <p:extLst>
      <p:ext uri="{BB962C8B-B14F-4D97-AF65-F5344CB8AC3E}">
        <p14:creationId xmlns:p14="http://schemas.microsoft.com/office/powerpoint/2010/main" val="3531467284"/>
      </p:ext>
    </p:extLst>
  </p:cSld>
  <p:clrMapOvr>
    <a:masterClrMapping/>
  </p:clrMapOvr>
  <p:extLst>
    <p:ext uri="{DCECCB84-F9BA-43D5-87BE-67443E8EF086}">
      <p15:sldGuideLst xmlns:p15="http://schemas.microsoft.com/office/powerpoint/2012/main">
        <p15:guide id="1" orient="horz" pos="816" userDrawn="1">
          <p15:clr>
            <a:srgbClr val="FBAE40"/>
          </p15:clr>
        </p15:guide>
        <p15:guide id="2" orient="horz" pos="360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itle Placeholder 2">
            <a:extLst>
              <a:ext uri="{FF2B5EF4-FFF2-40B4-BE49-F238E27FC236}">
                <a16:creationId xmlns:a16="http://schemas.microsoft.com/office/drawing/2014/main" id="{C39C3E71-66DA-4C6B-BCB8-6379D8216C1F}"/>
              </a:ext>
            </a:extLst>
          </p:cNvPr>
          <p:cNvSpPr>
            <a:spLocks noGrp="1"/>
          </p:cNvSpPr>
          <p:nvPr>
            <p:ph type="title"/>
          </p:nvPr>
        </p:nvSpPr>
        <p:spPr>
          <a:xfrm>
            <a:off x="533400" y="13648"/>
            <a:ext cx="8077200" cy="750622"/>
          </a:xfrm>
          <a:prstGeom prst="rect">
            <a:avLst/>
          </a:prstGeom>
        </p:spPr>
        <p:txBody>
          <a:bodyPr vert="horz" lIns="0" tIns="45720" rIns="0" bIns="0" rtlCol="0" anchor="b">
            <a:noAutofit/>
          </a:bodyPr>
          <a:lstStyle/>
          <a:p>
            <a:r>
              <a:rPr lang="en-US"/>
              <a:t>Click to edit Master title style</a:t>
            </a:r>
            <a:endParaRPr lang="en-US" dirty="0"/>
          </a:p>
        </p:txBody>
      </p:sp>
      <p:cxnSp>
        <p:nvCxnSpPr>
          <p:cNvPr id="11" name="Straight Connector 10">
            <a:extLst>
              <a:ext uri="{FF2B5EF4-FFF2-40B4-BE49-F238E27FC236}">
                <a16:creationId xmlns:a16="http://schemas.microsoft.com/office/drawing/2014/main" id="{66230E2F-AD77-46EE-95C1-FFD9FCD09F87}"/>
              </a:ext>
            </a:extLst>
          </p:cNvPr>
          <p:cNvCxnSpPr>
            <a:cxnSpLocks/>
          </p:cNvCxnSpPr>
          <p:nvPr userDrawn="1"/>
        </p:nvCxnSpPr>
        <p:spPr>
          <a:xfrm>
            <a:off x="0" y="6392338"/>
            <a:ext cx="914400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64627FB8-C900-4802-AC9C-8DF13EFC4ECA}"/>
              </a:ext>
              <a:ext uri="{C183D7F6-B498-43B3-948B-1728B52AA6E4}">
                <adec:decorative xmlns:adec="http://schemas.microsoft.com/office/drawing/2017/decorative" val="1"/>
              </a:ext>
            </a:extLst>
          </p:cNvPr>
          <p:cNvPicPr>
            <a:picLocks noChangeAspect="1"/>
          </p:cNvPicPr>
          <p:nvPr userDrawn="1"/>
        </p:nvPicPr>
        <p:blipFill>
          <a:blip r:embed="rId28" cstate="screen">
            <a:extLst>
              <a:ext uri="{28A0092B-C50C-407E-A947-70E740481C1C}">
                <a14:useLocalDpi xmlns:a14="http://schemas.microsoft.com/office/drawing/2010/main"/>
              </a:ext>
            </a:extLst>
          </a:blip>
          <a:stretch>
            <a:fillRect/>
          </a:stretch>
        </p:blipFill>
        <p:spPr>
          <a:xfrm>
            <a:off x="250426" y="6136096"/>
            <a:ext cx="583362" cy="512484"/>
          </a:xfrm>
          <a:prstGeom prst="rect">
            <a:avLst/>
          </a:prstGeom>
        </p:spPr>
      </p:pic>
      <p:sp>
        <p:nvSpPr>
          <p:cNvPr id="6" name="Slide Number Placeholder 5">
            <a:extLst>
              <a:ext uri="{FF2B5EF4-FFF2-40B4-BE49-F238E27FC236}">
                <a16:creationId xmlns:a16="http://schemas.microsoft.com/office/drawing/2014/main" id="{0303190F-6E46-476B-A755-618BCC303C99}"/>
              </a:ext>
            </a:extLst>
          </p:cNvPr>
          <p:cNvSpPr>
            <a:spLocks noGrp="1"/>
          </p:cNvSpPr>
          <p:nvPr>
            <p:ph type="sldNum" sz="quarter" idx="4"/>
          </p:nvPr>
        </p:nvSpPr>
        <p:spPr>
          <a:xfrm>
            <a:off x="8054055" y="6546081"/>
            <a:ext cx="821107" cy="211382"/>
          </a:xfrm>
          <a:prstGeom prst="rect">
            <a:avLst/>
          </a:prstGeom>
        </p:spPr>
        <p:txBody>
          <a:bodyPr vert="horz" lIns="91440" tIns="45720" rIns="91440" bIns="45720" rtlCol="0" anchor="b"/>
          <a:lstStyle>
            <a:lvl1pPr algn="r">
              <a:defRPr sz="1100">
                <a:solidFill>
                  <a:schemeClr val="bg1">
                    <a:lumMod val="50000"/>
                  </a:schemeClr>
                </a:solidFill>
              </a:defRPr>
            </a:lvl1pPr>
          </a:lstStyle>
          <a:p>
            <a:fld id="{A2331FDB-BF3C-41BE-9C4D-57B765ED9C6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27" r:id="rId1"/>
    <p:sldLayoutId id="2147483696" r:id="rId2"/>
    <p:sldLayoutId id="2147483749" r:id="rId3"/>
    <p:sldLayoutId id="2147483711" r:id="rId4"/>
    <p:sldLayoutId id="2147483737" r:id="rId5"/>
    <p:sldLayoutId id="2147483738" r:id="rId6"/>
    <p:sldLayoutId id="2147483739" r:id="rId7"/>
    <p:sldLayoutId id="2147483740" r:id="rId8"/>
    <p:sldLayoutId id="2147483741" r:id="rId9"/>
    <p:sldLayoutId id="2147483735" r:id="rId10"/>
    <p:sldLayoutId id="2147483742" r:id="rId11"/>
    <p:sldLayoutId id="2147483744" r:id="rId12"/>
    <p:sldLayoutId id="2147483697" r:id="rId13"/>
    <p:sldLayoutId id="2147483698" r:id="rId14"/>
    <p:sldLayoutId id="2147483745" r:id="rId15"/>
    <p:sldLayoutId id="2147483699" r:id="rId16"/>
    <p:sldLayoutId id="2147483746" r:id="rId17"/>
    <p:sldLayoutId id="2147483700" r:id="rId18"/>
    <p:sldLayoutId id="2147483747" r:id="rId19"/>
    <p:sldLayoutId id="2147483750" r:id="rId20"/>
    <p:sldLayoutId id="2147483701" r:id="rId21"/>
    <p:sldLayoutId id="2147483751" r:id="rId22"/>
    <p:sldLayoutId id="2147483734" r:id="rId23"/>
    <p:sldLayoutId id="2147483748" r:id="rId24"/>
    <p:sldLayoutId id="2147483736" r:id="rId25"/>
    <p:sldLayoutId id="2147483752" r:id="rId26"/>
  </p:sldLayoutIdLst>
  <p:hf hdr="0" ftr="0" dt="0"/>
  <p:txStyles>
    <p:titleStyle>
      <a:lvl1pPr algn="l" defTabSz="914354" rtl="0" eaLnBrk="1" latinLnBrk="0" hangingPunct="1">
        <a:lnSpc>
          <a:spcPts val="2700"/>
        </a:lnSpc>
        <a:spcBef>
          <a:spcPct val="0"/>
        </a:spcBef>
        <a:buNone/>
        <a:defRPr sz="2600" b="1" kern="1200" cap="all" baseline="0">
          <a:solidFill>
            <a:schemeClr val="tx2"/>
          </a:solidFill>
          <a:latin typeface="+mj-lt"/>
          <a:ea typeface="+mj-ea"/>
          <a:cs typeface="+mj-cs"/>
        </a:defRPr>
      </a:lvl1pPr>
    </p:titleStyle>
    <p:bodyStyle>
      <a:lvl1pPr marL="342882" indent="-342882" algn="l" defTabSz="914354"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13" indent="-285737" algn="l" defTabSz="914354"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42" indent="-228589" algn="l" defTabSz="914354"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120"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298"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474"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52"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29"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06" indent="-228589" algn="l" defTabSz="914354"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 userDrawn="1">
          <p15:clr>
            <a:srgbClr val="F26B43"/>
          </p15:clr>
        </p15:guide>
        <p15:guide id="2" pos="5424" userDrawn="1">
          <p15:clr>
            <a:srgbClr val="F26B43"/>
          </p15:clr>
        </p15:guide>
        <p15:guide id="3" orient="horz" pos="403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2.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CF1CFAB4-F5DC-4269-A4AC-EB7F9BABAD62}"/>
              </a:ext>
            </a:extLst>
          </p:cNvPr>
          <p:cNvSpPr>
            <a:spLocks noGrp="1"/>
          </p:cNvSpPr>
          <p:nvPr>
            <p:ph type="body" sz="quarter" idx="10"/>
          </p:nvPr>
        </p:nvSpPr>
        <p:spPr/>
        <p:txBody>
          <a:bodyPr/>
          <a:lstStyle/>
          <a:p>
            <a:r>
              <a:rPr lang="en-US" dirty="0"/>
              <a:t>Delaware office of the Treasurer &amp; Cash Management Policy Board</a:t>
            </a:r>
          </a:p>
        </p:txBody>
      </p:sp>
      <p:sp>
        <p:nvSpPr>
          <p:cNvPr id="9" name="Text Placeholder 8">
            <a:extLst>
              <a:ext uri="{FF2B5EF4-FFF2-40B4-BE49-F238E27FC236}">
                <a16:creationId xmlns:a16="http://schemas.microsoft.com/office/drawing/2014/main" id="{7CD0FC37-5A32-420A-910D-75F57D7C262A}"/>
              </a:ext>
            </a:extLst>
          </p:cNvPr>
          <p:cNvSpPr>
            <a:spLocks noGrp="1"/>
          </p:cNvSpPr>
          <p:nvPr>
            <p:ph type="body" sz="quarter" idx="12"/>
          </p:nvPr>
        </p:nvSpPr>
        <p:spPr/>
        <p:txBody>
          <a:bodyPr/>
          <a:lstStyle/>
          <a:p>
            <a:r>
              <a:rPr lang="en-US" dirty="0"/>
              <a:t>April 2023</a:t>
            </a:r>
          </a:p>
        </p:txBody>
      </p:sp>
      <p:sp>
        <p:nvSpPr>
          <p:cNvPr id="10" name="Text Placeholder 9">
            <a:extLst>
              <a:ext uri="{FF2B5EF4-FFF2-40B4-BE49-F238E27FC236}">
                <a16:creationId xmlns:a16="http://schemas.microsoft.com/office/drawing/2014/main" id="{594F9358-6F4E-4444-852C-834F98F1EB16}"/>
              </a:ext>
            </a:extLst>
          </p:cNvPr>
          <p:cNvSpPr>
            <a:spLocks noGrp="1"/>
          </p:cNvSpPr>
          <p:nvPr>
            <p:ph type="body" sz="quarter" idx="13"/>
          </p:nvPr>
        </p:nvSpPr>
        <p:spPr/>
        <p:txBody>
          <a:bodyPr/>
          <a:lstStyle/>
          <a:p>
            <a:r>
              <a:rPr lang="en-US" dirty="0"/>
              <a:t>Jennifer Appel, CFA, Sr. Investment Director</a:t>
            </a:r>
          </a:p>
          <a:p>
            <a:r>
              <a:rPr lang="en-US" dirty="0"/>
              <a:t>Kevin M. Leonard, Partner</a:t>
            </a:r>
          </a:p>
          <a:p>
            <a:r>
              <a:rPr lang="en-US" dirty="0"/>
              <a:t>Alexandra Sollers, CFA, Consultant</a:t>
            </a:r>
          </a:p>
          <a:p>
            <a:endParaRPr lang="en-US" dirty="0"/>
          </a:p>
        </p:txBody>
      </p:sp>
      <p:sp>
        <p:nvSpPr>
          <p:cNvPr id="8" name="Text Placeholder 7">
            <a:extLst>
              <a:ext uri="{FF2B5EF4-FFF2-40B4-BE49-F238E27FC236}">
                <a16:creationId xmlns:a16="http://schemas.microsoft.com/office/drawing/2014/main" id="{8CD1A3B7-A324-485C-9A5C-48DF0275AF3E}"/>
              </a:ext>
            </a:extLst>
          </p:cNvPr>
          <p:cNvSpPr>
            <a:spLocks noGrp="1"/>
          </p:cNvSpPr>
          <p:nvPr>
            <p:ph type="body" sz="quarter" idx="11"/>
          </p:nvPr>
        </p:nvSpPr>
        <p:spPr/>
        <p:txBody>
          <a:bodyPr/>
          <a:lstStyle/>
          <a:p>
            <a:r>
              <a:rPr lang="en-US" dirty="0"/>
              <a:t>Investment Architecture Update</a:t>
            </a:r>
          </a:p>
        </p:txBody>
      </p:sp>
      <p:pic>
        <p:nvPicPr>
          <p:cNvPr id="2" name="Picture 1">
            <a:extLst>
              <a:ext uri="{FF2B5EF4-FFF2-40B4-BE49-F238E27FC236}">
                <a16:creationId xmlns:a16="http://schemas.microsoft.com/office/drawing/2014/main" id="{1CC8E611-6522-405C-AA10-03537A4FFF12}"/>
              </a:ext>
            </a:extLst>
          </p:cNvPr>
          <p:cNvPicPr>
            <a:picLocks noChangeAspect="1"/>
          </p:cNvPicPr>
          <p:nvPr/>
        </p:nvPicPr>
        <p:blipFill>
          <a:blip r:embed="rId2"/>
          <a:stretch>
            <a:fillRect/>
          </a:stretch>
        </p:blipFill>
        <p:spPr>
          <a:xfrm>
            <a:off x="3924300" y="262520"/>
            <a:ext cx="1621677" cy="1621677"/>
          </a:xfrm>
          <a:prstGeom prst="rect">
            <a:avLst/>
          </a:prstGeom>
        </p:spPr>
      </p:pic>
    </p:spTree>
    <p:extLst>
      <p:ext uri="{BB962C8B-B14F-4D97-AF65-F5344CB8AC3E}">
        <p14:creationId xmlns:p14="http://schemas.microsoft.com/office/powerpoint/2010/main" val="2197809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7F8C6A2-AAEA-8EFF-CDF8-A7358769E48C}"/>
              </a:ext>
            </a:extLst>
          </p:cNvPr>
          <p:cNvSpPr/>
          <p:nvPr/>
        </p:nvSpPr>
        <p:spPr>
          <a:xfrm>
            <a:off x="7490866" y="3683459"/>
            <a:ext cx="1226643" cy="59299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25% L / 75% R</a:t>
            </a:r>
          </a:p>
          <a:p>
            <a:pPr algn="ctr"/>
            <a:r>
              <a:rPr lang="en-US" sz="1050" i="1" dirty="0">
                <a:solidFill>
                  <a:schemeClr val="tx1"/>
                </a:solidFill>
              </a:rPr>
              <a:t>Recommended</a:t>
            </a:r>
          </a:p>
        </p:txBody>
      </p:sp>
      <p:sp>
        <p:nvSpPr>
          <p:cNvPr id="4" name="Rectangle 3">
            <a:extLst>
              <a:ext uri="{FF2B5EF4-FFF2-40B4-BE49-F238E27FC236}">
                <a16:creationId xmlns:a16="http://schemas.microsoft.com/office/drawing/2014/main" id="{E14B9103-A6AC-D09C-B567-A51B09951239}"/>
              </a:ext>
            </a:extLst>
          </p:cNvPr>
          <p:cNvSpPr/>
          <p:nvPr/>
        </p:nvSpPr>
        <p:spPr>
          <a:xfrm>
            <a:off x="6496897" y="4125169"/>
            <a:ext cx="1226643" cy="600509"/>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rPr>
              <a:t>50% L / 50% R</a:t>
            </a:r>
          </a:p>
          <a:p>
            <a:pPr algn="ctr"/>
            <a:r>
              <a:rPr lang="en-US" sz="1050" i="1" dirty="0">
                <a:solidFill>
                  <a:schemeClr val="bg1"/>
                </a:solidFill>
              </a:rPr>
              <a:t>01/2023– present</a:t>
            </a:r>
          </a:p>
        </p:txBody>
      </p:sp>
      <p:sp>
        <p:nvSpPr>
          <p:cNvPr id="32" name="Content Placeholder 31">
            <a:extLst>
              <a:ext uri="{FF2B5EF4-FFF2-40B4-BE49-F238E27FC236}">
                <a16:creationId xmlns:a16="http://schemas.microsoft.com/office/drawing/2014/main" id="{FE360BDF-ADA3-4C37-9863-5D78C3F40EE0}"/>
              </a:ext>
            </a:extLst>
          </p:cNvPr>
          <p:cNvSpPr>
            <a:spLocks noGrp="1"/>
          </p:cNvSpPr>
          <p:nvPr>
            <p:ph idx="1"/>
          </p:nvPr>
        </p:nvSpPr>
        <p:spPr>
          <a:xfrm>
            <a:off x="533400" y="952500"/>
            <a:ext cx="8077200" cy="1665161"/>
          </a:xfrm>
        </p:spPr>
        <p:txBody>
          <a:bodyPr/>
          <a:lstStyle/>
          <a:p>
            <a:pPr>
              <a:spcBef>
                <a:spcPts val="0"/>
              </a:spcBef>
            </a:pPr>
            <a:r>
              <a:rPr lang="en-US" sz="1600" dirty="0"/>
              <a:t>The unprecedented volatility and interest rate uncertainty stemming from the COVID-19 pandemic caused the Board, with OST staff and NEPC support, to increase allocations to Liquidit</a:t>
            </a:r>
            <a:r>
              <a:rPr lang="en-US" sz="1600" dirty="0">
                <a:ea typeface="Times New Roman" panose="02020603050405020304" pitchFamily="18" charset="0"/>
              </a:rPr>
              <a:t>y in 2020 and 2021</a:t>
            </a:r>
          </a:p>
          <a:p>
            <a:pPr>
              <a:spcBef>
                <a:spcPts val="0"/>
              </a:spcBef>
            </a:pPr>
            <a:endParaRPr lang="en-US" sz="1000" dirty="0">
              <a:ea typeface="Times New Roman" panose="02020603050405020304" pitchFamily="18" charset="0"/>
            </a:endParaRPr>
          </a:p>
          <a:p>
            <a:pPr>
              <a:spcBef>
                <a:spcPts val="0"/>
              </a:spcBef>
            </a:pPr>
            <a:r>
              <a:rPr lang="en-US" sz="1600" dirty="0">
                <a:ea typeface="Times New Roman" panose="02020603050405020304" pitchFamily="18" charset="0"/>
              </a:rPr>
              <a:t>Market expectations imply that we are close to peak Fed Funds rate, suggesting an increase in the Reserve allocation is appropriate</a:t>
            </a:r>
          </a:p>
          <a:p>
            <a:pPr marL="0" indent="0">
              <a:buNone/>
            </a:pPr>
            <a:endParaRPr lang="en-US" dirty="0">
              <a:solidFill>
                <a:schemeClr val="tx2"/>
              </a:solidFill>
              <a:latin typeface="+mj-lt"/>
            </a:endParaRPr>
          </a:p>
        </p:txBody>
      </p:sp>
      <p:sp>
        <p:nvSpPr>
          <p:cNvPr id="2" name="Title 1">
            <a:extLst>
              <a:ext uri="{FF2B5EF4-FFF2-40B4-BE49-F238E27FC236}">
                <a16:creationId xmlns:a16="http://schemas.microsoft.com/office/drawing/2014/main" id="{647A4B7F-615D-4C6A-9CE7-CD9DDF790551}"/>
              </a:ext>
            </a:extLst>
          </p:cNvPr>
          <p:cNvSpPr>
            <a:spLocks noGrp="1"/>
          </p:cNvSpPr>
          <p:nvPr>
            <p:ph type="title"/>
          </p:nvPr>
        </p:nvSpPr>
        <p:spPr/>
        <p:txBody>
          <a:bodyPr/>
          <a:lstStyle/>
          <a:p>
            <a:r>
              <a:rPr lang="en-US" dirty="0"/>
              <a:t>Adjustments to the Architecture</a:t>
            </a:r>
          </a:p>
        </p:txBody>
      </p:sp>
      <p:sp>
        <p:nvSpPr>
          <p:cNvPr id="3" name="Slide Number Placeholder 2">
            <a:extLst>
              <a:ext uri="{FF2B5EF4-FFF2-40B4-BE49-F238E27FC236}">
                <a16:creationId xmlns:a16="http://schemas.microsoft.com/office/drawing/2014/main" id="{B1D4E15D-F37F-405B-A351-F19C794F33A1}"/>
              </a:ext>
            </a:extLst>
          </p:cNvPr>
          <p:cNvSpPr>
            <a:spLocks noGrp="1"/>
          </p:cNvSpPr>
          <p:nvPr>
            <p:ph type="sldNum" sz="quarter" idx="4"/>
          </p:nvPr>
        </p:nvSpPr>
        <p:spPr/>
        <p:txBody>
          <a:bodyPr/>
          <a:lstStyle/>
          <a:p>
            <a:fld id="{A2331FDB-BF3C-41BE-9C4D-57B765ED9C6F}" type="slidenum">
              <a:rPr lang="en-US" smtClean="0"/>
              <a:pPr/>
              <a:t>2</a:t>
            </a:fld>
            <a:endParaRPr lang="en-US" dirty="0"/>
          </a:p>
        </p:txBody>
      </p:sp>
      <p:sp>
        <p:nvSpPr>
          <p:cNvPr id="7" name="Text Placeholder 6">
            <a:extLst>
              <a:ext uri="{FF2B5EF4-FFF2-40B4-BE49-F238E27FC236}">
                <a16:creationId xmlns:a16="http://schemas.microsoft.com/office/drawing/2014/main" id="{D2027A56-0B74-4589-91D9-8FF0F374CB5B}"/>
              </a:ext>
            </a:extLst>
          </p:cNvPr>
          <p:cNvSpPr>
            <a:spLocks noGrp="1"/>
          </p:cNvSpPr>
          <p:nvPr>
            <p:ph type="body" sz="quarter" idx="26"/>
          </p:nvPr>
        </p:nvSpPr>
        <p:spPr/>
        <p:txBody>
          <a:bodyPr/>
          <a:lstStyle/>
          <a:p>
            <a:r>
              <a:rPr lang="en-US" dirty="0"/>
              <a:t>Notes: L = Liquidity Portfolio, R = Reserve Portfolio</a:t>
            </a:r>
          </a:p>
        </p:txBody>
      </p:sp>
      <p:grpSp>
        <p:nvGrpSpPr>
          <p:cNvPr id="5" name="Group 4">
            <a:extLst>
              <a:ext uri="{FF2B5EF4-FFF2-40B4-BE49-F238E27FC236}">
                <a16:creationId xmlns:a16="http://schemas.microsoft.com/office/drawing/2014/main" id="{52446977-0C8A-4799-AE7E-703FFB16C940}"/>
              </a:ext>
            </a:extLst>
          </p:cNvPr>
          <p:cNvGrpSpPr/>
          <p:nvPr/>
        </p:nvGrpSpPr>
        <p:grpSpPr>
          <a:xfrm>
            <a:off x="474670" y="2565968"/>
            <a:ext cx="8661783" cy="3549734"/>
            <a:chOff x="194541" y="2332549"/>
            <a:chExt cx="8661783" cy="3549734"/>
          </a:xfrm>
        </p:grpSpPr>
        <p:grpSp>
          <p:nvGrpSpPr>
            <p:cNvPr id="13" name="Group 12">
              <a:extLst>
                <a:ext uri="{FF2B5EF4-FFF2-40B4-BE49-F238E27FC236}">
                  <a16:creationId xmlns:a16="http://schemas.microsoft.com/office/drawing/2014/main" id="{B06AA47E-E56E-4080-9384-CC5FFD5E8E98}"/>
                </a:ext>
              </a:extLst>
            </p:cNvPr>
            <p:cNvGrpSpPr/>
            <p:nvPr/>
          </p:nvGrpSpPr>
          <p:grpSpPr>
            <a:xfrm>
              <a:off x="194541" y="2332549"/>
              <a:ext cx="8661783" cy="3549734"/>
              <a:chOff x="204226" y="2565145"/>
              <a:chExt cx="8661783" cy="3294860"/>
            </a:xfrm>
          </p:grpSpPr>
          <p:sp>
            <p:nvSpPr>
              <p:cNvPr id="8" name="Arrow: Right 7">
                <a:extLst>
                  <a:ext uri="{FF2B5EF4-FFF2-40B4-BE49-F238E27FC236}">
                    <a16:creationId xmlns:a16="http://schemas.microsoft.com/office/drawing/2014/main" id="{237EE67D-E443-4ECF-B1D9-45247C0C5E34}"/>
                  </a:ext>
                </a:extLst>
              </p:cNvPr>
              <p:cNvSpPr/>
              <p:nvPr/>
            </p:nvSpPr>
            <p:spPr>
              <a:xfrm>
                <a:off x="297361" y="5056979"/>
                <a:ext cx="8527815" cy="550415"/>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0710D84F-0C52-463C-8A50-8643FD52EC42}"/>
                  </a:ext>
                </a:extLst>
              </p:cNvPr>
              <p:cNvSpPr/>
              <p:nvPr/>
            </p:nvSpPr>
            <p:spPr>
              <a:xfrm>
                <a:off x="261583" y="5403242"/>
                <a:ext cx="8604426" cy="4567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solidFill>
                      <a:schemeClr val="tx1"/>
                    </a:solidFill>
                  </a:rPr>
                  <a:t>2020				2021					2022                               2023</a:t>
                </a:r>
              </a:p>
            </p:txBody>
          </p:sp>
          <p:sp>
            <p:nvSpPr>
              <p:cNvPr id="12" name="Rectangle 11">
                <a:extLst>
                  <a:ext uri="{FF2B5EF4-FFF2-40B4-BE49-F238E27FC236}">
                    <a16:creationId xmlns:a16="http://schemas.microsoft.com/office/drawing/2014/main" id="{8519B2E6-E31A-40D8-B002-95B7E0CCEF83}"/>
                  </a:ext>
                </a:extLst>
              </p:cNvPr>
              <p:cNvSpPr/>
              <p:nvPr/>
            </p:nvSpPr>
            <p:spPr>
              <a:xfrm>
                <a:off x="204226" y="2565145"/>
                <a:ext cx="1230362" cy="55041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25% L / 75% R</a:t>
                </a:r>
              </a:p>
              <a:p>
                <a:pPr algn="ctr"/>
                <a:r>
                  <a:rPr lang="en-US" sz="1050" i="1" dirty="0">
                    <a:solidFill>
                      <a:schemeClr val="tx1"/>
                    </a:solidFill>
                  </a:rPr>
                  <a:t>Inception – 05/2020</a:t>
                </a:r>
              </a:p>
            </p:txBody>
          </p:sp>
          <p:sp>
            <p:nvSpPr>
              <p:cNvPr id="19" name="Rectangle 18">
                <a:extLst>
                  <a:ext uri="{FF2B5EF4-FFF2-40B4-BE49-F238E27FC236}">
                    <a16:creationId xmlns:a16="http://schemas.microsoft.com/office/drawing/2014/main" id="{62A85957-D778-4A6C-A31A-44F3327E0B34}"/>
                  </a:ext>
                </a:extLst>
              </p:cNvPr>
              <p:cNvSpPr/>
              <p:nvPr/>
            </p:nvSpPr>
            <p:spPr>
              <a:xfrm>
                <a:off x="1152689" y="2924001"/>
                <a:ext cx="1249892" cy="550414"/>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30% L / 70% R</a:t>
                </a:r>
              </a:p>
              <a:p>
                <a:pPr algn="ctr"/>
                <a:r>
                  <a:rPr lang="en-US" sz="1050" i="1" dirty="0">
                    <a:solidFill>
                      <a:schemeClr val="tx1"/>
                    </a:solidFill>
                  </a:rPr>
                  <a:t>05/2020 – 08/2021</a:t>
                </a:r>
              </a:p>
            </p:txBody>
          </p:sp>
          <p:sp>
            <p:nvSpPr>
              <p:cNvPr id="20" name="Rectangle 19">
                <a:extLst>
                  <a:ext uri="{FF2B5EF4-FFF2-40B4-BE49-F238E27FC236}">
                    <a16:creationId xmlns:a16="http://schemas.microsoft.com/office/drawing/2014/main" id="{B2AE7CD8-423C-4F59-8F76-D99615D5BA45}"/>
                  </a:ext>
                </a:extLst>
              </p:cNvPr>
              <p:cNvSpPr/>
              <p:nvPr/>
            </p:nvSpPr>
            <p:spPr>
              <a:xfrm>
                <a:off x="2116494" y="3263929"/>
                <a:ext cx="1249892" cy="535134"/>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rPr>
                  <a:t>40% L / 60% R</a:t>
                </a:r>
              </a:p>
              <a:p>
                <a:pPr algn="ctr"/>
                <a:r>
                  <a:rPr lang="en-US" sz="1050" i="1" dirty="0">
                    <a:solidFill>
                      <a:schemeClr val="bg1"/>
                    </a:solidFill>
                  </a:rPr>
                  <a:t>08/2021 – 12/2021</a:t>
                </a:r>
              </a:p>
            </p:txBody>
          </p:sp>
          <p:sp>
            <p:nvSpPr>
              <p:cNvPr id="21" name="Rectangle 20">
                <a:extLst>
                  <a:ext uri="{FF2B5EF4-FFF2-40B4-BE49-F238E27FC236}">
                    <a16:creationId xmlns:a16="http://schemas.microsoft.com/office/drawing/2014/main" id="{64886CD9-94FE-4992-8DE2-7F1D14598810}"/>
                  </a:ext>
                </a:extLst>
              </p:cNvPr>
              <p:cNvSpPr/>
              <p:nvPr/>
            </p:nvSpPr>
            <p:spPr>
              <a:xfrm>
                <a:off x="3114658" y="3609897"/>
                <a:ext cx="1226643" cy="550415"/>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rPr>
                  <a:t>50% L / 50% R</a:t>
                </a:r>
              </a:p>
              <a:p>
                <a:pPr algn="ctr"/>
                <a:r>
                  <a:rPr lang="en-US" sz="1050" i="1" dirty="0">
                    <a:solidFill>
                      <a:schemeClr val="bg1"/>
                    </a:solidFill>
                  </a:rPr>
                  <a:t>12/2021 – 03/2022</a:t>
                </a:r>
              </a:p>
            </p:txBody>
          </p:sp>
          <p:sp>
            <p:nvSpPr>
              <p:cNvPr id="22" name="Rectangle 21">
                <a:extLst>
                  <a:ext uri="{FF2B5EF4-FFF2-40B4-BE49-F238E27FC236}">
                    <a16:creationId xmlns:a16="http://schemas.microsoft.com/office/drawing/2014/main" id="{81B1BDDE-CF83-4480-A2A8-12208F8617D6}"/>
                  </a:ext>
                </a:extLst>
              </p:cNvPr>
              <p:cNvSpPr/>
              <p:nvPr/>
            </p:nvSpPr>
            <p:spPr>
              <a:xfrm>
                <a:off x="4112822" y="4016781"/>
                <a:ext cx="1226643" cy="550415"/>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rPr>
                  <a:t>65% L / 35% R</a:t>
                </a:r>
              </a:p>
              <a:p>
                <a:pPr algn="ctr"/>
                <a:r>
                  <a:rPr lang="en-US" sz="1050" i="1" dirty="0">
                    <a:solidFill>
                      <a:schemeClr val="bg1"/>
                    </a:solidFill>
                  </a:rPr>
                  <a:t>03/2022 –  11/2022</a:t>
                </a:r>
              </a:p>
            </p:txBody>
          </p:sp>
        </p:grpSp>
        <p:sp>
          <p:nvSpPr>
            <p:cNvPr id="18" name="Rectangle 17">
              <a:extLst>
                <a:ext uri="{FF2B5EF4-FFF2-40B4-BE49-F238E27FC236}">
                  <a16:creationId xmlns:a16="http://schemas.microsoft.com/office/drawing/2014/main" id="{D0640CEE-31D7-4A71-9348-B2CDE8BD8FEA}"/>
                </a:ext>
              </a:extLst>
            </p:cNvPr>
            <p:cNvSpPr/>
            <p:nvPr/>
          </p:nvSpPr>
          <p:spPr>
            <a:xfrm>
              <a:off x="5151980" y="4322129"/>
              <a:ext cx="1226642" cy="592992"/>
            </a:xfrm>
            <a:prstGeom prst="rect">
              <a:avLst/>
            </a:prstGeom>
            <a:solidFill>
              <a:schemeClr val="bg2">
                <a:lumMod val="10000"/>
              </a:schemeClr>
            </a:solidFill>
            <a:ln w="38100">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rPr>
                <a:t>60% L / 40% R</a:t>
              </a:r>
            </a:p>
            <a:p>
              <a:pPr algn="ctr"/>
              <a:r>
                <a:rPr lang="en-US" sz="1050" i="1" dirty="0">
                  <a:solidFill>
                    <a:schemeClr val="bg1"/>
                  </a:solidFill>
                </a:rPr>
                <a:t>11/2022 –  01/2023</a:t>
              </a:r>
            </a:p>
          </p:txBody>
        </p:sp>
      </p:grpSp>
    </p:spTree>
    <p:extLst>
      <p:ext uri="{BB962C8B-B14F-4D97-AF65-F5344CB8AC3E}">
        <p14:creationId xmlns:p14="http://schemas.microsoft.com/office/powerpoint/2010/main" val="3031878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0E85E280-9B7B-4291-8131-0B8C0FDCB0C2}"/>
              </a:ext>
            </a:extLst>
          </p:cNvPr>
          <p:cNvSpPr>
            <a:spLocks noGrp="1"/>
          </p:cNvSpPr>
          <p:nvPr>
            <p:ph idx="1"/>
          </p:nvPr>
        </p:nvSpPr>
        <p:spPr/>
        <p:txBody>
          <a:bodyPr/>
          <a:lstStyle/>
          <a:p>
            <a:pPr algn="just"/>
            <a:r>
              <a:rPr lang="en-US" dirty="0"/>
              <a:t>NEPC prepared a scenario analysis to assess the impact of higher interest rates and/or inflation on the Liquidity and Reserve portfolios</a:t>
            </a:r>
          </a:p>
          <a:p>
            <a:pPr lvl="1" algn="just"/>
            <a:r>
              <a:rPr lang="en-US" sz="1600" dirty="0"/>
              <a:t>NEPC’s scenario analysis highlights the impact of shifting economic and market regimes on the portfolio and potential asset allocation mixes</a:t>
            </a:r>
          </a:p>
          <a:p>
            <a:pPr marL="0" indent="0">
              <a:buNone/>
            </a:pPr>
            <a:endParaRPr lang="en-US" dirty="0"/>
          </a:p>
        </p:txBody>
      </p:sp>
      <p:sp>
        <p:nvSpPr>
          <p:cNvPr id="31" name="Title 30">
            <a:extLst>
              <a:ext uri="{FF2B5EF4-FFF2-40B4-BE49-F238E27FC236}">
                <a16:creationId xmlns:a16="http://schemas.microsoft.com/office/drawing/2014/main" id="{3B539DCF-2E64-442F-B9D1-2C7C678570E5}"/>
              </a:ext>
            </a:extLst>
          </p:cNvPr>
          <p:cNvSpPr>
            <a:spLocks noGrp="1"/>
          </p:cNvSpPr>
          <p:nvPr>
            <p:ph type="title"/>
          </p:nvPr>
        </p:nvSpPr>
        <p:spPr/>
        <p:txBody>
          <a:bodyPr/>
          <a:lstStyle/>
          <a:p>
            <a:r>
              <a:rPr lang="en-US" dirty="0"/>
              <a:t>Forward-Looking Scenario Analysis</a:t>
            </a:r>
          </a:p>
        </p:txBody>
      </p:sp>
      <p:sp>
        <p:nvSpPr>
          <p:cNvPr id="2" name="Slide Number Placeholder 1">
            <a:extLst>
              <a:ext uri="{FF2B5EF4-FFF2-40B4-BE49-F238E27FC236}">
                <a16:creationId xmlns:a16="http://schemas.microsoft.com/office/drawing/2014/main" id="{1C846A2D-FBA3-4FF8-A41B-75F95DE7BD03}"/>
              </a:ext>
            </a:extLst>
          </p:cNvPr>
          <p:cNvSpPr>
            <a:spLocks noGrp="1"/>
          </p:cNvSpPr>
          <p:nvPr>
            <p:ph type="sldNum" sz="quarter" idx="4"/>
          </p:nvPr>
        </p:nvSpPr>
        <p:spPr/>
        <p:txBody>
          <a:bodyPr/>
          <a:lstStyle/>
          <a:p>
            <a:fld id="{A2331FDB-BF3C-41BE-9C4D-57B765ED9C6F}" type="slidenum">
              <a:rPr lang="en-US" smtClean="0"/>
              <a:pPr/>
              <a:t>3</a:t>
            </a:fld>
            <a:endParaRPr lang="en-US" dirty="0"/>
          </a:p>
        </p:txBody>
      </p:sp>
      <p:sp>
        <p:nvSpPr>
          <p:cNvPr id="3" name="Text Placeholder 8">
            <a:extLst>
              <a:ext uri="{FF2B5EF4-FFF2-40B4-BE49-F238E27FC236}">
                <a16:creationId xmlns:a16="http://schemas.microsoft.com/office/drawing/2014/main" id="{8FC89BF6-6B0D-9BAA-C7DE-F58FD63C60FB}"/>
              </a:ext>
            </a:extLst>
          </p:cNvPr>
          <p:cNvSpPr>
            <a:spLocks noGrp="1"/>
          </p:cNvSpPr>
          <p:nvPr>
            <p:ph type="body" sz="quarter" idx="26"/>
          </p:nvPr>
        </p:nvSpPr>
        <p:spPr>
          <a:xfrm>
            <a:off x="1143004" y="6282699"/>
            <a:ext cx="7467596" cy="429768"/>
          </a:xfrm>
        </p:spPr>
        <p:txBody>
          <a:bodyPr/>
          <a:lstStyle/>
          <a:p>
            <a:r>
              <a:rPr lang="en-US" dirty="0"/>
              <a:t>Asset assumptions as of 3/31/23.</a:t>
            </a:r>
          </a:p>
          <a:p>
            <a:r>
              <a:rPr lang="en-US" dirty="0"/>
              <a:t>Starting market values as of 3/31/23.</a:t>
            </a:r>
          </a:p>
        </p:txBody>
      </p:sp>
      <p:graphicFrame>
        <p:nvGraphicFramePr>
          <p:cNvPr id="6" name="Chart 5">
            <a:extLst>
              <a:ext uri="{FF2B5EF4-FFF2-40B4-BE49-F238E27FC236}">
                <a16:creationId xmlns:a16="http://schemas.microsoft.com/office/drawing/2014/main" id="{176BB507-2689-24E1-9C4C-9F6E9A0DBCA6}"/>
              </a:ext>
            </a:extLst>
          </p:cNvPr>
          <p:cNvGraphicFramePr>
            <a:graphicFrameLocks/>
          </p:cNvGraphicFramePr>
          <p:nvPr>
            <p:extLst>
              <p:ext uri="{D42A27DB-BD31-4B8C-83A1-F6EECF244321}">
                <p14:modId xmlns:p14="http://schemas.microsoft.com/office/powerpoint/2010/main" val="2061335854"/>
              </p:ext>
            </p:extLst>
          </p:nvPr>
        </p:nvGraphicFramePr>
        <p:xfrm>
          <a:off x="283305" y="1926433"/>
          <a:ext cx="8407558" cy="152773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a:extLst>
              <a:ext uri="{FF2B5EF4-FFF2-40B4-BE49-F238E27FC236}">
                <a16:creationId xmlns:a16="http://schemas.microsoft.com/office/drawing/2014/main" id="{DD23C377-1788-4724-B5A1-2BB55B02C6A9}"/>
              </a:ext>
            </a:extLst>
          </p:cNvPr>
          <p:cNvGraphicFramePr>
            <a:graphicFrameLocks/>
          </p:cNvGraphicFramePr>
          <p:nvPr>
            <p:extLst>
              <p:ext uri="{D42A27DB-BD31-4B8C-83A1-F6EECF244321}">
                <p14:modId xmlns:p14="http://schemas.microsoft.com/office/powerpoint/2010/main" val="2292545975"/>
              </p:ext>
            </p:extLst>
          </p:nvPr>
        </p:nvGraphicFramePr>
        <p:xfrm>
          <a:off x="23261" y="3382613"/>
          <a:ext cx="8667602" cy="152773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a:extLst>
              <a:ext uri="{FF2B5EF4-FFF2-40B4-BE49-F238E27FC236}">
                <a16:creationId xmlns:a16="http://schemas.microsoft.com/office/drawing/2014/main" id="{B73EAFE4-0C07-4C78-BD6E-3212ACB4AE00}"/>
              </a:ext>
            </a:extLst>
          </p:cNvPr>
          <p:cNvGraphicFramePr>
            <a:graphicFrameLocks/>
          </p:cNvGraphicFramePr>
          <p:nvPr>
            <p:extLst>
              <p:ext uri="{D42A27DB-BD31-4B8C-83A1-F6EECF244321}">
                <p14:modId xmlns:p14="http://schemas.microsoft.com/office/powerpoint/2010/main" val="77196469"/>
              </p:ext>
            </p:extLst>
          </p:nvPr>
        </p:nvGraphicFramePr>
        <p:xfrm>
          <a:off x="98125" y="4674250"/>
          <a:ext cx="8592738" cy="152773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99463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EC7FD86-809C-4824-A0E3-27CD8F09B291}"/>
              </a:ext>
            </a:extLst>
          </p:cNvPr>
          <p:cNvSpPr>
            <a:spLocks noGrp="1"/>
          </p:cNvSpPr>
          <p:nvPr>
            <p:ph type="title"/>
          </p:nvPr>
        </p:nvSpPr>
        <p:spPr/>
        <p:txBody>
          <a:bodyPr/>
          <a:lstStyle/>
          <a:p>
            <a:r>
              <a:rPr lang="en-US" dirty="0"/>
              <a:t>Interest Rate Expectations</a:t>
            </a:r>
          </a:p>
        </p:txBody>
      </p:sp>
      <p:graphicFrame>
        <p:nvGraphicFramePr>
          <p:cNvPr id="8" name="Content Placeholder 7">
            <a:extLst>
              <a:ext uri="{FF2B5EF4-FFF2-40B4-BE49-F238E27FC236}">
                <a16:creationId xmlns:a16="http://schemas.microsoft.com/office/drawing/2014/main" id="{26DBB129-B25D-4C32-8386-1843ADB12D02}"/>
              </a:ext>
            </a:extLst>
          </p:cNvPr>
          <p:cNvGraphicFramePr>
            <a:graphicFrameLocks noGrp="1"/>
          </p:cNvGraphicFramePr>
          <p:nvPr>
            <p:ph idx="1"/>
            <p:extLst>
              <p:ext uri="{D42A27DB-BD31-4B8C-83A1-F6EECF244321}">
                <p14:modId xmlns:p14="http://schemas.microsoft.com/office/powerpoint/2010/main" val="1773910811"/>
              </p:ext>
            </p:extLst>
          </p:nvPr>
        </p:nvGraphicFramePr>
        <p:xfrm>
          <a:off x="533400" y="1295400"/>
          <a:ext cx="3919538" cy="4419600"/>
        </p:xfrm>
        <a:graphic>
          <a:graphicData uri="http://schemas.openxmlformats.org/drawingml/2006/chart">
            <c:chart xmlns:c="http://schemas.openxmlformats.org/drawingml/2006/chart" xmlns:r="http://schemas.openxmlformats.org/officeDocument/2006/relationships" r:id="rId2"/>
          </a:graphicData>
        </a:graphic>
      </p:graphicFrame>
      <p:sp>
        <p:nvSpPr>
          <p:cNvPr id="10" name="Content Placeholder 9">
            <a:extLst>
              <a:ext uri="{FF2B5EF4-FFF2-40B4-BE49-F238E27FC236}">
                <a16:creationId xmlns:a16="http://schemas.microsoft.com/office/drawing/2014/main" id="{3CE6AA6B-D4FC-7555-EE64-B1095049F63D}"/>
              </a:ext>
            </a:extLst>
          </p:cNvPr>
          <p:cNvSpPr>
            <a:spLocks noGrp="1"/>
          </p:cNvSpPr>
          <p:nvPr>
            <p:ph idx="13"/>
          </p:nvPr>
        </p:nvSpPr>
        <p:spPr>
          <a:xfrm>
            <a:off x="4690310" y="1295400"/>
            <a:ext cx="4184852" cy="4419600"/>
          </a:xfrm>
        </p:spPr>
        <p:txBody>
          <a:bodyPr/>
          <a:lstStyle/>
          <a:p>
            <a:pPr defTabSz="457200">
              <a:spcBef>
                <a:spcPts val="0"/>
              </a:spcBef>
              <a:defRPr/>
            </a:pPr>
            <a:r>
              <a:rPr kumimoji="0" lang="en-US" sz="1800" b="1" i="0" u="none" strike="noStrike" kern="1200" cap="none" spc="0" normalizeH="0" baseline="0" noProof="0" dirty="0">
                <a:ln>
                  <a:noFill/>
                </a:ln>
                <a:solidFill>
                  <a:srgbClr val="002060"/>
                </a:solidFill>
                <a:effectLst/>
                <a:uLnTx/>
                <a:uFillTx/>
                <a:latin typeface="Univers"/>
                <a:ea typeface="+mn-ea"/>
                <a:cs typeface="+mn-cs"/>
              </a:rPr>
              <a:t>Market expectations for the Fed Funds rate reflect broad recession concerns</a:t>
            </a:r>
          </a:p>
          <a:p>
            <a:pPr lvl="1" defTabSz="457200">
              <a:spcBef>
                <a:spcPts val="0"/>
              </a:spcBef>
              <a:defRPr/>
            </a:pPr>
            <a:r>
              <a:rPr lang="en-US" sz="1600" dirty="0">
                <a:solidFill>
                  <a:schemeClr val="accent6"/>
                </a:solidFill>
                <a:latin typeface="Univers"/>
              </a:rPr>
              <a:t>Pricing anticipates interest rates will fall by 1% through the end of 2023</a:t>
            </a:r>
            <a:endParaRPr kumimoji="0" lang="en-US" sz="1600" i="0" u="none" strike="noStrike" kern="1200" cap="none" spc="0" normalizeH="0" baseline="0" noProof="0" dirty="0">
              <a:ln>
                <a:noFill/>
              </a:ln>
              <a:solidFill>
                <a:schemeClr val="accent6"/>
              </a:solidFill>
              <a:effectLst/>
              <a:uLnTx/>
              <a:uFillTx/>
              <a:latin typeface="Univers"/>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2060"/>
              </a:solidFill>
              <a:effectLst/>
              <a:uLnTx/>
              <a:uFillTx/>
              <a:latin typeface="Univers"/>
              <a:ea typeface="+mn-ea"/>
              <a:cs typeface="+mn-cs"/>
            </a:endParaRPr>
          </a:p>
          <a:p>
            <a:pPr defTabSz="457200">
              <a:spcBef>
                <a:spcPts val="0"/>
              </a:spcBef>
              <a:defRPr/>
            </a:pPr>
            <a:r>
              <a:rPr lang="en-US" dirty="0">
                <a:solidFill>
                  <a:schemeClr val="tx2"/>
                </a:solidFill>
                <a:latin typeface="Univers"/>
              </a:rPr>
              <a:t>Messaging by the Federal Reserve has indicated a tighter policy environment is here to stay amid still-elevated inflation pressures</a:t>
            </a:r>
          </a:p>
          <a:p>
            <a:pPr defTabSz="457200">
              <a:spcBef>
                <a:spcPts val="0"/>
              </a:spcBef>
              <a:defRPr/>
            </a:pPr>
            <a:endParaRPr lang="en-US" dirty="0">
              <a:solidFill>
                <a:schemeClr val="tx2"/>
              </a:solidFill>
              <a:latin typeface="Univers"/>
            </a:endParaRPr>
          </a:p>
          <a:p>
            <a:pPr defTabSz="457200">
              <a:spcBef>
                <a:spcPts val="0"/>
              </a:spcBef>
              <a:defRPr/>
            </a:pPr>
            <a:r>
              <a:rPr lang="en-US" dirty="0">
                <a:solidFill>
                  <a:schemeClr val="tx2"/>
                </a:solidFill>
                <a:latin typeface="Univers"/>
              </a:rPr>
              <a:t>NEPC believes the Fed will maintain its tightening bias and that rates may remain at a level higher than current market pricing suggests</a:t>
            </a:r>
            <a:endParaRPr lang="en-US" dirty="0">
              <a:solidFill>
                <a:schemeClr val="tx2"/>
              </a:solidFill>
            </a:endParaRPr>
          </a:p>
        </p:txBody>
      </p:sp>
      <p:sp>
        <p:nvSpPr>
          <p:cNvPr id="4" name="Text Placeholder 3">
            <a:extLst>
              <a:ext uri="{FF2B5EF4-FFF2-40B4-BE49-F238E27FC236}">
                <a16:creationId xmlns:a16="http://schemas.microsoft.com/office/drawing/2014/main" id="{7CA3A087-A472-4702-9201-9D4B9DCD55CD}"/>
              </a:ext>
            </a:extLst>
          </p:cNvPr>
          <p:cNvSpPr>
            <a:spLocks noGrp="1"/>
          </p:cNvSpPr>
          <p:nvPr>
            <p:ph type="body" sz="quarter" idx="12"/>
          </p:nvPr>
        </p:nvSpPr>
        <p:spPr/>
        <p:txBody>
          <a:bodyPr/>
          <a:lstStyle/>
          <a:p>
            <a:r>
              <a:rPr lang="en-US" dirty="0"/>
              <a:t>The Path Forward</a:t>
            </a:r>
          </a:p>
        </p:txBody>
      </p:sp>
      <p:sp>
        <p:nvSpPr>
          <p:cNvPr id="2" name="Slide Number Placeholder 1">
            <a:extLst>
              <a:ext uri="{FF2B5EF4-FFF2-40B4-BE49-F238E27FC236}">
                <a16:creationId xmlns:a16="http://schemas.microsoft.com/office/drawing/2014/main" id="{855BFA22-722F-4838-8C94-37AE05F0552E}"/>
              </a:ext>
            </a:extLst>
          </p:cNvPr>
          <p:cNvSpPr>
            <a:spLocks noGrp="1"/>
          </p:cNvSpPr>
          <p:nvPr>
            <p:ph type="sldNum" sz="quarter" idx="4"/>
          </p:nvPr>
        </p:nvSpPr>
        <p:spPr/>
        <p:txBody>
          <a:bodyPr/>
          <a:lstStyle/>
          <a:p>
            <a:fld id="{A2331FDB-BF3C-41BE-9C4D-57B765ED9C6F}" type="slidenum">
              <a:rPr lang="en-US" smtClean="0"/>
              <a:pPr/>
              <a:t>4</a:t>
            </a:fld>
            <a:endParaRPr lang="en-US" dirty="0"/>
          </a:p>
        </p:txBody>
      </p:sp>
      <p:sp>
        <p:nvSpPr>
          <p:cNvPr id="9" name="Text Placeholder 8">
            <a:extLst>
              <a:ext uri="{FF2B5EF4-FFF2-40B4-BE49-F238E27FC236}">
                <a16:creationId xmlns:a16="http://schemas.microsoft.com/office/drawing/2014/main" id="{7BAE4067-F66D-4622-BA20-2B09C86281EE}"/>
              </a:ext>
            </a:extLst>
          </p:cNvPr>
          <p:cNvSpPr>
            <a:spLocks noGrp="1"/>
          </p:cNvSpPr>
          <p:nvPr>
            <p:ph type="body" sz="quarter" idx="26"/>
          </p:nvPr>
        </p:nvSpPr>
        <p:spPr/>
        <p:txBody>
          <a:bodyPr/>
          <a:lstStyle/>
          <a:p>
            <a:r>
              <a:rPr lang="en-US" dirty="0"/>
              <a:t>Source: FactSet</a:t>
            </a:r>
          </a:p>
        </p:txBody>
      </p:sp>
    </p:spTree>
    <p:extLst>
      <p:ext uri="{BB962C8B-B14F-4D97-AF65-F5344CB8AC3E}">
        <p14:creationId xmlns:p14="http://schemas.microsoft.com/office/powerpoint/2010/main" val="676047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Content Placeholder 31">
            <a:extLst>
              <a:ext uri="{FF2B5EF4-FFF2-40B4-BE49-F238E27FC236}">
                <a16:creationId xmlns:a16="http://schemas.microsoft.com/office/drawing/2014/main" id="{FE360BDF-ADA3-4C37-9863-5D78C3F40EE0}"/>
              </a:ext>
            </a:extLst>
          </p:cNvPr>
          <p:cNvSpPr>
            <a:spLocks noGrp="1"/>
          </p:cNvSpPr>
          <p:nvPr>
            <p:ph idx="1"/>
          </p:nvPr>
        </p:nvSpPr>
        <p:spPr/>
        <p:txBody>
          <a:bodyPr/>
          <a:lstStyle/>
          <a:p>
            <a:r>
              <a:rPr lang="en-US" dirty="0"/>
              <a:t>The scenario analysis shows a small dispersion among various Liquidity and Reserve mixes</a:t>
            </a:r>
          </a:p>
          <a:p>
            <a:pPr lvl="1"/>
            <a:r>
              <a:rPr lang="en-US" sz="1600" dirty="0"/>
              <a:t>Higher allocations to the Liquidity portfolio will outperform during rising rate environments, while the Reserve portfolio will outperform during times of stagnant or falling interest rates and credit spreads</a:t>
            </a:r>
          </a:p>
          <a:p>
            <a:pPr lvl="1"/>
            <a:r>
              <a:rPr lang="en-US" sz="1600" dirty="0"/>
              <a:t>The macroeconomic environment remains uncertain, but current data and Fed messaging reflect a tighter policy environment for the foreseeable future</a:t>
            </a:r>
            <a:endParaRPr lang="en-US" sz="700" dirty="0">
              <a:highlight>
                <a:srgbClr val="FFFF00"/>
              </a:highlight>
            </a:endParaRPr>
          </a:p>
          <a:p>
            <a:pPr algn="just"/>
            <a:r>
              <a:rPr lang="en-US" dirty="0"/>
              <a:t>NEPC recommends shifting to 25% Liquidity / 75% Reserve, which moves the portfolio in line with the original architecture framework</a:t>
            </a:r>
          </a:p>
          <a:p>
            <a:pPr lvl="1" algn="just"/>
            <a:r>
              <a:rPr lang="en-US" sz="1600" dirty="0"/>
              <a:t>A higher allocation to the Reserve portfolio will more effectively exploit the higher yield environment and the slightly longer duration profile will benefit disproportionately in the event of a recession </a:t>
            </a:r>
          </a:p>
          <a:p>
            <a:pPr lvl="1" algn="just"/>
            <a:r>
              <a:rPr lang="en-US" sz="1600" dirty="0"/>
              <a:t>We encourage capitalizing on cash inflows that may present organic rebalancing opportunities, without realizing losses in the portfolio</a:t>
            </a:r>
          </a:p>
          <a:p>
            <a:pPr algn="just"/>
            <a:r>
              <a:rPr lang="en-US" dirty="0"/>
              <a:t>While the market conditions stemming from the pandemic are unlikely to be repeated, we believe the state’s Liquidity-Reserve allocations should be nimble during times of unprecedented market volatility</a:t>
            </a:r>
            <a:endParaRPr lang="en-US" sz="1600" dirty="0"/>
          </a:p>
        </p:txBody>
      </p:sp>
      <p:sp>
        <p:nvSpPr>
          <p:cNvPr id="31" name="Title 30">
            <a:extLst>
              <a:ext uri="{FF2B5EF4-FFF2-40B4-BE49-F238E27FC236}">
                <a16:creationId xmlns:a16="http://schemas.microsoft.com/office/drawing/2014/main" id="{3B539DCF-2E64-442F-B9D1-2C7C678570E5}"/>
              </a:ext>
            </a:extLst>
          </p:cNvPr>
          <p:cNvSpPr>
            <a:spLocks noGrp="1"/>
          </p:cNvSpPr>
          <p:nvPr>
            <p:ph type="title"/>
          </p:nvPr>
        </p:nvSpPr>
        <p:spPr/>
        <p:txBody>
          <a:bodyPr/>
          <a:lstStyle/>
          <a:p>
            <a:r>
              <a:rPr lang="en-US" dirty="0"/>
              <a:t>Conclusions</a:t>
            </a:r>
          </a:p>
        </p:txBody>
      </p:sp>
      <p:sp>
        <p:nvSpPr>
          <p:cNvPr id="2" name="Slide Number Placeholder 1">
            <a:extLst>
              <a:ext uri="{FF2B5EF4-FFF2-40B4-BE49-F238E27FC236}">
                <a16:creationId xmlns:a16="http://schemas.microsoft.com/office/drawing/2014/main" id="{883E93BD-4C60-4098-8371-224BEFDCFD59}"/>
              </a:ext>
            </a:extLst>
          </p:cNvPr>
          <p:cNvSpPr>
            <a:spLocks noGrp="1"/>
          </p:cNvSpPr>
          <p:nvPr>
            <p:ph type="sldNum" sz="quarter" idx="4"/>
          </p:nvPr>
        </p:nvSpPr>
        <p:spPr/>
        <p:txBody>
          <a:bodyPr/>
          <a:lstStyle/>
          <a:p>
            <a:fld id="{A2331FDB-BF3C-41BE-9C4D-57B765ED9C6F}" type="slidenum">
              <a:rPr lang="en-US" smtClean="0"/>
              <a:pPr/>
              <a:t>5</a:t>
            </a:fld>
            <a:endParaRPr lang="en-US" dirty="0"/>
          </a:p>
        </p:txBody>
      </p:sp>
    </p:spTree>
    <p:extLst>
      <p:ext uri="{BB962C8B-B14F-4D97-AF65-F5344CB8AC3E}">
        <p14:creationId xmlns:p14="http://schemas.microsoft.com/office/powerpoint/2010/main" val="1596910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3B35D-E980-4E6B-82C7-4ADB8C940E8C}"/>
              </a:ext>
            </a:extLst>
          </p:cNvPr>
          <p:cNvSpPr>
            <a:spLocks noGrp="1"/>
          </p:cNvSpPr>
          <p:nvPr>
            <p:ph type="title"/>
          </p:nvPr>
        </p:nvSpPr>
        <p:spPr/>
        <p:txBody>
          <a:bodyPr/>
          <a:lstStyle/>
          <a:p>
            <a:r>
              <a:rPr lang="en-US" dirty="0"/>
              <a:t>Appendix</a:t>
            </a:r>
          </a:p>
        </p:txBody>
      </p:sp>
      <p:sp>
        <p:nvSpPr>
          <p:cNvPr id="3" name="Text Placeholder 2">
            <a:extLst>
              <a:ext uri="{FF2B5EF4-FFF2-40B4-BE49-F238E27FC236}">
                <a16:creationId xmlns:a16="http://schemas.microsoft.com/office/drawing/2014/main" id="{E484B951-E96D-478E-9FBD-16070F6992AA}"/>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3957986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DBBF0-4F96-43EA-B5AE-5FADD9036BF9}"/>
              </a:ext>
            </a:extLst>
          </p:cNvPr>
          <p:cNvSpPr>
            <a:spLocks noGrp="1"/>
          </p:cNvSpPr>
          <p:nvPr>
            <p:ph type="title"/>
          </p:nvPr>
        </p:nvSpPr>
        <p:spPr/>
        <p:txBody>
          <a:bodyPr/>
          <a:lstStyle/>
          <a:p>
            <a:r>
              <a:rPr lang="en-US" dirty="0"/>
              <a:t>Scenario Analysis: </a:t>
            </a:r>
            <a:r>
              <a:rPr lang="en-US" dirty="0">
                <a:solidFill>
                  <a:schemeClr val="tx2"/>
                </a:solidFill>
              </a:rPr>
              <a:t>REGIME CHANGES</a:t>
            </a:r>
          </a:p>
        </p:txBody>
      </p:sp>
      <p:sp>
        <p:nvSpPr>
          <p:cNvPr id="6" name="Content Placeholder 5">
            <a:extLst>
              <a:ext uri="{FF2B5EF4-FFF2-40B4-BE49-F238E27FC236}">
                <a16:creationId xmlns:a16="http://schemas.microsoft.com/office/drawing/2014/main" id="{31F4DFDD-07C8-495A-BDE9-E21DE4976DBB}"/>
              </a:ext>
            </a:extLst>
          </p:cNvPr>
          <p:cNvSpPr>
            <a:spLocks noGrp="1"/>
          </p:cNvSpPr>
          <p:nvPr>
            <p:ph idx="1"/>
          </p:nvPr>
        </p:nvSpPr>
        <p:spPr>
          <a:xfrm>
            <a:off x="533400" y="952500"/>
            <a:ext cx="8077200" cy="1231408"/>
          </a:xfrm>
        </p:spPr>
        <p:txBody>
          <a:bodyPr/>
          <a:lstStyle/>
          <a:p>
            <a:pPr marL="0" indent="0">
              <a:buNone/>
            </a:pPr>
            <a:r>
              <a:rPr lang="en-US" sz="1800" dirty="0">
                <a:latin typeface="+mj-lt"/>
              </a:rPr>
              <a:t>NEPC scenario analysis highlights the impact of shifting economic and market regimes on the portfolio and potential asset allocation mixes</a:t>
            </a:r>
          </a:p>
          <a:p>
            <a:pPr lvl="1"/>
            <a:r>
              <a:rPr lang="en-US" dirty="0">
                <a:latin typeface="+mj-lt"/>
              </a:rPr>
              <a:t>Risk asset returns are informed by credit returns which are based on changes in real rate, inflation, and credit spreads experienced across market regimes</a:t>
            </a:r>
          </a:p>
        </p:txBody>
      </p:sp>
      <p:sp>
        <p:nvSpPr>
          <p:cNvPr id="7" name="Slide Number Placeholder 3">
            <a:extLst>
              <a:ext uri="{FF2B5EF4-FFF2-40B4-BE49-F238E27FC236}">
                <a16:creationId xmlns:a16="http://schemas.microsoft.com/office/drawing/2014/main" id="{CB559724-017A-485A-824C-FCCD2221AF36}"/>
              </a:ext>
            </a:extLst>
          </p:cNvPr>
          <p:cNvSpPr txBox="1">
            <a:spLocks/>
          </p:cNvSpPr>
          <p:nvPr/>
        </p:nvSpPr>
        <p:spPr>
          <a:xfrm>
            <a:off x="3505200" y="6566356"/>
            <a:ext cx="2133600" cy="215444"/>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B9F459C5-D201-49C9-A701-E5F8CEC6F7D4}" type="slidenum">
              <a:rPr lang="en-US" sz="800" b="1">
                <a:solidFill>
                  <a:srgbClr val="4D4E54"/>
                </a:solidFill>
                <a:latin typeface="Verdana"/>
                <a:cs typeface="Verdana"/>
              </a:rPr>
              <a:pPr algn="ctr"/>
              <a:t>7</a:t>
            </a:fld>
            <a:endParaRPr lang="en-US" sz="800" b="1" dirty="0">
              <a:solidFill>
                <a:srgbClr val="4D4E54"/>
              </a:solidFill>
              <a:latin typeface="Verdana"/>
              <a:cs typeface="Verdana"/>
            </a:endParaRPr>
          </a:p>
        </p:txBody>
      </p:sp>
      <p:grpSp>
        <p:nvGrpSpPr>
          <p:cNvPr id="8" name="Group 7">
            <a:extLst>
              <a:ext uri="{FF2B5EF4-FFF2-40B4-BE49-F238E27FC236}">
                <a16:creationId xmlns:a16="http://schemas.microsoft.com/office/drawing/2014/main" id="{088B7104-A0AA-4914-84A6-3F381D69BA64}"/>
              </a:ext>
            </a:extLst>
          </p:cNvPr>
          <p:cNvGrpSpPr/>
          <p:nvPr/>
        </p:nvGrpSpPr>
        <p:grpSpPr>
          <a:xfrm rot="16200000">
            <a:off x="2757614" y="91695"/>
            <a:ext cx="3651272" cy="8054709"/>
            <a:chOff x="2264783" y="1628341"/>
            <a:chExt cx="4566264" cy="4823248"/>
          </a:xfrm>
        </p:grpSpPr>
        <p:sp>
          <p:nvSpPr>
            <p:cNvPr id="9" name="Rectangle 8">
              <a:extLst>
                <a:ext uri="{FF2B5EF4-FFF2-40B4-BE49-F238E27FC236}">
                  <a16:creationId xmlns:a16="http://schemas.microsoft.com/office/drawing/2014/main" id="{8F0AE94D-C16E-45B4-AB0F-4D6804B84D2B}"/>
                </a:ext>
              </a:extLst>
            </p:cNvPr>
            <p:cNvSpPr/>
            <p:nvPr/>
          </p:nvSpPr>
          <p:spPr>
            <a:xfrm rot="5400000">
              <a:off x="5408702" y="1713431"/>
              <a:ext cx="1507435" cy="133725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rPr>
                <a:t>Base Case </a:t>
              </a:r>
              <a:endParaRPr lang="en-US" b="1" i="1" dirty="0">
                <a:solidFill>
                  <a:schemeClr val="bg1"/>
                </a:solidFill>
              </a:endParaRPr>
            </a:p>
          </p:txBody>
        </p:sp>
        <p:sp>
          <p:nvSpPr>
            <p:cNvPr id="10" name="Rectangle 9">
              <a:extLst>
                <a:ext uri="{FF2B5EF4-FFF2-40B4-BE49-F238E27FC236}">
                  <a16:creationId xmlns:a16="http://schemas.microsoft.com/office/drawing/2014/main" id="{117ECD73-BEBC-4A98-B88F-E40223C03511}"/>
                </a:ext>
              </a:extLst>
            </p:cNvPr>
            <p:cNvSpPr/>
            <p:nvPr/>
          </p:nvSpPr>
          <p:spPr>
            <a:xfrm rot="5400000">
              <a:off x="3794197" y="1717291"/>
              <a:ext cx="1507435" cy="133725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rPr>
                <a:t>Stagflation</a:t>
              </a:r>
              <a:endParaRPr lang="en-US" b="1" dirty="0">
                <a:solidFill>
                  <a:schemeClr val="bg1"/>
                </a:solidFill>
              </a:endParaRPr>
            </a:p>
          </p:txBody>
        </p:sp>
        <p:sp>
          <p:nvSpPr>
            <p:cNvPr id="11" name="Rectangle 10">
              <a:extLst>
                <a:ext uri="{FF2B5EF4-FFF2-40B4-BE49-F238E27FC236}">
                  <a16:creationId xmlns:a16="http://schemas.microsoft.com/office/drawing/2014/main" id="{020E1DC8-0909-4402-81BD-B8D2B236EDA9}"/>
                </a:ext>
              </a:extLst>
            </p:cNvPr>
            <p:cNvSpPr/>
            <p:nvPr/>
          </p:nvSpPr>
          <p:spPr>
            <a:xfrm rot="5400000">
              <a:off x="2179693" y="1713431"/>
              <a:ext cx="1507435" cy="133725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rPr>
                <a:t>Recession</a:t>
              </a:r>
              <a:endParaRPr lang="en-US" b="1" i="1" dirty="0">
                <a:solidFill>
                  <a:schemeClr val="bg1"/>
                </a:solidFill>
              </a:endParaRPr>
            </a:p>
          </p:txBody>
        </p:sp>
        <p:sp>
          <p:nvSpPr>
            <p:cNvPr id="12" name="Rectangle 11">
              <a:extLst>
                <a:ext uri="{FF2B5EF4-FFF2-40B4-BE49-F238E27FC236}">
                  <a16:creationId xmlns:a16="http://schemas.microsoft.com/office/drawing/2014/main" id="{38D1C545-9444-4CB8-81B4-D820B941E2C1}"/>
                </a:ext>
              </a:extLst>
            </p:cNvPr>
            <p:cNvSpPr/>
            <p:nvPr/>
          </p:nvSpPr>
          <p:spPr>
            <a:xfrm rot="5400000">
              <a:off x="4803780" y="4424321"/>
              <a:ext cx="2717277" cy="1337255"/>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Reflects NEPC’s Capital Market Assumptions, which assume interest rates continue to normalize and credit spreads revert to long-term medians</a:t>
              </a:r>
            </a:p>
          </p:txBody>
        </p:sp>
        <p:sp>
          <p:nvSpPr>
            <p:cNvPr id="13" name="Rectangle 12">
              <a:extLst>
                <a:ext uri="{FF2B5EF4-FFF2-40B4-BE49-F238E27FC236}">
                  <a16:creationId xmlns:a16="http://schemas.microsoft.com/office/drawing/2014/main" id="{36E37D2F-9CCD-4B88-9756-E14EAC8458F6}"/>
                </a:ext>
              </a:extLst>
            </p:cNvPr>
            <p:cNvSpPr/>
            <p:nvPr/>
          </p:nvSpPr>
          <p:spPr>
            <a:xfrm rot="5400000">
              <a:off x="3189276" y="4424322"/>
              <a:ext cx="2717279" cy="133725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dirty="0">
                  <a:solidFill>
                    <a:schemeClr val="tx1"/>
                  </a:solidFill>
                </a:rPr>
                <a:t>Informed by rising interest rates, rising inflation, depressed negative real rates, spread widening, and slowing growth</a:t>
              </a:r>
            </a:p>
          </p:txBody>
        </p:sp>
        <p:sp>
          <p:nvSpPr>
            <p:cNvPr id="14" name="Rectangle 13">
              <a:extLst>
                <a:ext uri="{FF2B5EF4-FFF2-40B4-BE49-F238E27FC236}">
                  <a16:creationId xmlns:a16="http://schemas.microsoft.com/office/drawing/2014/main" id="{F8A1A092-68F2-464B-B08F-4AB07340C826}"/>
                </a:ext>
              </a:extLst>
            </p:cNvPr>
            <p:cNvSpPr/>
            <p:nvPr/>
          </p:nvSpPr>
          <p:spPr>
            <a:xfrm rot="5400000">
              <a:off x="1574775" y="4423520"/>
              <a:ext cx="2717274" cy="1337255"/>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rPr>
                <a:t>Informed by depressed interest rate levels, falling inflation, depressed positive real rates, spread widening and slowing growth</a:t>
              </a:r>
              <a:endParaRPr lang="en-US" dirty="0">
                <a:solidFill>
                  <a:schemeClr val="tx1"/>
                </a:solidFill>
              </a:endParaRPr>
            </a:p>
          </p:txBody>
        </p:sp>
        <p:sp>
          <p:nvSpPr>
            <p:cNvPr id="15" name="Isosceles Triangle 14">
              <a:extLst>
                <a:ext uri="{FF2B5EF4-FFF2-40B4-BE49-F238E27FC236}">
                  <a16:creationId xmlns:a16="http://schemas.microsoft.com/office/drawing/2014/main" id="{47DE5372-8C27-43BE-BE9D-60CB8AB73645}"/>
                </a:ext>
              </a:extLst>
            </p:cNvPr>
            <p:cNvSpPr/>
            <p:nvPr/>
          </p:nvSpPr>
          <p:spPr>
            <a:xfrm flipV="1">
              <a:off x="5881610" y="3331767"/>
              <a:ext cx="642015" cy="233511"/>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25" dirty="0"/>
            </a:p>
          </p:txBody>
        </p:sp>
        <p:sp>
          <p:nvSpPr>
            <p:cNvPr id="16" name="Isosceles Triangle 15">
              <a:extLst>
                <a:ext uri="{FF2B5EF4-FFF2-40B4-BE49-F238E27FC236}">
                  <a16:creationId xmlns:a16="http://schemas.microsoft.com/office/drawing/2014/main" id="{4F32105B-0E94-422F-ABEB-C2AE5973F31E}"/>
                </a:ext>
              </a:extLst>
            </p:cNvPr>
            <p:cNvSpPr/>
            <p:nvPr/>
          </p:nvSpPr>
          <p:spPr>
            <a:xfrm flipV="1">
              <a:off x="4226908" y="3339488"/>
              <a:ext cx="642015" cy="233511"/>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25" dirty="0"/>
            </a:p>
          </p:txBody>
        </p:sp>
        <p:sp>
          <p:nvSpPr>
            <p:cNvPr id="17" name="Isosceles Triangle 16">
              <a:extLst>
                <a:ext uri="{FF2B5EF4-FFF2-40B4-BE49-F238E27FC236}">
                  <a16:creationId xmlns:a16="http://schemas.microsoft.com/office/drawing/2014/main" id="{BB1AC5DC-F6AD-457E-A76E-5A5424C97917}"/>
                </a:ext>
              </a:extLst>
            </p:cNvPr>
            <p:cNvSpPr/>
            <p:nvPr/>
          </p:nvSpPr>
          <p:spPr>
            <a:xfrm flipV="1">
              <a:off x="2612404" y="3317888"/>
              <a:ext cx="642015" cy="233511"/>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25" dirty="0"/>
            </a:p>
          </p:txBody>
        </p:sp>
      </p:grpSp>
    </p:spTree>
    <p:extLst>
      <p:ext uri="{BB962C8B-B14F-4D97-AF65-F5344CB8AC3E}">
        <p14:creationId xmlns:p14="http://schemas.microsoft.com/office/powerpoint/2010/main" val="1667835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D54D132-2EE3-41F9-A7A5-87291BAF840D}"/>
              </a:ext>
            </a:extLst>
          </p:cNvPr>
          <p:cNvSpPr>
            <a:spLocks noGrp="1"/>
          </p:cNvSpPr>
          <p:nvPr>
            <p:ph type="title"/>
          </p:nvPr>
        </p:nvSpPr>
        <p:spPr/>
        <p:txBody>
          <a:bodyPr/>
          <a:lstStyle/>
          <a:p>
            <a:r>
              <a:rPr lang="en-US" dirty="0"/>
              <a:t>Scenario Analysis Details</a:t>
            </a:r>
          </a:p>
        </p:txBody>
      </p:sp>
      <p:sp>
        <p:nvSpPr>
          <p:cNvPr id="5" name="Slide Number Placeholder 4">
            <a:extLst>
              <a:ext uri="{FF2B5EF4-FFF2-40B4-BE49-F238E27FC236}">
                <a16:creationId xmlns:a16="http://schemas.microsoft.com/office/drawing/2014/main" id="{10C36BF3-B0BD-46A6-96E0-A1B5D282EFC7}"/>
              </a:ext>
            </a:extLst>
          </p:cNvPr>
          <p:cNvSpPr>
            <a:spLocks noGrp="1"/>
          </p:cNvSpPr>
          <p:nvPr>
            <p:ph type="sldNum" sz="quarter" idx="4"/>
          </p:nvPr>
        </p:nvSpPr>
        <p:spPr/>
        <p:txBody>
          <a:bodyPr/>
          <a:lstStyle/>
          <a:p>
            <a:fld id="{A2331FDB-BF3C-41BE-9C4D-57B765ED9C6F}" type="slidenum">
              <a:rPr lang="en-US" smtClean="0"/>
              <a:pPr/>
              <a:t>8</a:t>
            </a:fld>
            <a:endParaRPr lang="en-US" dirty="0"/>
          </a:p>
        </p:txBody>
      </p:sp>
      <p:sp>
        <p:nvSpPr>
          <p:cNvPr id="19" name="Rectangle 18">
            <a:extLst>
              <a:ext uri="{FF2B5EF4-FFF2-40B4-BE49-F238E27FC236}">
                <a16:creationId xmlns:a16="http://schemas.microsoft.com/office/drawing/2014/main" id="{CF15F580-BDCF-4656-94C6-B2863E27ABE5}"/>
              </a:ext>
            </a:extLst>
          </p:cNvPr>
          <p:cNvSpPr/>
          <p:nvPr/>
        </p:nvSpPr>
        <p:spPr>
          <a:xfrm>
            <a:off x="3540006" y="764270"/>
            <a:ext cx="2650046" cy="4644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a:solidFill>
                  <a:schemeClr val="tx1"/>
                </a:solidFill>
              </a:rPr>
              <a:t>5-Year Geometric Return</a:t>
            </a:r>
          </a:p>
        </p:txBody>
      </p:sp>
      <p:grpSp>
        <p:nvGrpSpPr>
          <p:cNvPr id="9" name="Group 8">
            <a:extLst>
              <a:ext uri="{FF2B5EF4-FFF2-40B4-BE49-F238E27FC236}">
                <a16:creationId xmlns:a16="http://schemas.microsoft.com/office/drawing/2014/main" id="{A058109B-3B1C-4DFC-9955-AE0D9E96CA13}"/>
              </a:ext>
            </a:extLst>
          </p:cNvPr>
          <p:cNvGrpSpPr/>
          <p:nvPr/>
        </p:nvGrpSpPr>
        <p:grpSpPr>
          <a:xfrm rot="16200000">
            <a:off x="2211904" y="31774"/>
            <a:ext cx="4503582" cy="6935915"/>
            <a:chOff x="2264783" y="1933981"/>
            <a:chExt cx="4566264" cy="2979446"/>
          </a:xfrm>
        </p:grpSpPr>
        <p:sp>
          <p:nvSpPr>
            <p:cNvPr id="10" name="Rectangle 9">
              <a:extLst>
                <a:ext uri="{FF2B5EF4-FFF2-40B4-BE49-F238E27FC236}">
                  <a16:creationId xmlns:a16="http://schemas.microsoft.com/office/drawing/2014/main" id="{BE2E71B6-ADC6-4FAF-8D5A-BA45AE451FA8}"/>
                </a:ext>
              </a:extLst>
            </p:cNvPr>
            <p:cNvSpPr/>
            <p:nvPr/>
          </p:nvSpPr>
          <p:spPr>
            <a:xfrm rot="5400000">
              <a:off x="5561522" y="1866251"/>
              <a:ext cx="1201796" cy="133725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rPr>
                <a:t>Base Case </a:t>
              </a:r>
              <a:endParaRPr lang="en-US" b="1" i="1" dirty="0">
                <a:solidFill>
                  <a:schemeClr val="bg1"/>
                </a:solidFill>
              </a:endParaRPr>
            </a:p>
          </p:txBody>
        </p:sp>
        <p:sp>
          <p:nvSpPr>
            <p:cNvPr id="11" name="Rectangle 10">
              <a:extLst>
                <a:ext uri="{FF2B5EF4-FFF2-40B4-BE49-F238E27FC236}">
                  <a16:creationId xmlns:a16="http://schemas.microsoft.com/office/drawing/2014/main" id="{EC15A6AA-2BA0-4FB6-8588-9DC34A9B10BC}"/>
                </a:ext>
              </a:extLst>
            </p:cNvPr>
            <p:cNvSpPr/>
            <p:nvPr/>
          </p:nvSpPr>
          <p:spPr>
            <a:xfrm rot="5400000">
              <a:off x="3947017" y="1870111"/>
              <a:ext cx="1201796" cy="133725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rPr>
                <a:t>Stagflation</a:t>
              </a:r>
              <a:endParaRPr lang="en-US" b="1" dirty="0">
                <a:solidFill>
                  <a:schemeClr val="bg1"/>
                </a:solidFill>
              </a:endParaRPr>
            </a:p>
          </p:txBody>
        </p:sp>
        <p:sp>
          <p:nvSpPr>
            <p:cNvPr id="12" name="Rectangle 11">
              <a:extLst>
                <a:ext uri="{FF2B5EF4-FFF2-40B4-BE49-F238E27FC236}">
                  <a16:creationId xmlns:a16="http://schemas.microsoft.com/office/drawing/2014/main" id="{9CD19DE4-8E30-43D5-93BA-16DB01BA3DDE}"/>
                </a:ext>
              </a:extLst>
            </p:cNvPr>
            <p:cNvSpPr/>
            <p:nvPr/>
          </p:nvSpPr>
          <p:spPr>
            <a:xfrm rot="5400000">
              <a:off x="2332513" y="1866251"/>
              <a:ext cx="1201796" cy="133725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rPr>
                <a:t>Recession</a:t>
              </a:r>
              <a:endParaRPr lang="en-US" b="1" i="1" dirty="0">
                <a:solidFill>
                  <a:schemeClr val="bg1"/>
                </a:solidFill>
              </a:endParaRPr>
            </a:p>
          </p:txBody>
        </p:sp>
        <p:sp>
          <p:nvSpPr>
            <p:cNvPr id="13" name="Rectangle 12">
              <a:extLst>
                <a:ext uri="{FF2B5EF4-FFF2-40B4-BE49-F238E27FC236}">
                  <a16:creationId xmlns:a16="http://schemas.microsoft.com/office/drawing/2014/main" id="{48F1CA91-5628-43AC-A4CA-A70E81F2F992}"/>
                </a:ext>
              </a:extLst>
            </p:cNvPr>
            <p:cNvSpPr/>
            <p:nvPr/>
          </p:nvSpPr>
          <p:spPr>
            <a:xfrm rot="5400000">
              <a:off x="5394988" y="3477369"/>
              <a:ext cx="1534857" cy="1337255"/>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Cash: 4.0%</a:t>
              </a:r>
            </a:p>
            <a:p>
              <a:r>
                <a:rPr lang="en-US" sz="1600" dirty="0">
                  <a:solidFill>
                    <a:schemeClr val="tx1"/>
                  </a:solidFill>
                </a:rPr>
                <a:t>U.S. Treasury Bonds: 4.2%</a:t>
              </a:r>
            </a:p>
            <a:p>
              <a:r>
                <a:rPr lang="en-US" sz="1600" dirty="0">
                  <a:solidFill>
                    <a:schemeClr val="tx1"/>
                  </a:solidFill>
                </a:rPr>
                <a:t>U.S. Corporate Bonds: 5.9%</a:t>
              </a:r>
            </a:p>
          </p:txBody>
        </p:sp>
        <p:sp>
          <p:nvSpPr>
            <p:cNvPr id="14" name="Rectangle 13">
              <a:extLst>
                <a:ext uri="{FF2B5EF4-FFF2-40B4-BE49-F238E27FC236}">
                  <a16:creationId xmlns:a16="http://schemas.microsoft.com/office/drawing/2014/main" id="{71C803CD-C386-4225-8EC7-7F8941B3CD59}"/>
                </a:ext>
              </a:extLst>
            </p:cNvPr>
            <p:cNvSpPr/>
            <p:nvPr/>
          </p:nvSpPr>
          <p:spPr>
            <a:xfrm rot="5400000">
              <a:off x="3780484" y="3477370"/>
              <a:ext cx="1534859" cy="133725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Cash: 6.4%</a:t>
              </a:r>
            </a:p>
            <a:p>
              <a:r>
                <a:rPr lang="en-US" sz="1600" dirty="0">
                  <a:solidFill>
                    <a:schemeClr val="tx1"/>
                  </a:solidFill>
                </a:rPr>
                <a:t>U.S. Treasury Bonds: 2.6%</a:t>
              </a:r>
            </a:p>
            <a:p>
              <a:r>
                <a:rPr lang="en-US" sz="1600" dirty="0">
                  <a:solidFill>
                    <a:schemeClr val="tx1"/>
                  </a:solidFill>
                </a:rPr>
                <a:t>U.S. Corporate Bonds: 3.1%</a:t>
              </a:r>
            </a:p>
          </p:txBody>
        </p:sp>
        <p:sp>
          <p:nvSpPr>
            <p:cNvPr id="15" name="Rectangle 14">
              <a:extLst>
                <a:ext uri="{FF2B5EF4-FFF2-40B4-BE49-F238E27FC236}">
                  <a16:creationId xmlns:a16="http://schemas.microsoft.com/office/drawing/2014/main" id="{C8021BB4-AB71-4C87-B69A-96ECC62BDFE6}"/>
                </a:ext>
              </a:extLst>
            </p:cNvPr>
            <p:cNvSpPr/>
            <p:nvPr/>
          </p:nvSpPr>
          <p:spPr>
            <a:xfrm rot="5400000">
              <a:off x="2165983" y="3476569"/>
              <a:ext cx="1534855" cy="1337255"/>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Cash: 1.2%</a:t>
              </a:r>
            </a:p>
            <a:p>
              <a:r>
                <a:rPr lang="en-US" sz="1600" dirty="0">
                  <a:solidFill>
                    <a:schemeClr val="tx1"/>
                  </a:solidFill>
                </a:rPr>
                <a:t>U.S. Treasury Bonds: 5.0%</a:t>
              </a:r>
            </a:p>
            <a:p>
              <a:r>
                <a:rPr lang="en-US" sz="1600" dirty="0">
                  <a:solidFill>
                    <a:schemeClr val="tx1"/>
                  </a:solidFill>
                </a:rPr>
                <a:t>U.S. Corporate Bonds: 7.3%</a:t>
              </a:r>
            </a:p>
          </p:txBody>
        </p:sp>
        <p:sp>
          <p:nvSpPr>
            <p:cNvPr id="16" name="Isosceles Triangle 15">
              <a:extLst>
                <a:ext uri="{FF2B5EF4-FFF2-40B4-BE49-F238E27FC236}">
                  <a16:creationId xmlns:a16="http://schemas.microsoft.com/office/drawing/2014/main" id="{0DE233DC-7948-4F34-A0D1-C5E2674AA972}"/>
                </a:ext>
              </a:extLst>
            </p:cNvPr>
            <p:cNvSpPr/>
            <p:nvPr/>
          </p:nvSpPr>
          <p:spPr>
            <a:xfrm flipV="1">
              <a:off x="5881611" y="3209536"/>
              <a:ext cx="642015" cy="122230"/>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25" dirty="0"/>
            </a:p>
          </p:txBody>
        </p:sp>
        <p:sp>
          <p:nvSpPr>
            <p:cNvPr id="17" name="Isosceles Triangle 16">
              <a:extLst>
                <a:ext uri="{FF2B5EF4-FFF2-40B4-BE49-F238E27FC236}">
                  <a16:creationId xmlns:a16="http://schemas.microsoft.com/office/drawing/2014/main" id="{9360CB66-CBAA-4E2E-92E3-85DF67C82FBC}"/>
                </a:ext>
              </a:extLst>
            </p:cNvPr>
            <p:cNvSpPr/>
            <p:nvPr/>
          </p:nvSpPr>
          <p:spPr>
            <a:xfrm flipV="1">
              <a:off x="4226908" y="3217257"/>
              <a:ext cx="642015" cy="122230"/>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25" dirty="0"/>
            </a:p>
          </p:txBody>
        </p:sp>
        <p:sp>
          <p:nvSpPr>
            <p:cNvPr id="18" name="Isosceles Triangle 17">
              <a:extLst>
                <a:ext uri="{FF2B5EF4-FFF2-40B4-BE49-F238E27FC236}">
                  <a16:creationId xmlns:a16="http://schemas.microsoft.com/office/drawing/2014/main" id="{8DCA091C-C972-4309-93CA-8C83BE2615B8}"/>
                </a:ext>
              </a:extLst>
            </p:cNvPr>
            <p:cNvSpPr/>
            <p:nvPr/>
          </p:nvSpPr>
          <p:spPr>
            <a:xfrm flipV="1">
              <a:off x="2612404" y="3195657"/>
              <a:ext cx="642015" cy="122230"/>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25" dirty="0"/>
            </a:p>
          </p:txBody>
        </p:sp>
      </p:grpSp>
    </p:spTree>
    <p:extLst>
      <p:ext uri="{BB962C8B-B14F-4D97-AF65-F5344CB8AC3E}">
        <p14:creationId xmlns:p14="http://schemas.microsoft.com/office/powerpoint/2010/main" val="2810358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88D2189-333E-4565-91BA-85DA9E036910}"/>
              </a:ext>
            </a:extLst>
          </p:cNvPr>
          <p:cNvSpPr>
            <a:spLocks noGrp="1"/>
          </p:cNvSpPr>
          <p:nvPr>
            <p:ph idx="1"/>
          </p:nvPr>
        </p:nvSpPr>
        <p:spPr>
          <a:xfrm>
            <a:off x="533400" y="952500"/>
            <a:ext cx="8077200" cy="4762500"/>
          </a:xfrm>
        </p:spPr>
        <p:txBody>
          <a:bodyPr/>
          <a:lstStyle/>
          <a:p>
            <a:r>
              <a:rPr lang="en-US" dirty="0"/>
              <a:t>Past performance is no guarantee of future results.</a:t>
            </a:r>
          </a:p>
          <a:p>
            <a:r>
              <a:rPr lang="en-US" dirty="0"/>
              <a:t>All investments carry some level of risk. Diversification and other asset allocation techniques do not ensure profit or protect against losses.</a:t>
            </a:r>
          </a:p>
          <a:p>
            <a:r>
              <a:rPr lang="en-US" dirty="0"/>
              <a:t>Some of the information presented herein has been obtained from external sources NEPC believes to be reliable. While NEPC has exercised reasonable professional care in preparing this content, we cannot guarantee the accuracy of all source information contained within.</a:t>
            </a:r>
          </a:p>
          <a:p>
            <a:r>
              <a:rPr lang="en-US" dirty="0"/>
              <a:t>The opinions presented herein represent the good faith views of NEPC as of the publication date and are subject to change at any time.</a:t>
            </a:r>
          </a:p>
          <a:p>
            <a:r>
              <a:rPr lang="en-US" dirty="0"/>
              <a:t>This presentation contains summary information regarding the investment management approaches described herein but is not a complete description of the investment objectives, portfolio management and research that supports these approaches. This analysis does not constitute a recommendation to implement any of the aforementioned approaches.</a:t>
            </a:r>
          </a:p>
        </p:txBody>
      </p:sp>
      <p:sp>
        <p:nvSpPr>
          <p:cNvPr id="3" name="Title 2">
            <a:extLst>
              <a:ext uri="{FF2B5EF4-FFF2-40B4-BE49-F238E27FC236}">
                <a16:creationId xmlns:a16="http://schemas.microsoft.com/office/drawing/2014/main" id="{D6BAC0A8-938A-4527-8D2C-F08C564F600F}"/>
              </a:ext>
            </a:extLst>
          </p:cNvPr>
          <p:cNvSpPr>
            <a:spLocks noGrp="1"/>
          </p:cNvSpPr>
          <p:nvPr>
            <p:ph type="title"/>
          </p:nvPr>
        </p:nvSpPr>
        <p:spPr>
          <a:xfrm>
            <a:off x="533400" y="13648"/>
            <a:ext cx="8077200" cy="750622"/>
          </a:xfrm>
        </p:spPr>
        <p:txBody>
          <a:bodyPr/>
          <a:lstStyle/>
          <a:p>
            <a:r>
              <a:rPr lang="en-US"/>
              <a:t>Nepc disclosures</a:t>
            </a:r>
            <a:endParaRPr lang="en-US" dirty="0"/>
          </a:p>
        </p:txBody>
      </p:sp>
      <p:sp>
        <p:nvSpPr>
          <p:cNvPr id="2" name="Slide Number Placeholder 1">
            <a:extLst>
              <a:ext uri="{FF2B5EF4-FFF2-40B4-BE49-F238E27FC236}">
                <a16:creationId xmlns:a16="http://schemas.microsoft.com/office/drawing/2014/main" id="{456EE6E6-BBB2-4C5C-BDB3-3E43BBB3EAE0}"/>
              </a:ext>
            </a:extLst>
          </p:cNvPr>
          <p:cNvSpPr>
            <a:spLocks noGrp="1"/>
          </p:cNvSpPr>
          <p:nvPr>
            <p:ph type="sldNum" sz="quarter" idx="4"/>
          </p:nvPr>
        </p:nvSpPr>
        <p:spPr/>
        <p:txBody>
          <a:bodyPr/>
          <a:lstStyle/>
          <a:p>
            <a:fld id="{A2331FDB-BF3C-41BE-9C4D-57B765ED9C6F}" type="slidenum">
              <a:rPr lang="en-US" smtClean="0"/>
              <a:pPr/>
              <a:t>9</a:t>
            </a:fld>
            <a:endParaRPr lang="en-US" dirty="0"/>
          </a:p>
        </p:txBody>
      </p:sp>
    </p:spTree>
    <p:extLst>
      <p:ext uri="{BB962C8B-B14F-4D97-AF65-F5344CB8AC3E}">
        <p14:creationId xmlns:p14="http://schemas.microsoft.com/office/powerpoint/2010/main" val="306579644"/>
      </p:ext>
    </p:extLst>
  </p:cSld>
  <p:clrMapOvr>
    <a:masterClrMapping/>
  </p:clrMapOvr>
</p:sld>
</file>

<file path=ppt/theme/theme1.xml><?xml version="1.0" encoding="utf-8"?>
<a:theme xmlns:a="http://schemas.openxmlformats.org/drawingml/2006/main" name="NEPC (Standard)">
  <a:themeElements>
    <a:clrScheme name="NEPC 2021">
      <a:dk1>
        <a:srgbClr val="6B6B6B"/>
      </a:dk1>
      <a:lt1>
        <a:sysClr val="window" lastClr="FFFFFF"/>
      </a:lt1>
      <a:dk2>
        <a:srgbClr val="002060"/>
      </a:dk2>
      <a:lt2>
        <a:srgbClr val="C9D4DE"/>
      </a:lt2>
      <a:accent1>
        <a:srgbClr val="16709E"/>
      </a:accent1>
      <a:accent2>
        <a:srgbClr val="6ED0F7"/>
      </a:accent2>
      <a:accent3>
        <a:srgbClr val="8CC94A"/>
      </a:accent3>
      <a:accent4>
        <a:srgbClr val="D6F28C"/>
      </a:accent4>
      <a:accent5>
        <a:srgbClr val="F2CC73"/>
      </a:accent5>
      <a:accent6>
        <a:srgbClr val="43505E"/>
      </a:accent6>
      <a:hlink>
        <a:srgbClr val="14709E"/>
      </a:hlink>
      <a:folHlink>
        <a:srgbClr val="70CFF5"/>
      </a:folHlink>
    </a:clrScheme>
    <a:fontScheme name="NEPC 2021">
      <a:majorFont>
        <a:latin typeface="Univers"/>
        <a:ea typeface=""/>
        <a:cs typeface=""/>
      </a:majorFont>
      <a:minorFont>
        <a:latin typeface="Univer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sz="1200" dirty="0" smtClean="0">
            <a:cs typeface="Verdana"/>
          </a:defRPr>
        </a:defPPr>
      </a:lstStyle>
    </a:txDef>
  </a:objectDefaults>
  <a:extraClrSchemeLst/>
  <a:extLst>
    <a:ext uri="{05A4C25C-085E-4340-85A3-A5531E510DB2}">
      <thm15:themeFamily xmlns:thm15="http://schemas.microsoft.com/office/thememl/2012/main" name="NEPC_2021 Template_Standard" id="{5E301748-C4CF-4595-8C05-02F647E71EB2}" vid="{4966B852-1520-47E4-93A6-A2DBDF4F95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NEPC 2021">
    <a:dk1>
      <a:srgbClr val="6B6B6B"/>
    </a:dk1>
    <a:lt1>
      <a:srgbClr val="FFFFFF"/>
    </a:lt1>
    <a:dk2>
      <a:srgbClr val="002060"/>
    </a:dk2>
    <a:lt2>
      <a:srgbClr val="C9D4DE"/>
    </a:lt2>
    <a:accent1>
      <a:srgbClr val="16709E"/>
    </a:accent1>
    <a:accent2>
      <a:srgbClr val="6ED0F7"/>
    </a:accent2>
    <a:accent3>
      <a:srgbClr val="8CC94A"/>
    </a:accent3>
    <a:accent4>
      <a:srgbClr val="D6F28C"/>
    </a:accent4>
    <a:accent5>
      <a:srgbClr val="F2CC73"/>
    </a:accent5>
    <a:accent6>
      <a:srgbClr val="43505E"/>
    </a:accent6>
    <a:hlink>
      <a:srgbClr val="14709E"/>
    </a:hlink>
    <a:folHlink>
      <a:srgbClr val="70CFF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23707E4E8F1D5498C7507665855D05F" ma:contentTypeVersion="9" ma:contentTypeDescription="Create a new document." ma:contentTypeScope="" ma:versionID="443c2db45ee281236b0decfe2404605e">
  <xsd:schema xmlns:xsd="http://www.w3.org/2001/XMLSchema" xmlns:xs="http://www.w3.org/2001/XMLSchema" xmlns:p="http://schemas.microsoft.com/office/2006/metadata/properties" xmlns:ns2="a99e095f-c55d-45ae-b243-94aed190bfcf" targetNamespace="http://schemas.microsoft.com/office/2006/metadata/properties" ma:root="true" ma:fieldsID="7c7f1cae1f0a8ed0c295df866e04add2" ns2:_="">
    <xsd:import namespace="a99e095f-c55d-45ae-b243-94aed190bfc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9e095f-c55d-45ae-b243-94aed190bf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1DBCE06-6621-4788-B10C-FA258036AB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9e095f-c55d-45ae-b243-94aed190bfc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6D8A888-C8E6-47AF-B1B3-CCCB7A6AA95D}">
  <ds:schemaRefs>
    <ds:schemaRef ds:uri="http://schemas.microsoft.com/sharepoint/v3/contenttype/forms"/>
  </ds:schemaRefs>
</ds:datastoreItem>
</file>

<file path=customXml/itemProps3.xml><?xml version="1.0" encoding="utf-8"?>
<ds:datastoreItem xmlns:ds="http://schemas.openxmlformats.org/officeDocument/2006/customXml" ds:itemID="{899D636F-CB5D-4E8F-BF55-E4587A588540}">
  <ds:schemaRefs>
    <ds:schemaRef ds:uri="http://purl.org/dc/elements/1.1/"/>
    <ds:schemaRef ds:uri="3ed25960-0445-4a8d-99e7-8cfb55289c7d"/>
    <ds:schemaRef ds:uri="http://www.w3.org/XML/1998/namespace"/>
    <ds:schemaRef ds:uri="http://schemas.openxmlformats.org/package/2006/metadata/core-properties"/>
    <ds:schemaRef ds:uri="http://schemas.microsoft.com/office/infopath/2007/PartnerControls"/>
    <ds:schemaRef ds:uri="http://purl.org/dc/dcmitype/"/>
    <ds:schemaRef ds:uri="http://schemas.microsoft.com/office/2006/documentManagement/type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blank</Template>
  <TotalTime>4405</TotalTime>
  <Words>861</Words>
  <Application>Microsoft Office PowerPoint</Application>
  <PresentationFormat>On-screen Show (4:3)</PresentationFormat>
  <Paragraphs>92</Paragraphs>
  <Slides>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Univers</vt:lpstr>
      <vt:lpstr>Univers Light</vt:lpstr>
      <vt:lpstr>Verdana</vt:lpstr>
      <vt:lpstr>Wingdings</vt:lpstr>
      <vt:lpstr>NEPC (Standard)</vt:lpstr>
      <vt:lpstr>PowerPoint Presentation</vt:lpstr>
      <vt:lpstr>Adjustments to the Architecture</vt:lpstr>
      <vt:lpstr>Forward-Looking Scenario Analysis</vt:lpstr>
      <vt:lpstr>Interest Rate Expectations</vt:lpstr>
      <vt:lpstr>Conclusions</vt:lpstr>
      <vt:lpstr>Appendix</vt:lpstr>
      <vt:lpstr>Scenario Analysis: REGIME CHANGES</vt:lpstr>
      <vt:lpstr>Scenario Analysis Details</vt:lpstr>
      <vt:lpstr>Nepc disclosures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Appel, Jennifer</dc:creator>
  <cp:lastModifiedBy>Kanefsky, Carl (OST)</cp:lastModifiedBy>
  <cp:revision>44</cp:revision>
  <cp:lastPrinted>2021-01-21T00:13:07Z</cp:lastPrinted>
  <dcterms:created xsi:type="dcterms:W3CDTF">2022-08-29T12:46:30Z</dcterms:created>
  <dcterms:modified xsi:type="dcterms:W3CDTF">2023-04-21T19:44:18Z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0x010100F23707E4E8F1D5498C7507665855D05F</vt:lpwstr>
  </property>
  <property fmtid="{D5CDD505-2E9C-101B-9397-08002B2CF9AE}" pid="3" name="Title">
    <vt:lpwstr>NEPC-Horizontal-InvestorForce-Compatible.pptx</vt:lpwstr>
  </property>
  <property fmtid="{D5CDD505-2E9C-101B-9397-08002B2CF9AE}" pid="4" name="Notes0">
    <vt:lpwstr/>
  </property>
</Properties>
</file>